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5.xml" ContentType="application/vnd.openxmlformats-officedocument.theme+xml"/>
  <Override PartName="/ppt/tags/tag98.xml" ContentType="application/vnd.openxmlformats-officedocument.presentationml.tags+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5" r:id="rId5"/>
    <p:sldMasterId id="2147483932" r:id="rId6"/>
    <p:sldMasterId id="2147483937" r:id="rId7"/>
    <p:sldMasterId id="2147483951" r:id="rId8"/>
  </p:sldMasterIdLst>
  <p:notesMasterIdLst>
    <p:notesMasterId r:id="rId24"/>
  </p:notesMasterIdLst>
  <p:sldIdLst>
    <p:sldId id="2145707683" r:id="rId9"/>
    <p:sldId id="2145707001" r:id="rId10"/>
    <p:sldId id="2147375421" r:id="rId11"/>
    <p:sldId id="2147375431" r:id="rId12"/>
    <p:sldId id="2147375466" r:id="rId13"/>
    <p:sldId id="2147375460" r:id="rId14"/>
    <p:sldId id="2147375468" r:id="rId15"/>
    <p:sldId id="2147375462" r:id="rId16"/>
    <p:sldId id="2147375463" r:id="rId17"/>
    <p:sldId id="2145707909" r:id="rId18"/>
    <p:sldId id="2145707910" r:id="rId19"/>
    <p:sldId id="2145707911" r:id="rId20"/>
    <p:sldId id="2145707940" r:id="rId21"/>
    <p:sldId id="2145707941" r:id="rId22"/>
    <p:sldId id="214570794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laire Jackson" initials="CJ" lastIdx="9" clrIdx="6">
    <p:extLst>
      <p:ext uri="{19B8F6BF-5375-455C-9EA6-DF929625EA0E}">
        <p15:presenceInfo xmlns:p15="http://schemas.microsoft.com/office/powerpoint/2012/main" userId="S::claire.jackson32@england.nhs.uk::777fc462-825b-471c-9f1d-18c791db6f46" providerId="AD"/>
      </p:ext>
    </p:extLst>
  </p:cmAuthor>
  <p:cmAuthor id="1" name="Amanda Grantham" initials="AG" lastIdx="48" clrIdx="0"/>
  <p:cmAuthor id="8" name="John Mansel Lewis" initials="JML" lastIdx="4" clrIdx="7">
    <p:extLst>
      <p:ext uri="{19B8F6BF-5375-455C-9EA6-DF929625EA0E}">
        <p15:presenceInfo xmlns:p15="http://schemas.microsoft.com/office/powerpoint/2012/main" userId="S::John.ManselLewis@paconsulting.com::710f81cb-200d-4691-96d5-e5703a3b1168" providerId="AD"/>
      </p:ext>
    </p:extLst>
  </p:cmAuthor>
  <p:cmAuthor id="2" name="Teodora Badarau" initials="TB" lastIdx="12" clrIdx="1"/>
  <p:cmAuthor id="3" name="Lucy Holmes" initials="LH" lastIdx="29" clrIdx="2"/>
  <p:cmAuthor id="4" name="Bhavanna Reddy" initials="BR" lastIdx="8" clrIdx="3"/>
  <p:cmAuthor id="5" name="jennie hall" initials="jh" lastIdx="1" clrIdx="4"/>
  <p:cmAuthor id="6" name="Sadiq Sofia (NHS SCWCSU)" initials="SS(S"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5388"/>
    <a:srgbClr val="9CD461"/>
    <a:srgbClr val="FFFFFF"/>
    <a:srgbClr val="A6A6A6"/>
    <a:srgbClr val="E8E306"/>
    <a:srgbClr val="005EB8"/>
    <a:srgbClr val="DEEBF7"/>
    <a:srgbClr val="DAE3F3"/>
    <a:srgbClr val="003087"/>
    <a:srgbClr val="1A9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CBD511-B469-45A7-BB6D-18C132C32ADA}" v="14" dt="2022-05-11T12:29:49.1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36" autoAdjust="0"/>
    <p:restoredTop sz="91422" autoAdjust="0"/>
  </p:normalViewPr>
  <p:slideViewPr>
    <p:cSldViewPr snapToGrid="0">
      <p:cViewPr varScale="1">
        <p:scale>
          <a:sx n="62" d="100"/>
          <a:sy n="62" d="100"/>
        </p:scale>
        <p:origin x="118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Mansel Lewis" userId="710f81cb-200d-4691-96d5-e5703a3b1168" providerId="ADAL" clId="{92CBD511-B469-45A7-BB6D-18C132C32ADA}"/>
    <pc:docChg chg="undo custSel delSld modSld sldOrd">
      <pc:chgData name="John Mansel Lewis" userId="710f81cb-200d-4691-96d5-e5703a3b1168" providerId="ADAL" clId="{92CBD511-B469-45A7-BB6D-18C132C32ADA}" dt="2022-05-11T12:30:58.807" v="1807" actId="20577"/>
      <pc:docMkLst>
        <pc:docMk/>
      </pc:docMkLst>
      <pc:sldChg chg="modSp mod">
        <pc:chgData name="John Mansel Lewis" userId="710f81cb-200d-4691-96d5-e5703a3b1168" providerId="ADAL" clId="{92CBD511-B469-45A7-BB6D-18C132C32ADA}" dt="2022-05-11T12:29:54.617" v="1778" actId="14100"/>
        <pc:sldMkLst>
          <pc:docMk/>
          <pc:sldMk cId="1470132850" sldId="2145707001"/>
        </pc:sldMkLst>
        <pc:spChg chg="mod">
          <ac:chgData name="John Mansel Lewis" userId="710f81cb-200d-4691-96d5-e5703a3b1168" providerId="ADAL" clId="{92CBD511-B469-45A7-BB6D-18C132C32ADA}" dt="2022-05-11T12:29:54.617" v="1778" actId="14100"/>
          <ac:spMkLst>
            <pc:docMk/>
            <pc:sldMk cId="1470132850" sldId="2145707001"/>
            <ac:spMk id="9" creationId="{4A86875F-309E-44ED-A773-D13C1E20FD5A}"/>
          </ac:spMkLst>
        </pc:spChg>
        <pc:graphicFrameChg chg="modGraphic">
          <ac:chgData name="John Mansel Lewis" userId="710f81cb-200d-4691-96d5-e5703a3b1168" providerId="ADAL" clId="{92CBD511-B469-45A7-BB6D-18C132C32ADA}" dt="2022-05-11T12:29:54.617" v="1778" actId="14100"/>
          <ac:graphicFrameMkLst>
            <pc:docMk/>
            <pc:sldMk cId="1470132850" sldId="2145707001"/>
            <ac:graphicFrameMk id="5" creationId="{E6689714-F144-40C1-BF58-74DE0D79D98D}"/>
          </ac:graphicFrameMkLst>
        </pc:graphicFrameChg>
      </pc:sldChg>
      <pc:sldChg chg="modSp mod">
        <pc:chgData name="John Mansel Lewis" userId="710f81cb-200d-4691-96d5-e5703a3b1168" providerId="ADAL" clId="{92CBD511-B469-45A7-BB6D-18C132C32ADA}" dt="2022-05-11T10:24:34.347" v="11" actId="6549"/>
        <pc:sldMkLst>
          <pc:docMk/>
          <pc:sldMk cId="2997362951" sldId="2145707683"/>
        </pc:sldMkLst>
        <pc:spChg chg="mod">
          <ac:chgData name="John Mansel Lewis" userId="710f81cb-200d-4691-96d5-e5703a3b1168" providerId="ADAL" clId="{92CBD511-B469-45A7-BB6D-18C132C32ADA}" dt="2022-05-11T10:24:34.347" v="11" actId="6549"/>
          <ac:spMkLst>
            <pc:docMk/>
            <pc:sldMk cId="2997362951" sldId="2145707683"/>
            <ac:spMk id="5" creationId="{C93BFF78-A16E-4D1B-AE0B-CE9D76A078C5}"/>
          </ac:spMkLst>
        </pc:spChg>
      </pc:sldChg>
      <pc:sldChg chg="del">
        <pc:chgData name="John Mansel Lewis" userId="710f81cb-200d-4691-96d5-e5703a3b1168" providerId="ADAL" clId="{92CBD511-B469-45A7-BB6D-18C132C32ADA}" dt="2022-05-11T12:28:25.993" v="1772" actId="47"/>
        <pc:sldMkLst>
          <pc:docMk/>
          <pc:sldMk cId="3369920436" sldId="2147374758"/>
        </pc:sldMkLst>
      </pc:sldChg>
      <pc:sldChg chg="modSp mod">
        <pc:chgData name="John Mansel Lewis" userId="710f81cb-200d-4691-96d5-e5703a3b1168" providerId="ADAL" clId="{92CBD511-B469-45A7-BB6D-18C132C32ADA}" dt="2022-05-11T12:30:23.449" v="1780" actId="14100"/>
        <pc:sldMkLst>
          <pc:docMk/>
          <pc:sldMk cId="2026837914" sldId="2147375421"/>
        </pc:sldMkLst>
        <pc:spChg chg="mod">
          <ac:chgData name="John Mansel Lewis" userId="710f81cb-200d-4691-96d5-e5703a3b1168" providerId="ADAL" clId="{92CBD511-B469-45A7-BB6D-18C132C32ADA}" dt="2022-05-11T10:30:46.750" v="31" actId="20577"/>
          <ac:spMkLst>
            <pc:docMk/>
            <pc:sldMk cId="2026837914" sldId="2147375421"/>
            <ac:spMk id="21" creationId="{2C90DD31-057A-44C8-8AAB-BA65AC6E328F}"/>
          </ac:spMkLst>
        </pc:spChg>
        <pc:spChg chg="mod">
          <ac:chgData name="John Mansel Lewis" userId="710f81cb-200d-4691-96d5-e5703a3b1168" providerId="ADAL" clId="{92CBD511-B469-45A7-BB6D-18C132C32ADA}" dt="2022-05-11T12:30:23.449" v="1780" actId="14100"/>
          <ac:spMkLst>
            <pc:docMk/>
            <pc:sldMk cId="2026837914" sldId="2147375421"/>
            <ac:spMk id="26" creationId="{567D4431-44FC-46EF-9C8A-0713B5FF2B0F}"/>
          </ac:spMkLst>
        </pc:spChg>
        <pc:spChg chg="mod">
          <ac:chgData name="John Mansel Lewis" userId="710f81cb-200d-4691-96d5-e5703a3b1168" providerId="ADAL" clId="{92CBD511-B469-45A7-BB6D-18C132C32ADA}" dt="2022-05-11T10:19:06.353" v="1" actId="12"/>
          <ac:spMkLst>
            <pc:docMk/>
            <pc:sldMk cId="2026837914" sldId="2147375421"/>
            <ac:spMk id="29" creationId="{A1F1CE38-DC58-420B-A554-79D78AEBE6EB}"/>
          </ac:spMkLst>
        </pc:spChg>
      </pc:sldChg>
      <pc:sldChg chg="modSp mod">
        <pc:chgData name="John Mansel Lewis" userId="710f81cb-200d-4691-96d5-e5703a3b1168" providerId="ADAL" clId="{92CBD511-B469-45A7-BB6D-18C132C32ADA}" dt="2022-05-11T12:13:29.443" v="1458" actId="20577"/>
        <pc:sldMkLst>
          <pc:docMk/>
          <pc:sldMk cId="352771159" sldId="2147375431"/>
        </pc:sldMkLst>
        <pc:spChg chg="mod">
          <ac:chgData name="John Mansel Lewis" userId="710f81cb-200d-4691-96d5-e5703a3b1168" providerId="ADAL" clId="{92CBD511-B469-45A7-BB6D-18C132C32ADA}" dt="2022-05-11T10:46:26.092" v="81" actId="554"/>
          <ac:spMkLst>
            <pc:docMk/>
            <pc:sldMk cId="352771159" sldId="2147375431"/>
            <ac:spMk id="7" creationId="{F7F65ECC-6835-46F0-9401-9D7652025C24}"/>
          </ac:spMkLst>
        </pc:spChg>
        <pc:spChg chg="mod">
          <ac:chgData name="John Mansel Lewis" userId="710f81cb-200d-4691-96d5-e5703a3b1168" providerId="ADAL" clId="{92CBD511-B469-45A7-BB6D-18C132C32ADA}" dt="2022-05-11T10:47:00.785" v="89" actId="14100"/>
          <ac:spMkLst>
            <pc:docMk/>
            <pc:sldMk cId="352771159" sldId="2147375431"/>
            <ac:spMk id="8" creationId="{3490B620-D845-4C31-B3CD-BCA08CDF9194}"/>
          </ac:spMkLst>
        </pc:spChg>
        <pc:spChg chg="mod">
          <ac:chgData name="John Mansel Lewis" userId="710f81cb-200d-4691-96d5-e5703a3b1168" providerId="ADAL" clId="{92CBD511-B469-45A7-BB6D-18C132C32ADA}" dt="2022-05-11T10:47:00.785" v="89" actId="14100"/>
          <ac:spMkLst>
            <pc:docMk/>
            <pc:sldMk cId="352771159" sldId="2147375431"/>
            <ac:spMk id="9" creationId="{36BDF3CC-4DEC-4EB3-AD28-2403F79A9832}"/>
          </ac:spMkLst>
        </pc:spChg>
        <pc:spChg chg="mod">
          <ac:chgData name="John Mansel Lewis" userId="710f81cb-200d-4691-96d5-e5703a3b1168" providerId="ADAL" clId="{92CBD511-B469-45A7-BB6D-18C132C32ADA}" dt="2022-05-11T10:46:33.045" v="83" actId="1035"/>
          <ac:spMkLst>
            <pc:docMk/>
            <pc:sldMk cId="352771159" sldId="2147375431"/>
            <ac:spMk id="10" creationId="{79624C87-8DDE-4CD1-87EF-34A05B1B084D}"/>
          </ac:spMkLst>
        </pc:spChg>
        <pc:spChg chg="mod">
          <ac:chgData name="John Mansel Lewis" userId="710f81cb-200d-4691-96d5-e5703a3b1168" providerId="ADAL" clId="{92CBD511-B469-45A7-BB6D-18C132C32ADA}" dt="2022-05-11T10:45:45.533" v="56" actId="14100"/>
          <ac:spMkLst>
            <pc:docMk/>
            <pc:sldMk cId="352771159" sldId="2147375431"/>
            <ac:spMk id="11" creationId="{486CF9C7-BAB0-447A-9B69-5E47409AA482}"/>
          </ac:spMkLst>
        </pc:spChg>
        <pc:spChg chg="mod">
          <ac:chgData name="John Mansel Lewis" userId="710f81cb-200d-4691-96d5-e5703a3b1168" providerId="ADAL" clId="{92CBD511-B469-45A7-BB6D-18C132C32ADA}" dt="2022-05-11T10:46:26.092" v="81" actId="554"/>
          <ac:spMkLst>
            <pc:docMk/>
            <pc:sldMk cId="352771159" sldId="2147375431"/>
            <ac:spMk id="12" creationId="{99ACD175-7941-4754-AEF3-5A230624B409}"/>
          </ac:spMkLst>
        </pc:spChg>
        <pc:spChg chg="mod">
          <ac:chgData name="John Mansel Lewis" userId="710f81cb-200d-4691-96d5-e5703a3b1168" providerId="ADAL" clId="{92CBD511-B469-45A7-BB6D-18C132C32ADA}" dt="2022-05-11T12:13:29.443" v="1458" actId="20577"/>
          <ac:spMkLst>
            <pc:docMk/>
            <pc:sldMk cId="352771159" sldId="2147375431"/>
            <ac:spMk id="13" creationId="{F77153FA-9A58-46EC-A2AF-98894A83BF38}"/>
          </ac:spMkLst>
        </pc:spChg>
      </pc:sldChg>
      <pc:sldChg chg="addSp delSp modSp mod ord delCm modNotesTx">
        <pc:chgData name="John Mansel Lewis" userId="710f81cb-200d-4691-96d5-e5703a3b1168" providerId="ADAL" clId="{92CBD511-B469-45A7-BB6D-18C132C32ADA}" dt="2022-05-11T12:20:34.964" v="1737" actId="14734"/>
        <pc:sldMkLst>
          <pc:docMk/>
          <pc:sldMk cId="2017953152" sldId="2147375466"/>
        </pc:sldMkLst>
        <pc:spChg chg="mod">
          <ac:chgData name="John Mansel Lewis" userId="710f81cb-200d-4691-96d5-e5703a3b1168" providerId="ADAL" clId="{92CBD511-B469-45A7-BB6D-18C132C32ADA}" dt="2022-05-11T11:35:02.705" v="316" actId="20577"/>
          <ac:spMkLst>
            <pc:docMk/>
            <pc:sldMk cId="2017953152" sldId="2147375466"/>
            <ac:spMk id="5" creationId="{534FAAD4-782D-4638-9251-98A328747EA9}"/>
          </ac:spMkLst>
        </pc:spChg>
        <pc:spChg chg="mod">
          <ac:chgData name="John Mansel Lewis" userId="710f81cb-200d-4691-96d5-e5703a3b1168" providerId="ADAL" clId="{92CBD511-B469-45A7-BB6D-18C132C32ADA}" dt="2022-05-11T12:20:22.929" v="1734" actId="1036"/>
          <ac:spMkLst>
            <pc:docMk/>
            <pc:sldMk cId="2017953152" sldId="2147375466"/>
            <ac:spMk id="7" creationId="{9914764E-9A53-0D6E-22C6-9819BB0441DE}"/>
          </ac:spMkLst>
        </pc:spChg>
        <pc:graphicFrameChg chg="mod ord modGraphic">
          <ac:chgData name="John Mansel Lewis" userId="710f81cb-200d-4691-96d5-e5703a3b1168" providerId="ADAL" clId="{92CBD511-B469-45A7-BB6D-18C132C32ADA}" dt="2022-05-11T12:20:34.964" v="1737" actId="14734"/>
          <ac:graphicFrameMkLst>
            <pc:docMk/>
            <pc:sldMk cId="2017953152" sldId="2147375466"/>
            <ac:graphicFrameMk id="17" creationId="{0CFC2559-B806-4B0A-8B80-72CE706D676F}"/>
          </ac:graphicFrameMkLst>
        </pc:graphicFrameChg>
        <pc:picChg chg="add del mod">
          <ac:chgData name="John Mansel Lewis" userId="710f81cb-200d-4691-96d5-e5703a3b1168" providerId="ADAL" clId="{92CBD511-B469-45A7-BB6D-18C132C32ADA}" dt="2022-05-11T12:16:26.877" v="1496" actId="478"/>
          <ac:picMkLst>
            <pc:docMk/>
            <pc:sldMk cId="2017953152" sldId="2147375466"/>
            <ac:picMk id="4" creationId="{6AC2B192-5B51-40C3-9A1C-DBD96561D6F6}"/>
          </ac:picMkLst>
        </pc:picChg>
      </pc:sldChg>
      <pc:sldChg chg="addSp delSp modSp mod addCm modCm">
        <pc:chgData name="John Mansel Lewis" userId="710f81cb-200d-4691-96d5-e5703a3b1168" providerId="ADAL" clId="{92CBD511-B469-45A7-BB6D-18C132C32ADA}" dt="2022-05-11T12:30:58.807" v="1807" actId="20577"/>
        <pc:sldMkLst>
          <pc:docMk/>
          <pc:sldMk cId="1937146226" sldId="2147375468"/>
        </pc:sldMkLst>
        <pc:spChg chg="mod">
          <ac:chgData name="John Mansel Lewis" userId="710f81cb-200d-4691-96d5-e5703a3b1168" providerId="ADAL" clId="{92CBD511-B469-45A7-BB6D-18C132C32ADA}" dt="2022-05-11T12:23:16.057" v="1770" actId="1076"/>
          <ac:spMkLst>
            <pc:docMk/>
            <pc:sldMk cId="1937146226" sldId="2147375468"/>
            <ac:spMk id="5" creationId="{F9E5646F-D258-EA0B-2730-87876D0700F0}"/>
          </ac:spMkLst>
        </pc:spChg>
        <pc:spChg chg="mod">
          <ac:chgData name="John Mansel Lewis" userId="710f81cb-200d-4691-96d5-e5703a3b1168" providerId="ADAL" clId="{92CBD511-B469-45A7-BB6D-18C132C32ADA}" dt="2022-05-11T12:09:43.416" v="1307" actId="20577"/>
          <ac:spMkLst>
            <pc:docMk/>
            <pc:sldMk cId="1937146226" sldId="2147375468"/>
            <ac:spMk id="6" creationId="{6C81F316-CAAB-FC55-B977-9CA7EFD10B73}"/>
          </ac:spMkLst>
        </pc:spChg>
        <pc:spChg chg="mod">
          <ac:chgData name="John Mansel Lewis" userId="710f81cb-200d-4691-96d5-e5703a3b1168" providerId="ADAL" clId="{92CBD511-B469-45A7-BB6D-18C132C32ADA}" dt="2022-05-11T12:12:20.033" v="1425" actId="20577"/>
          <ac:spMkLst>
            <pc:docMk/>
            <pc:sldMk cId="1937146226" sldId="2147375468"/>
            <ac:spMk id="7" creationId="{4475AAFE-B2C7-325F-18C2-208BD9E51E4C}"/>
          </ac:spMkLst>
        </pc:spChg>
        <pc:spChg chg="mod">
          <ac:chgData name="John Mansel Lewis" userId="710f81cb-200d-4691-96d5-e5703a3b1168" providerId="ADAL" clId="{92CBD511-B469-45A7-BB6D-18C132C32ADA}" dt="2022-05-11T12:11:55.359" v="1421" actId="20577"/>
          <ac:spMkLst>
            <pc:docMk/>
            <pc:sldMk cId="1937146226" sldId="2147375468"/>
            <ac:spMk id="10" creationId="{E5C75BD5-EE4B-4F50-3D04-CFA086BE9782}"/>
          </ac:spMkLst>
        </pc:spChg>
        <pc:spChg chg="mod">
          <ac:chgData name="John Mansel Lewis" userId="710f81cb-200d-4691-96d5-e5703a3b1168" providerId="ADAL" clId="{92CBD511-B469-45A7-BB6D-18C132C32ADA}" dt="2022-05-11T12:21:05.170" v="1751" actId="20577"/>
          <ac:spMkLst>
            <pc:docMk/>
            <pc:sldMk cId="1937146226" sldId="2147375468"/>
            <ac:spMk id="15" creationId="{8B03D728-7C31-CF0B-EE25-697F61B898B5}"/>
          </ac:spMkLst>
        </pc:spChg>
        <pc:spChg chg="mod">
          <ac:chgData name="John Mansel Lewis" userId="710f81cb-200d-4691-96d5-e5703a3b1168" providerId="ADAL" clId="{92CBD511-B469-45A7-BB6D-18C132C32ADA}" dt="2022-05-11T12:08:07.910" v="1234" actId="20577"/>
          <ac:spMkLst>
            <pc:docMk/>
            <pc:sldMk cId="1937146226" sldId="2147375468"/>
            <ac:spMk id="16" creationId="{459F07DB-52F3-5BC3-357A-5D2B8CF24379}"/>
          </ac:spMkLst>
        </pc:spChg>
        <pc:spChg chg="add del mod">
          <ac:chgData name="John Mansel Lewis" userId="710f81cb-200d-4691-96d5-e5703a3b1168" providerId="ADAL" clId="{92CBD511-B469-45A7-BB6D-18C132C32ADA}" dt="2022-05-11T12:23:29.771" v="1771" actId="478"/>
          <ac:spMkLst>
            <pc:docMk/>
            <pc:sldMk cId="1937146226" sldId="2147375468"/>
            <ac:spMk id="17" creationId="{CCC6CC38-F1F0-459A-802C-C574EB50207E}"/>
          </ac:spMkLst>
        </pc:spChg>
        <pc:spChg chg="mod">
          <ac:chgData name="John Mansel Lewis" userId="710f81cb-200d-4691-96d5-e5703a3b1168" providerId="ADAL" clId="{92CBD511-B469-45A7-BB6D-18C132C32ADA}" dt="2022-05-11T12:23:10.781" v="1768" actId="1076"/>
          <ac:spMkLst>
            <pc:docMk/>
            <pc:sldMk cId="1937146226" sldId="2147375468"/>
            <ac:spMk id="18" creationId="{87E84B13-5CFB-7B26-E9B5-569E862977EC}"/>
          </ac:spMkLst>
        </pc:spChg>
        <pc:spChg chg="mod">
          <ac:chgData name="John Mansel Lewis" userId="710f81cb-200d-4691-96d5-e5703a3b1168" providerId="ADAL" clId="{92CBD511-B469-45A7-BB6D-18C132C32ADA}" dt="2022-05-11T12:12:12.871" v="1422" actId="20577"/>
          <ac:spMkLst>
            <pc:docMk/>
            <pc:sldMk cId="1937146226" sldId="2147375468"/>
            <ac:spMk id="19" creationId="{76EC7E65-7DA4-9505-4039-CC5A058B5ABC}"/>
          </ac:spMkLst>
        </pc:spChg>
        <pc:spChg chg="add mod">
          <ac:chgData name="John Mansel Lewis" userId="710f81cb-200d-4691-96d5-e5703a3b1168" providerId="ADAL" clId="{92CBD511-B469-45A7-BB6D-18C132C32ADA}" dt="2022-05-11T12:23:16.057" v="1770" actId="1076"/>
          <ac:spMkLst>
            <pc:docMk/>
            <pc:sldMk cId="1937146226" sldId="2147375468"/>
            <ac:spMk id="20" creationId="{9B5C3428-F8E4-489D-8FCE-1AA61C6E45DD}"/>
          </ac:spMkLst>
        </pc:spChg>
        <pc:spChg chg="mod">
          <ac:chgData name="John Mansel Lewis" userId="710f81cb-200d-4691-96d5-e5703a3b1168" providerId="ADAL" clId="{92CBD511-B469-45A7-BB6D-18C132C32ADA}" dt="2022-05-11T11:53:50.442" v="436" actId="20577"/>
          <ac:spMkLst>
            <pc:docMk/>
            <pc:sldMk cId="1937146226" sldId="2147375468"/>
            <ac:spMk id="28" creationId="{55659516-61C2-4244-91CD-D0AE4728BB30}"/>
          </ac:spMkLst>
        </pc:spChg>
        <pc:spChg chg="mod">
          <ac:chgData name="John Mansel Lewis" userId="710f81cb-200d-4691-96d5-e5703a3b1168" providerId="ADAL" clId="{92CBD511-B469-45A7-BB6D-18C132C32ADA}" dt="2022-05-11T12:30:58.807" v="1807" actId="20577"/>
          <ac:spMkLst>
            <pc:docMk/>
            <pc:sldMk cId="1937146226" sldId="2147375468"/>
            <ac:spMk id="29" creationId="{F0C7622E-A91F-4598-BFF5-104BEB474902}"/>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46719-45E2-4B8C-AF85-2FF1DAC10760}" type="datetimeFigureOut">
              <a:rPr lang="en-GB" smtClean="0"/>
              <a:t>28/07/2022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DA28C0-9471-45E3-AA5F-6FE1A11071C4}" type="slidenum">
              <a:rPr lang="en-GB" smtClean="0"/>
              <a:t>‹#›</a:t>
            </a:fld>
            <a:endParaRPr lang="en-GB"/>
          </a:p>
        </p:txBody>
      </p:sp>
    </p:spTree>
    <p:extLst>
      <p:ext uri="{BB962C8B-B14F-4D97-AF65-F5344CB8AC3E}">
        <p14:creationId xmlns:p14="http://schemas.microsoft.com/office/powerpoint/2010/main" val="3111061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a:highlight>
                <a:srgbClr val="FFFF00"/>
              </a:highlight>
              <a:cs typeface="Arial"/>
            </a:endParaRPr>
          </a:p>
        </p:txBody>
      </p:sp>
    </p:spTree>
    <p:extLst>
      <p:ext uri="{BB962C8B-B14F-4D97-AF65-F5344CB8AC3E}">
        <p14:creationId xmlns:p14="http://schemas.microsoft.com/office/powerpoint/2010/main" val="3753656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DA28C0-9471-45E3-AA5F-6FE1A11071C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032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DA28C0-9471-45E3-AA5F-6FE1A11071C4}" type="slidenum">
              <a:rPr lang="en-GB" smtClean="0"/>
              <a:t>4</a:t>
            </a:fld>
            <a:endParaRPr lang="en-GB" dirty="0"/>
          </a:p>
        </p:txBody>
      </p:sp>
    </p:spTree>
    <p:extLst>
      <p:ext uri="{BB962C8B-B14F-4D97-AF65-F5344CB8AC3E}">
        <p14:creationId xmlns:p14="http://schemas.microsoft.com/office/powerpoint/2010/main" val="3496351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DA28C0-9471-45E3-AA5F-6FE1A11071C4}" type="slidenum">
              <a:rPr lang="en-GB" smtClean="0"/>
              <a:t>5</a:t>
            </a:fld>
            <a:endParaRPr lang="en-GB"/>
          </a:p>
        </p:txBody>
      </p:sp>
    </p:spTree>
    <p:extLst>
      <p:ext uri="{BB962C8B-B14F-4D97-AF65-F5344CB8AC3E}">
        <p14:creationId xmlns:p14="http://schemas.microsoft.com/office/powerpoint/2010/main" val="3362415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DA28C0-9471-45E3-AA5F-6FE1A11071C4}" type="slidenum">
              <a:rPr lang="en-GB" smtClean="0"/>
              <a:t>6</a:t>
            </a:fld>
            <a:endParaRPr lang="en-GB"/>
          </a:p>
        </p:txBody>
      </p:sp>
    </p:spTree>
    <p:extLst>
      <p:ext uri="{BB962C8B-B14F-4D97-AF65-F5344CB8AC3E}">
        <p14:creationId xmlns:p14="http://schemas.microsoft.com/office/powerpoint/2010/main" val="2807047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DA28C0-9471-45E3-AA5F-6FE1A11071C4}" type="slidenum">
              <a:rPr lang="en-GB" smtClean="0"/>
              <a:t>9</a:t>
            </a:fld>
            <a:endParaRPr lang="en-GB"/>
          </a:p>
        </p:txBody>
      </p:sp>
    </p:spTree>
    <p:extLst>
      <p:ext uri="{BB962C8B-B14F-4D97-AF65-F5344CB8AC3E}">
        <p14:creationId xmlns:p14="http://schemas.microsoft.com/office/powerpoint/2010/main" val="1181550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DA28C0-9471-45E3-AA5F-6FE1A11071C4}" type="slidenum">
              <a:rPr lang="en-GB" smtClean="0"/>
              <a:t>10</a:t>
            </a:fld>
            <a:endParaRPr lang="en-GB"/>
          </a:p>
        </p:txBody>
      </p:sp>
    </p:spTree>
    <p:extLst>
      <p:ext uri="{BB962C8B-B14F-4D97-AF65-F5344CB8AC3E}">
        <p14:creationId xmlns:p14="http://schemas.microsoft.com/office/powerpoint/2010/main" val="3579533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110000"/>
              </a:lnSpc>
            </a:pPr>
            <a:endParaRPr lang="en-GB" sz="1200" dirty="0"/>
          </a:p>
        </p:txBody>
      </p:sp>
      <p:sp>
        <p:nvSpPr>
          <p:cNvPr id="4" name="Slide Number Placeholder 3"/>
          <p:cNvSpPr>
            <a:spLocks noGrp="1"/>
          </p:cNvSpPr>
          <p:nvPr>
            <p:ph type="sldNum" sz="quarter" idx="5"/>
          </p:nvPr>
        </p:nvSpPr>
        <p:spPr/>
        <p:txBody>
          <a:bodyPr/>
          <a:lstStyle/>
          <a:p>
            <a:fld id="{07DA28C0-9471-45E3-AA5F-6FE1A11071C4}" type="slidenum">
              <a:rPr lang="en-GB" smtClean="0"/>
              <a:t>11</a:t>
            </a:fld>
            <a:endParaRPr lang="en-GB"/>
          </a:p>
        </p:txBody>
      </p:sp>
    </p:spTree>
    <p:extLst>
      <p:ext uri="{BB962C8B-B14F-4D97-AF65-F5344CB8AC3E}">
        <p14:creationId xmlns:p14="http://schemas.microsoft.com/office/powerpoint/2010/main" val="2552563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7DA28C0-9471-45E3-AA5F-6FE1A11071C4}" type="slidenum">
              <a:rPr lang="en-GB" smtClean="0"/>
              <a:t>13</a:t>
            </a:fld>
            <a:endParaRPr lang="en-GB"/>
          </a:p>
        </p:txBody>
      </p:sp>
    </p:spTree>
    <p:extLst>
      <p:ext uri="{BB962C8B-B14F-4D97-AF65-F5344CB8AC3E}">
        <p14:creationId xmlns:p14="http://schemas.microsoft.com/office/powerpoint/2010/main" val="650200552"/>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22.xml"/><Relationship Id="rId7"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vmlDrawing" Target="../drawings/vmlDrawing2.v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image" Target="../media/image4.png"/><Relationship Id="rId4" Type="http://schemas.openxmlformats.org/officeDocument/2006/relationships/tags" Target="../tags/tag23.xml"/><Relationship Id="rId9"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8" Type="http://schemas.openxmlformats.org/officeDocument/2006/relationships/tags" Target="../tags/tag80.xml"/><Relationship Id="rId3" Type="http://schemas.openxmlformats.org/officeDocument/2006/relationships/tags" Target="../tags/tag75.xml"/><Relationship Id="rId7" Type="http://schemas.openxmlformats.org/officeDocument/2006/relationships/tags" Target="../tags/tag79.xml"/><Relationship Id="rId12" Type="http://schemas.openxmlformats.org/officeDocument/2006/relationships/image" Target="../media/image2.png"/><Relationship Id="rId2" Type="http://schemas.openxmlformats.org/officeDocument/2006/relationships/tags" Target="../tags/tag74.xml"/><Relationship Id="rId1" Type="http://schemas.openxmlformats.org/officeDocument/2006/relationships/vmlDrawing" Target="../drawings/vmlDrawing11.vml"/><Relationship Id="rId6" Type="http://schemas.openxmlformats.org/officeDocument/2006/relationships/tags" Target="../tags/tag78.xml"/><Relationship Id="rId11" Type="http://schemas.openxmlformats.org/officeDocument/2006/relationships/image" Target="../media/image8.emf"/><Relationship Id="rId5" Type="http://schemas.openxmlformats.org/officeDocument/2006/relationships/tags" Target="../tags/tag77.xml"/><Relationship Id="rId10" Type="http://schemas.openxmlformats.org/officeDocument/2006/relationships/oleObject" Target="../embeddings/oleObject11.bin"/><Relationship Id="rId4" Type="http://schemas.openxmlformats.org/officeDocument/2006/relationships/tags" Target="../tags/tag76.xml"/><Relationship Id="rId9"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87.xml"/><Relationship Id="rId3" Type="http://schemas.openxmlformats.org/officeDocument/2006/relationships/tags" Target="../tags/tag82.xml"/><Relationship Id="rId7" Type="http://schemas.openxmlformats.org/officeDocument/2006/relationships/tags" Target="../tags/tag86.xml"/><Relationship Id="rId12" Type="http://schemas.openxmlformats.org/officeDocument/2006/relationships/image" Target="../media/image2.png"/><Relationship Id="rId2" Type="http://schemas.openxmlformats.org/officeDocument/2006/relationships/tags" Target="../tags/tag81.xml"/><Relationship Id="rId1" Type="http://schemas.openxmlformats.org/officeDocument/2006/relationships/vmlDrawing" Target="../drawings/vmlDrawing12.vml"/><Relationship Id="rId6" Type="http://schemas.openxmlformats.org/officeDocument/2006/relationships/tags" Target="../tags/tag85.xml"/><Relationship Id="rId11" Type="http://schemas.openxmlformats.org/officeDocument/2006/relationships/image" Target="../media/image1.emf"/><Relationship Id="rId5" Type="http://schemas.openxmlformats.org/officeDocument/2006/relationships/tags" Target="../tags/tag84.xml"/><Relationship Id="rId10" Type="http://schemas.openxmlformats.org/officeDocument/2006/relationships/oleObject" Target="../embeddings/oleObject12.bin"/><Relationship Id="rId4" Type="http://schemas.openxmlformats.org/officeDocument/2006/relationships/tags" Target="../tags/tag83.xml"/><Relationship Id="rId9"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tags" Target="../tags/tag89.xml"/><Relationship Id="rId7" Type="http://schemas.openxmlformats.org/officeDocument/2006/relationships/slideMaster" Target="../slideMasters/slideMaster1.xml"/><Relationship Id="rId2" Type="http://schemas.openxmlformats.org/officeDocument/2006/relationships/tags" Target="../tags/tag88.xml"/><Relationship Id="rId1" Type="http://schemas.openxmlformats.org/officeDocument/2006/relationships/vmlDrawing" Target="../drawings/vmlDrawing13.vml"/><Relationship Id="rId6" Type="http://schemas.openxmlformats.org/officeDocument/2006/relationships/tags" Target="../tags/tag92.xml"/><Relationship Id="rId5" Type="http://schemas.openxmlformats.org/officeDocument/2006/relationships/tags" Target="../tags/tag91.xml"/><Relationship Id="rId10" Type="http://schemas.openxmlformats.org/officeDocument/2006/relationships/image" Target="../media/image2.png"/><Relationship Id="rId4" Type="http://schemas.openxmlformats.org/officeDocument/2006/relationships/tags" Target="../tags/tag90.xml"/><Relationship Id="rId9"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94.xml"/><Relationship Id="rId7" Type="http://schemas.openxmlformats.org/officeDocument/2006/relationships/image" Target="../media/image3.emf"/><Relationship Id="rId2" Type="http://schemas.openxmlformats.org/officeDocument/2006/relationships/tags" Target="../tags/tag93.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slideMaster" Target="../slideMasters/slideMaster1.xml"/><Relationship Id="rId4" Type="http://schemas.openxmlformats.org/officeDocument/2006/relationships/tags" Target="../tags/tag95.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97.xml"/><Relationship Id="rId7" Type="http://schemas.openxmlformats.org/officeDocument/2006/relationships/image" Target="../media/image9.png"/><Relationship Id="rId2" Type="http://schemas.openxmlformats.org/officeDocument/2006/relationships/tags" Target="../tags/tag96.xml"/><Relationship Id="rId1" Type="http://schemas.openxmlformats.org/officeDocument/2006/relationships/vmlDrawing" Target="../drawings/vmlDrawing15.vml"/><Relationship Id="rId6" Type="http://schemas.openxmlformats.org/officeDocument/2006/relationships/image" Target="../media/image3.emf"/><Relationship Id="rId5" Type="http://schemas.openxmlformats.org/officeDocument/2006/relationships/oleObject" Target="../embeddings/oleObject15.bin"/><Relationship Id="rId10" Type="http://schemas.openxmlformats.org/officeDocument/2006/relationships/image" Target="../media/image12.png"/><Relationship Id="rId4" Type="http://schemas.openxmlformats.org/officeDocument/2006/relationships/slideMaster" Target="../slideMasters/slideMaster1.xml"/><Relationship Id="rId9"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27.xml"/><Relationship Id="rId7" Type="http://schemas.openxmlformats.org/officeDocument/2006/relationships/tags" Target="../tags/tag31.xml"/><Relationship Id="rId2" Type="http://schemas.openxmlformats.org/officeDocument/2006/relationships/tags" Target="../tags/tag26.xml"/><Relationship Id="rId1" Type="http://schemas.openxmlformats.org/officeDocument/2006/relationships/vmlDrawing" Target="../drawings/vmlDrawing3.vml"/><Relationship Id="rId6" Type="http://schemas.openxmlformats.org/officeDocument/2006/relationships/tags" Target="../tags/tag30.xml"/><Relationship Id="rId5" Type="http://schemas.openxmlformats.org/officeDocument/2006/relationships/tags" Target="../tags/tag29.xml"/><Relationship Id="rId10" Type="http://schemas.openxmlformats.org/officeDocument/2006/relationships/image" Target="../media/image1.emf"/><Relationship Id="rId4" Type="http://schemas.openxmlformats.org/officeDocument/2006/relationships/tags" Target="../tags/tag28.xml"/><Relationship Id="rId9"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33.xml"/><Relationship Id="rId7"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vmlDrawing" Target="../drawings/vmlDrawing4.v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9" Type="http://schemas.openxmlformats.org/officeDocument/2006/relationships/image" Target="../media/image3.emf"/></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38.xml"/><Relationship Id="rId7"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vmlDrawing" Target="../drawings/vmlDrawing5.v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9" Type="http://schemas.openxmlformats.org/officeDocument/2006/relationships/image" Target="../media/image3.emf"/></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8" Type="http://schemas.openxmlformats.org/officeDocument/2006/relationships/oleObject" Target="../embeddings/oleObject6.bin"/><Relationship Id="rId13" Type="http://schemas.microsoft.com/office/2007/relationships/hdphoto" Target="../media/hdphoto2.wdp"/><Relationship Id="rId3" Type="http://schemas.openxmlformats.org/officeDocument/2006/relationships/tags" Target="../tags/tag43.xml"/><Relationship Id="rId7" Type="http://schemas.openxmlformats.org/officeDocument/2006/relationships/slideMaster" Target="../slideMasters/slideMaster1.xml"/><Relationship Id="rId12" Type="http://schemas.openxmlformats.org/officeDocument/2006/relationships/image" Target="../media/image6.png"/><Relationship Id="rId2" Type="http://schemas.openxmlformats.org/officeDocument/2006/relationships/tags" Target="../tags/tag42.xml"/><Relationship Id="rId16" Type="http://schemas.openxmlformats.org/officeDocument/2006/relationships/image" Target="../media/image2.png"/><Relationship Id="rId1" Type="http://schemas.openxmlformats.org/officeDocument/2006/relationships/vmlDrawing" Target="../drawings/vmlDrawing6.vml"/><Relationship Id="rId6" Type="http://schemas.openxmlformats.org/officeDocument/2006/relationships/tags" Target="../tags/tag46.xml"/><Relationship Id="rId11" Type="http://schemas.microsoft.com/office/2007/relationships/hdphoto" Target="../media/hdphoto1.wdp"/><Relationship Id="rId5" Type="http://schemas.openxmlformats.org/officeDocument/2006/relationships/tags" Target="../tags/tag45.xml"/><Relationship Id="rId15" Type="http://schemas.microsoft.com/office/2007/relationships/hdphoto" Target="../media/hdphoto3.wdp"/><Relationship Id="rId10" Type="http://schemas.openxmlformats.org/officeDocument/2006/relationships/image" Target="../media/image5.png"/><Relationship Id="rId4" Type="http://schemas.openxmlformats.org/officeDocument/2006/relationships/tags" Target="../tags/tag44.xml"/><Relationship Id="rId9" Type="http://schemas.openxmlformats.org/officeDocument/2006/relationships/image" Target="../media/image3.emf"/><Relationship Id="rId14" Type="http://schemas.openxmlformats.org/officeDocument/2006/relationships/image" Target="../media/image7.png"/></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Master" Target="../slideMasters/slideMaster5.xml"/><Relationship Id="rId1" Type="http://schemas.openxmlformats.org/officeDocument/2006/relationships/tags" Target="../tags/tag98.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48.xml"/><Relationship Id="rId7" Type="http://schemas.openxmlformats.org/officeDocument/2006/relationships/tags" Target="../tags/tag52.xml"/><Relationship Id="rId2" Type="http://schemas.openxmlformats.org/officeDocument/2006/relationships/tags" Target="../tags/tag47.xml"/><Relationship Id="rId1" Type="http://schemas.openxmlformats.org/officeDocument/2006/relationships/vmlDrawing" Target="../drawings/vmlDrawing7.vml"/><Relationship Id="rId6" Type="http://schemas.openxmlformats.org/officeDocument/2006/relationships/tags" Target="../tags/tag51.xml"/><Relationship Id="rId5" Type="http://schemas.openxmlformats.org/officeDocument/2006/relationships/tags" Target="../tags/tag50.xml"/><Relationship Id="rId10" Type="http://schemas.openxmlformats.org/officeDocument/2006/relationships/image" Target="../media/image3.emf"/><Relationship Id="rId4" Type="http://schemas.openxmlformats.org/officeDocument/2006/relationships/tags" Target="../tags/tag49.xml"/><Relationship Id="rId9"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59.xml"/><Relationship Id="rId3" Type="http://schemas.openxmlformats.org/officeDocument/2006/relationships/tags" Target="../tags/tag54.xml"/><Relationship Id="rId7" Type="http://schemas.openxmlformats.org/officeDocument/2006/relationships/tags" Target="../tags/tag58.xml"/><Relationship Id="rId12" Type="http://schemas.openxmlformats.org/officeDocument/2006/relationships/image" Target="../media/image2.png"/><Relationship Id="rId2" Type="http://schemas.openxmlformats.org/officeDocument/2006/relationships/tags" Target="../tags/tag53.xml"/><Relationship Id="rId1" Type="http://schemas.openxmlformats.org/officeDocument/2006/relationships/vmlDrawing" Target="../drawings/vmlDrawing8.vml"/><Relationship Id="rId6" Type="http://schemas.openxmlformats.org/officeDocument/2006/relationships/tags" Target="../tags/tag57.xml"/><Relationship Id="rId11" Type="http://schemas.openxmlformats.org/officeDocument/2006/relationships/image" Target="../media/image1.emf"/><Relationship Id="rId5" Type="http://schemas.openxmlformats.org/officeDocument/2006/relationships/tags" Target="../tags/tag56.xml"/><Relationship Id="rId10" Type="http://schemas.openxmlformats.org/officeDocument/2006/relationships/oleObject" Target="../embeddings/oleObject8.bin"/><Relationship Id="rId4" Type="http://schemas.openxmlformats.org/officeDocument/2006/relationships/tags" Target="../tags/tag55.xml"/><Relationship Id="rId9"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66.xml"/><Relationship Id="rId3" Type="http://schemas.openxmlformats.org/officeDocument/2006/relationships/tags" Target="../tags/tag61.xml"/><Relationship Id="rId7" Type="http://schemas.openxmlformats.org/officeDocument/2006/relationships/tags" Target="../tags/tag65.xml"/><Relationship Id="rId12" Type="http://schemas.openxmlformats.org/officeDocument/2006/relationships/image" Target="../media/image2.png"/><Relationship Id="rId2" Type="http://schemas.openxmlformats.org/officeDocument/2006/relationships/tags" Target="../tags/tag60.xml"/><Relationship Id="rId1" Type="http://schemas.openxmlformats.org/officeDocument/2006/relationships/vmlDrawing" Target="../drawings/vmlDrawing9.vml"/><Relationship Id="rId6" Type="http://schemas.openxmlformats.org/officeDocument/2006/relationships/tags" Target="../tags/tag64.xml"/><Relationship Id="rId11" Type="http://schemas.openxmlformats.org/officeDocument/2006/relationships/image" Target="../media/image1.emf"/><Relationship Id="rId5" Type="http://schemas.openxmlformats.org/officeDocument/2006/relationships/tags" Target="../tags/tag63.xml"/><Relationship Id="rId10" Type="http://schemas.openxmlformats.org/officeDocument/2006/relationships/oleObject" Target="../embeddings/oleObject9.bin"/><Relationship Id="rId4" Type="http://schemas.openxmlformats.org/officeDocument/2006/relationships/tags" Target="../tags/tag62.xml"/><Relationship Id="rId9"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tags" Target="../tags/tag73.xml"/><Relationship Id="rId3" Type="http://schemas.openxmlformats.org/officeDocument/2006/relationships/tags" Target="../tags/tag68.xml"/><Relationship Id="rId7" Type="http://schemas.openxmlformats.org/officeDocument/2006/relationships/tags" Target="../tags/tag72.xml"/><Relationship Id="rId12" Type="http://schemas.openxmlformats.org/officeDocument/2006/relationships/image" Target="../media/image2.png"/><Relationship Id="rId2" Type="http://schemas.openxmlformats.org/officeDocument/2006/relationships/tags" Target="../tags/tag67.xml"/><Relationship Id="rId1" Type="http://schemas.openxmlformats.org/officeDocument/2006/relationships/vmlDrawing" Target="../drawings/vmlDrawing10.vml"/><Relationship Id="rId6" Type="http://schemas.openxmlformats.org/officeDocument/2006/relationships/tags" Target="../tags/tag71.xml"/><Relationship Id="rId11" Type="http://schemas.openxmlformats.org/officeDocument/2006/relationships/image" Target="../media/image1.emf"/><Relationship Id="rId5" Type="http://schemas.openxmlformats.org/officeDocument/2006/relationships/tags" Target="../tags/tag70.xml"/><Relationship Id="rId10" Type="http://schemas.openxmlformats.org/officeDocument/2006/relationships/oleObject" Target="../embeddings/oleObject10.bin"/><Relationship Id="rId4" Type="http://schemas.openxmlformats.org/officeDocument/2006/relationships/tags" Target="../tags/tag69.xml"/><Relationship Id="rId9"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bg1"/>
        </a:solidFill>
        <a:effectLst/>
      </p:bgPr>
    </p:bg>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3B562A0-3D6C-45D0-9E85-8A28A804D0F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0" name="think-cell Slide" r:id="rId8" imgW="592" imgH="591" progId="TCLayout.ActiveDocument.1">
                  <p:embed/>
                </p:oleObj>
              </mc:Choice>
              <mc:Fallback>
                <p:oleObj name="think-cell Slide" r:id="rId8" imgW="592" imgH="591" progId="TCLayout.ActiveDocument.1">
                  <p:embed/>
                  <p:pic>
                    <p:nvPicPr>
                      <p:cNvPr id="7" name="Object 6" hidden="1">
                        <a:extLst>
                          <a:ext uri="{FF2B5EF4-FFF2-40B4-BE49-F238E27FC236}">
                            <a16:creationId xmlns:a16="http://schemas.microsoft.com/office/drawing/2014/main" id="{33B562A0-3D6C-45D0-9E85-8A28A804D0F1}"/>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CC42428D-965F-410A-AAB0-2F4E028AF079}"/>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3600" b="0" i="0" baseline="0">
              <a:solidFill>
                <a:schemeClr val="bg1"/>
              </a:solidFill>
              <a:latin typeface="Arial" panose="020B0604020202020204" pitchFamily="34" charset="0"/>
              <a:ea typeface="+mj-ea"/>
              <a:cs typeface="+mj-cs"/>
              <a:sym typeface="Arial" panose="020B0604020202020204" pitchFamily="34" charset="0"/>
            </a:endParaRPr>
          </a:p>
        </p:txBody>
      </p:sp>
      <p:sp>
        <p:nvSpPr>
          <p:cNvPr id="16" name="Documenttype">
            <a:extLst>
              <a:ext uri="{FF2B5EF4-FFF2-40B4-BE49-F238E27FC236}">
                <a16:creationId xmlns:a16="http://schemas.microsoft.com/office/drawing/2014/main" id="{0CADA7EB-5C2E-4AD4-A32E-534A28817C8A}"/>
              </a:ext>
            </a:extLst>
          </p:cNvPr>
          <p:cNvSpPr>
            <a:spLocks noGrp="1"/>
          </p:cNvSpPr>
          <p:nvPr>
            <p:ph type="body" sz="quarter" idx="13" hasCustomPrompt="1"/>
            <p:custDataLst>
              <p:tags r:id="rId4"/>
            </p:custDataLst>
          </p:nvPr>
        </p:nvSpPr>
        <p:spPr>
          <a:xfrm>
            <a:off x="854765" y="5595689"/>
            <a:ext cx="9726795" cy="215444"/>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sz="1400" dirty="0">
                <a:solidFill>
                  <a:schemeClr val="tx2"/>
                </a:solidFill>
              </a:defRPr>
            </a:lvl1pPr>
          </a:lstStyle>
          <a:p>
            <a:pPr lvl="0">
              <a:buNone/>
            </a:pPr>
            <a:r>
              <a:rPr lang="en-US"/>
              <a:t>Edit date or title/role</a:t>
            </a:r>
          </a:p>
        </p:txBody>
      </p:sp>
      <p:sp>
        <p:nvSpPr>
          <p:cNvPr id="18" name="Subtitle">
            <a:extLst>
              <a:ext uri="{FF2B5EF4-FFF2-40B4-BE49-F238E27FC236}">
                <a16:creationId xmlns:a16="http://schemas.microsoft.com/office/drawing/2014/main" id="{C85A1636-E33D-4640-A4BA-89E2008C1ED4}"/>
              </a:ext>
            </a:extLst>
          </p:cNvPr>
          <p:cNvSpPr>
            <a:spLocks noGrp="1"/>
          </p:cNvSpPr>
          <p:nvPr>
            <p:ph type="subTitle" idx="1"/>
            <p:custDataLst>
              <p:tags r:id="rId5"/>
            </p:custDataLst>
          </p:nvPr>
        </p:nvSpPr>
        <p:spPr>
          <a:xfrm>
            <a:off x="854765" y="4843667"/>
            <a:ext cx="9726795" cy="276999"/>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sz="1800" baseline="0" dirty="0">
                <a:solidFill>
                  <a:schemeClr val="tx2"/>
                </a:solidFill>
              </a:defRPr>
            </a:lvl1pPr>
          </a:lstStyle>
          <a:p>
            <a:pPr lvl="0">
              <a:buNone/>
            </a:pPr>
            <a:r>
              <a:rPr lang="en-US"/>
              <a:t>Click to edit Master subtitle style</a:t>
            </a:r>
          </a:p>
        </p:txBody>
      </p:sp>
      <p:sp>
        <p:nvSpPr>
          <p:cNvPr id="20" name="Title">
            <a:extLst>
              <a:ext uri="{FF2B5EF4-FFF2-40B4-BE49-F238E27FC236}">
                <a16:creationId xmlns:a16="http://schemas.microsoft.com/office/drawing/2014/main" id="{AA4E4E19-7239-46DA-AE24-CE9556C9BE7D}"/>
              </a:ext>
            </a:extLst>
          </p:cNvPr>
          <p:cNvSpPr>
            <a:spLocks noGrp="1"/>
          </p:cNvSpPr>
          <p:nvPr>
            <p:ph type="title"/>
            <p:custDataLst>
              <p:tags r:id="rId6"/>
            </p:custDataLst>
          </p:nvPr>
        </p:nvSpPr>
        <p:spPr>
          <a:xfrm>
            <a:off x="854765" y="1990340"/>
            <a:ext cx="9726795" cy="553998"/>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lvl1pPr>
              <a:defRPr lang="en-US" sz="3600" baseline="0" dirty="0"/>
            </a:lvl1pPr>
          </a:lstStyle>
          <a:p>
            <a:pPr lvl="0"/>
            <a:r>
              <a:rPr lang="en-US"/>
              <a:t>Click to edit Master title style</a:t>
            </a:r>
          </a:p>
        </p:txBody>
      </p:sp>
      <p:sp>
        <p:nvSpPr>
          <p:cNvPr id="9" name="Rectangle 8">
            <a:extLst>
              <a:ext uri="{FF2B5EF4-FFF2-40B4-BE49-F238E27FC236}">
                <a16:creationId xmlns:a16="http://schemas.microsoft.com/office/drawing/2014/main" id="{946BCF20-1C5B-4776-880C-A2FC1A03E164}"/>
              </a:ext>
            </a:extLst>
          </p:cNvPr>
          <p:cNvSpPr/>
          <p:nvPr userDrawn="1"/>
        </p:nvSpPr>
        <p:spPr>
          <a:xfrm>
            <a:off x="0" y="6213600"/>
            <a:ext cx="7303911" cy="144000"/>
          </a:xfrm>
          <a:prstGeom prst="rect">
            <a:avLst/>
          </a:prstGeom>
          <a:solidFill>
            <a:srgbClr val="03AC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449A1433-ABBD-43E3-B567-199075CB131D}"/>
              </a:ext>
            </a:extLst>
          </p:cNvPr>
          <p:cNvSpPr/>
          <p:nvPr userDrawn="1"/>
        </p:nvSpPr>
        <p:spPr>
          <a:xfrm>
            <a:off x="2453983" y="6357600"/>
            <a:ext cx="7303911" cy="144000"/>
          </a:xfrm>
          <a:prstGeom prst="rect">
            <a:avLst/>
          </a:prstGeom>
          <a:solidFill>
            <a:srgbClr val="0072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74880A44-2A48-46AF-A0A3-5F6CF5EB326A}"/>
              </a:ext>
            </a:extLst>
          </p:cNvPr>
          <p:cNvSpPr/>
          <p:nvPr userDrawn="1"/>
        </p:nvSpPr>
        <p:spPr>
          <a:xfrm>
            <a:off x="4888089" y="6501600"/>
            <a:ext cx="7303911" cy="144000"/>
          </a:xfrm>
          <a:prstGeom prst="rect">
            <a:avLst/>
          </a:prstGeom>
          <a:solidFill>
            <a:srgbClr val="34BC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 name="Picture 391">
            <a:extLst>
              <a:ext uri="{FF2B5EF4-FFF2-40B4-BE49-F238E27FC236}">
                <a16:creationId xmlns:a16="http://schemas.microsoft.com/office/drawing/2014/main" id="{394CE43B-24D4-4561-8859-7DC80ED541C8}"/>
              </a:ext>
            </a:extLst>
          </p:cNvPr>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10536425" y="365908"/>
            <a:ext cx="1308268" cy="529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746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3">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293AC4C-5B2F-4A0C-8C9B-7295BEE1F457}"/>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66" name="think-cell Slide" r:id="rId10" imgW="572" imgH="588" progId="TCLayout.ActiveDocument.1">
                  <p:embed/>
                </p:oleObj>
              </mc:Choice>
              <mc:Fallback>
                <p:oleObj name="think-cell Slide" r:id="rId10" imgW="572" imgH="588" progId="TCLayout.ActiveDocument.1">
                  <p:embed/>
                  <p:pic>
                    <p:nvPicPr>
                      <p:cNvPr id="3" name="Object 2" hidden="1">
                        <a:extLst>
                          <a:ext uri="{FF2B5EF4-FFF2-40B4-BE49-F238E27FC236}">
                            <a16:creationId xmlns:a16="http://schemas.microsoft.com/office/drawing/2014/main" id="{C293AC4C-5B2F-4A0C-8C9B-7295BEE1F457}"/>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2D668F04-7049-40BA-8D63-D8BBB6921318}"/>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400" b="0" i="0" baseline="0">
              <a:solidFill>
                <a:schemeClr val="bg1"/>
              </a:solidFill>
              <a:latin typeface="Arial" panose="020B0604020202020204" pitchFamily="34" charset="0"/>
              <a:ea typeface="+mj-ea"/>
              <a:cs typeface="+mj-cs"/>
              <a:sym typeface="Arial" panose="020B0604020202020204" pitchFamily="34" charset="0"/>
            </a:endParaRPr>
          </a:p>
        </p:txBody>
      </p:sp>
      <p:sp>
        <p:nvSpPr>
          <p:cNvPr id="19" name="2. Slide Title">
            <a:extLst>
              <a:ext uri="{FF2B5EF4-FFF2-40B4-BE49-F238E27FC236}">
                <a16:creationId xmlns:a16="http://schemas.microsoft.com/office/drawing/2014/main" id="{0415F114-7B0E-43F2-8881-F0D9FB2A643B}"/>
              </a:ext>
            </a:extLst>
          </p:cNvPr>
          <p:cNvSpPr>
            <a:spLocks noGrp="1"/>
          </p:cNvSpPr>
          <p:nvPr>
            <p:ph type="title"/>
            <p:custDataLst>
              <p:tags r:id="rId4"/>
            </p:custDataLst>
          </p:nvPr>
        </p:nvSpPr>
        <p:spPr>
          <a:xfrm>
            <a:off x="382016" y="332985"/>
            <a:ext cx="6967728" cy="369332"/>
          </a:xfrm>
        </p:spPr>
        <p:txBody>
          <a:bodyPr/>
          <a:lstStyle/>
          <a:p>
            <a:r>
              <a:rPr lang="en-US"/>
              <a:t>Click to edit Master title style</a:t>
            </a:r>
          </a:p>
        </p:txBody>
      </p:sp>
      <p:sp>
        <p:nvSpPr>
          <p:cNvPr id="7" name="RectangleLight">
            <a:extLst>
              <a:ext uri="{FF2B5EF4-FFF2-40B4-BE49-F238E27FC236}">
                <a16:creationId xmlns:a16="http://schemas.microsoft.com/office/drawing/2014/main" id="{2365F90A-9CD8-40EE-93CD-2729135A9569}"/>
              </a:ext>
            </a:extLst>
          </p:cNvPr>
          <p:cNvSpPr/>
          <p:nvPr userDrawn="1">
            <p:custDataLst>
              <p:tags r:id="rId5"/>
            </p:custDataLst>
          </p:nvPr>
        </p:nvSpPr>
        <p:spPr bwMode="ltGray">
          <a:xfrm>
            <a:off x="7830312" y="0"/>
            <a:ext cx="4361688" cy="6858000"/>
          </a:xfrm>
          <a:prstGeom prst="rect">
            <a:avLst/>
          </a:prstGeom>
          <a:solidFill>
            <a:srgbClr val="E1F0FF"/>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algn="ctr"/>
            <a:endParaRPr lang="en-US">
              <a:solidFill>
                <a:srgbClr val="F0F0F0"/>
              </a:solidFill>
              <a:latin typeface="Arial" panose="020B0604020202020204" pitchFamily="34" charset="0"/>
            </a:endParaRPr>
          </a:p>
        </p:txBody>
      </p:sp>
      <p:sp>
        <p:nvSpPr>
          <p:cNvPr id="20" name="3. Subtitle">
            <a:extLst>
              <a:ext uri="{FF2B5EF4-FFF2-40B4-BE49-F238E27FC236}">
                <a16:creationId xmlns:a16="http://schemas.microsoft.com/office/drawing/2014/main" id="{712BED6B-950C-4FB8-AEE1-14FA61D013FF}"/>
              </a:ext>
            </a:extLst>
          </p:cNvPr>
          <p:cNvSpPr>
            <a:spLocks noGrp="1"/>
          </p:cNvSpPr>
          <p:nvPr>
            <p:ph type="subTitle" idx="1"/>
            <p:custDataLst>
              <p:tags r:id="rId6"/>
            </p:custDataLst>
          </p:nvPr>
        </p:nvSpPr>
        <p:spPr>
          <a:xfrm>
            <a:off x="382016" y="713275"/>
            <a:ext cx="6967728" cy="276999"/>
          </a:xfrm>
          <a:prstGeom prst="rect">
            <a:avLst/>
          </a:prstGeom>
        </p:spPr>
        <p:txBody>
          <a:bodyPr wrap="square">
            <a:spAutoFit/>
          </a:bodyPr>
          <a:lstStyle>
            <a:lvl1pPr marL="0" indent="0" algn="l">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1. On-page tracker">
            <a:extLst>
              <a:ext uri="{FF2B5EF4-FFF2-40B4-BE49-F238E27FC236}">
                <a16:creationId xmlns:a16="http://schemas.microsoft.com/office/drawing/2014/main" id="{7C393009-0681-4A8F-A1E9-19E10A949DCD}"/>
              </a:ext>
            </a:extLst>
          </p:cNvPr>
          <p:cNvSpPr>
            <a:spLocks noGrp="1"/>
          </p:cNvSpPr>
          <p:nvPr>
            <p:ph type="body" sz="quarter" idx="10" hasCustomPrompt="1"/>
            <p:custDataLst>
              <p:tags r:id="rId7"/>
            </p:custDataLst>
          </p:nvPr>
        </p:nvSpPr>
        <p:spPr>
          <a:xfrm>
            <a:off x="382016" y="41597"/>
            <a:ext cx="384333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buNone/>
            </a:pPr>
            <a:r>
              <a:rPr lang="en-US"/>
              <a:t>Add tracker</a:t>
            </a:r>
          </a:p>
        </p:txBody>
      </p:sp>
      <p:sp>
        <p:nvSpPr>
          <p:cNvPr id="11" name="5. Source" hidden="1">
            <a:extLst>
              <a:ext uri="{FF2B5EF4-FFF2-40B4-BE49-F238E27FC236}">
                <a16:creationId xmlns:a16="http://schemas.microsoft.com/office/drawing/2014/main" id="{B16E36B8-89A2-44C2-938F-35B6D88993F0}"/>
              </a:ext>
            </a:extLst>
          </p:cNvPr>
          <p:cNvSpPr txBox="1"/>
          <p:nvPr userDrawn="1">
            <p:custDataLst>
              <p:tags r:id="rId8"/>
            </p:custDataLst>
          </p:nvPr>
        </p:nvSpPr>
        <p:spPr>
          <a:xfrm>
            <a:off x="382016" y="6254914"/>
            <a:ext cx="7277861" cy="123111"/>
          </a:xfrm>
          <a:prstGeom prst="rect">
            <a:avLst/>
          </a:prstGeom>
        </p:spPr>
        <p:txBody>
          <a:bodyPr vert="horz" wrap="square" lIns="0" tIns="0" rIns="0" bIns="0" rtlCol="0" anchor="b">
            <a:spAutoFit/>
          </a:bodyPr>
          <a:lstStyle>
            <a:lvl1pPr indent="0">
              <a:lnSpc>
                <a:spcPct val="100000"/>
              </a:lnSpc>
              <a:spcBef>
                <a:spcPts val="300"/>
              </a:spcBef>
              <a:spcAft>
                <a:spcPts val="300"/>
              </a:spcAft>
              <a:buFont typeface="Segoe UI" panose="020B0502040204020203" pitchFamily="34" charset="0"/>
              <a:buChar char="​"/>
              <a:defRPr lang="en-US" sz="900" dirty="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800"/>
              <a:t>Source: …</a:t>
            </a:r>
          </a:p>
        </p:txBody>
      </p:sp>
      <p:sp>
        <p:nvSpPr>
          <p:cNvPr id="13" name="TextBox 12">
            <a:extLst>
              <a:ext uri="{FF2B5EF4-FFF2-40B4-BE49-F238E27FC236}">
                <a16:creationId xmlns:a16="http://schemas.microsoft.com/office/drawing/2014/main" id="{B8986E3C-D4BC-4018-98EE-71B51F993875}"/>
              </a:ext>
            </a:extLst>
          </p:cNvPr>
          <p:cNvSpPr txBox="1"/>
          <p:nvPr userDrawn="1"/>
        </p:nvSpPr>
        <p:spPr>
          <a:xfrm>
            <a:off x="308566" y="6372536"/>
            <a:ext cx="382110" cy="276999"/>
          </a:xfrm>
          <a:prstGeom prst="rect">
            <a:avLst/>
          </a:prstGeom>
          <a:noFill/>
        </p:spPr>
        <p:txBody>
          <a:bodyPr wrap="square" rtlCol="0">
            <a:spAutoFit/>
          </a:bodyPr>
          <a:lstStyle/>
          <a:p>
            <a:pPr algn="l"/>
            <a:fld id="{34F92BC6-D7C3-584B-87F2-0B845776A5AD}" type="slidenum">
              <a:rPr lang="en-GB"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GB" sz="1200">
                <a:solidFill>
                  <a:schemeClr val="accent3">
                    <a:lumMod val="60000"/>
                    <a:lumOff val="40000"/>
                  </a:schemeClr>
                </a:solidFill>
                <a:latin typeface="Arial" panose="020B0604020202020204" pitchFamily="34" charset="0"/>
                <a:cs typeface="Arial" panose="020B0604020202020204" pitchFamily="34" charset="0"/>
              </a:rPr>
              <a:t> </a:t>
            </a:r>
            <a:endParaRPr lang="en-GB" sz="1200">
              <a:solidFill>
                <a:schemeClr val="accent3"/>
              </a:solidFill>
              <a:latin typeface="Arial" panose="020B0604020202020204" pitchFamily="34" charset="0"/>
              <a:cs typeface="Arial" panose="020B0604020202020204" pitchFamily="34" charset="0"/>
            </a:endParaRPr>
          </a:p>
        </p:txBody>
      </p:sp>
      <p:sp>
        <p:nvSpPr>
          <p:cNvPr id="14" name="Footer Placeholder 1">
            <a:extLst>
              <a:ext uri="{FF2B5EF4-FFF2-40B4-BE49-F238E27FC236}">
                <a16:creationId xmlns:a16="http://schemas.microsoft.com/office/drawing/2014/main" id="{ECE49E20-CF8B-430F-AF57-00B8CA18E6AB}"/>
              </a:ext>
            </a:extLst>
          </p:cNvPr>
          <p:cNvSpPr>
            <a:spLocks noGrp="1"/>
          </p:cNvSpPr>
          <p:nvPr>
            <p:ph type="ftr" sz="quarter" idx="3"/>
          </p:nvPr>
        </p:nvSpPr>
        <p:spPr>
          <a:xfrm>
            <a:off x="690676" y="6377502"/>
            <a:ext cx="5723164" cy="276999"/>
          </a:xfrm>
          <a:prstGeom prst="rect">
            <a:avLst/>
          </a:prstGeom>
        </p:spPr>
        <p:txBody>
          <a:bodyPr>
            <a:spAutoFit/>
          </a:bodyPr>
          <a:lstStyle>
            <a:lvl1pPr algn="l">
              <a:defRPr sz="1200" baseline="0">
                <a:solidFill>
                  <a:srgbClr val="34BCEE"/>
                </a:solidFill>
              </a:defRPr>
            </a:lvl1pPr>
          </a:lstStyle>
          <a:p>
            <a:r>
              <a:rPr lang="en-GB"/>
              <a:t>COVID-19 Vaccine Deployment Programme</a:t>
            </a:r>
          </a:p>
        </p:txBody>
      </p:sp>
      <p:sp>
        <p:nvSpPr>
          <p:cNvPr id="15" name="TextBox 14">
            <a:extLst>
              <a:ext uri="{FF2B5EF4-FFF2-40B4-BE49-F238E27FC236}">
                <a16:creationId xmlns:a16="http://schemas.microsoft.com/office/drawing/2014/main" id="{8291978C-4863-4F14-8C2F-55973FE63BC6}"/>
              </a:ext>
            </a:extLst>
          </p:cNvPr>
          <p:cNvSpPr txBox="1"/>
          <p:nvPr userDrawn="1"/>
        </p:nvSpPr>
        <p:spPr>
          <a:xfrm>
            <a:off x="586597" y="6361834"/>
            <a:ext cx="295283" cy="276999"/>
          </a:xfrm>
          <a:prstGeom prst="rect">
            <a:avLst/>
          </a:prstGeom>
          <a:noFill/>
        </p:spPr>
        <p:txBody>
          <a:bodyPr wrap="square" rtlCol="0">
            <a:spAutoFit/>
          </a:bodyPr>
          <a:lstStyle/>
          <a:p>
            <a:pPr algn="l"/>
            <a:r>
              <a:rPr lang="en-GB" sz="1200">
                <a:solidFill>
                  <a:srgbClr val="005EB8"/>
                </a:solidFill>
                <a:latin typeface="Arial" panose="020B0604020202020204" pitchFamily="34" charset="0"/>
                <a:cs typeface="Arial" panose="020B0604020202020204" pitchFamily="34" charset="0"/>
              </a:rPr>
              <a:t>|</a:t>
            </a:r>
            <a:endParaRPr lang="en-GB" sz="1200">
              <a:solidFill>
                <a:schemeClr val="accent3"/>
              </a:solidFill>
              <a:latin typeface="Arial" panose="020B0604020202020204" pitchFamily="34" charset="0"/>
              <a:cs typeface="Arial" panose="020B0604020202020204" pitchFamily="34" charset="0"/>
            </a:endParaRPr>
          </a:p>
        </p:txBody>
      </p:sp>
      <p:pic>
        <p:nvPicPr>
          <p:cNvPr id="33" name="Picture 391">
            <a:extLst>
              <a:ext uri="{FF2B5EF4-FFF2-40B4-BE49-F238E27FC236}">
                <a16:creationId xmlns:a16="http://schemas.microsoft.com/office/drawing/2014/main" id="{19D85AD4-3B1F-4594-A456-3A1200C7DD63}"/>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0946979" y="365910"/>
            <a:ext cx="897713" cy="363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4431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4 ">
    <p:spTree>
      <p:nvGrpSpPr>
        <p:cNvPr id="1" name=""/>
        <p:cNvGrpSpPr/>
        <p:nvPr/>
      </p:nvGrpSpPr>
      <p:grpSpPr>
        <a:xfrm>
          <a:off x="0" y="0"/>
          <a:ext cx="0" cy="0"/>
          <a:chOff x="0" y="0"/>
          <a:chExt cx="0" cy="0"/>
        </a:xfrm>
      </p:grpSpPr>
      <p:graphicFrame>
        <p:nvGraphicFramePr>
          <p:cNvPr id="3" name="Object 6" hidden="1">
            <a:extLst>
              <a:ext uri="{FF2B5EF4-FFF2-40B4-BE49-F238E27FC236}">
                <a16:creationId xmlns:a16="http://schemas.microsoft.com/office/drawing/2014/main" id="{9F7114D8-6025-4386-BA96-B034FE6B3CDB}"/>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0" name="think-cell Slide" r:id="rId10" imgW="413" imgH="416" progId="TCLayout.ActiveDocument.1">
                  <p:embed/>
                </p:oleObj>
              </mc:Choice>
              <mc:Fallback>
                <p:oleObj name="think-cell Slide" r:id="rId10" imgW="413" imgH="416" progId="TCLayout.ActiveDocument.1">
                  <p:embed/>
                  <p:pic>
                    <p:nvPicPr>
                      <p:cNvPr id="3" name="Object 6" hidden="1">
                        <a:extLst>
                          <a:ext uri="{FF2B5EF4-FFF2-40B4-BE49-F238E27FC236}">
                            <a16:creationId xmlns:a16="http://schemas.microsoft.com/office/drawing/2014/main" id="{9F7114D8-6025-4386-BA96-B034FE6B3CDB}"/>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4" name="Rectangle 1" hidden="1">
            <a:extLst>
              <a:ext uri="{FF2B5EF4-FFF2-40B4-BE49-F238E27FC236}">
                <a16:creationId xmlns:a16="http://schemas.microsoft.com/office/drawing/2014/main" id="{50854476-2923-4515-A585-4477FF861180}"/>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400" b="0" i="0" baseline="0">
              <a:solidFill>
                <a:schemeClr val="bg1"/>
              </a:solidFill>
              <a:latin typeface="Arial" panose="020B0604020202020204" pitchFamily="34" charset="0"/>
              <a:ea typeface="+mj-ea"/>
              <a:cs typeface="+mj-cs"/>
              <a:sym typeface="Arial" panose="020B0604020202020204" pitchFamily="34" charset="0"/>
            </a:endParaRPr>
          </a:p>
        </p:txBody>
      </p:sp>
      <p:sp>
        <p:nvSpPr>
          <p:cNvPr id="23" name="RectangleLight">
            <a:extLst>
              <a:ext uri="{FF2B5EF4-FFF2-40B4-BE49-F238E27FC236}">
                <a16:creationId xmlns:a16="http://schemas.microsoft.com/office/drawing/2014/main" id="{A80E2F68-4ED6-42EF-9858-2FE4B1382825}"/>
              </a:ext>
            </a:extLst>
          </p:cNvPr>
          <p:cNvSpPr/>
          <p:nvPr userDrawn="1">
            <p:custDataLst>
              <p:tags r:id="rId4"/>
            </p:custDataLst>
          </p:nvPr>
        </p:nvSpPr>
        <p:spPr bwMode="ltGray">
          <a:xfrm>
            <a:off x="8781416" y="0"/>
            <a:ext cx="3410584" cy="6858000"/>
          </a:xfrm>
          <a:prstGeom prst="rect">
            <a:avLst/>
          </a:prstGeom>
          <a:solidFill>
            <a:srgbClr val="E1F0FF"/>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algn="ctr"/>
            <a:endParaRPr lang="en-US" noProof="0">
              <a:solidFill>
                <a:srgbClr val="F0F0F0"/>
              </a:solidFill>
              <a:latin typeface="Arial" panose="020B0604020202020204" pitchFamily="34" charset="0"/>
            </a:endParaRPr>
          </a:p>
        </p:txBody>
      </p:sp>
      <p:sp>
        <p:nvSpPr>
          <p:cNvPr id="19" name="2. Slide Title">
            <a:extLst>
              <a:ext uri="{FF2B5EF4-FFF2-40B4-BE49-F238E27FC236}">
                <a16:creationId xmlns:a16="http://schemas.microsoft.com/office/drawing/2014/main" id="{8FFC5EFA-01A0-4033-8D7E-3C2B1F490A33}"/>
              </a:ext>
            </a:extLst>
          </p:cNvPr>
          <p:cNvSpPr>
            <a:spLocks noGrp="1"/>
          </p:cNvSpPr>
          <p:nvPr>
            <p:ph type="title"/>
            <p:custDataLst>
              <p:tags r:id="rId5"/>
            </p:custDataLst>
          </p:nvPr>
        </p:nvSpPr>
        <p:spPr>
          <a:xfrm>
            <a:off x="382016" y="332985"/>
            <a:ext cx="7918704" cy="369332"/>
          </a:xfrm>
        </p:spPr>
        <p:txBody>
          <a:bodyPr/>
          <a:lstStyle/>
          <a:p>
            <a:r>
              <a:rPr lang="en-US"/>
              <a:t>Click to edit Master title style</a:t>
            </a:r>
          </a:p>
        </p:txBody>
      </p:sp>
      <p:sp>
        <p:nvSpPr>
          <p:cNvPr id="20" name="3. Subtitle">
            <a:extLst>
              <a:ext uri="{FF2B5EF4-FFF2-40B4-BE49-F238E27FC236}">
                <a16:creationId xmlns:a16="http://schemas.microsoft.com/office/drawing/2014/main" id="{1555BB7F-874D-4148-9E84-841F62C8E9D4}"/>
              </a:ext>
            </a:extLst>
          </p:cNvPr>
          <p:cNvSpPr>
            <a:spLocks noGrp="1"/>
          </p:cNvSpPr>
          <p:nvPr>
            <p:ph type="subTitle" idx="1"/>
            <p:custDataLst>
              <p:tags r:id="rId6"/>
            </p:custDataLst>
          </p:nvPr>
        </p:nvSpPr>
        <p:spPr>
          <a:xfrm>
            <a:off x="382016" y="713275"/>
            <a:ext cx="7918704" cy="276999"/>
          </a:xfrm>
          <a:prstGeom prst="rect">
            <a:avLst/>
          </a:prstGeom>
        </p:spPr>
        <p:txBody>
          <a:bodyPr wrap="square">
            <a:spAutoFit/>
          </a:bodyPr>
          <a:lstStyle>
            <a:lvl1pPr marL="0" indent="0" algn="l">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1. On-page tracker">
            <a:extLst>
              <a:ext uri="{FF2B5EF4-FFF2-40B4-BE49-F238E27FC236}">
                <a16:creationId xmlns:a16="http://schemas.microsoft.com/office/drawing/2014/main" id="{DEC2F904-C5C8-4B39-9C46-6CA56144D86A}"/>
              </a:ext>
            </a:extLst>
          </p:cNvPr>
          <p:cNvSpPr>
            <a:spLocks noGrp="1"/>
          </p:cNvSpPr>
          <p:nvPr>
            <p:ph type="body" sz="quarter" idx="10" hasCustomPrompt="1"/>
            <p:custDataLst>
              <p:tags r:id="rId7"/>
            </p:custDataLst>
          </p:nvPr>
        </p:nvSpPr>
        <p:spPr>
          <a:xfrm>
            <a:off x="382016" y="41597"/>
            <a:ext cx="384333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buNone/>
            </a:pPr>
            <a:r>
              <a:rPr lang="en-US"/>
              <a:t>Add tracker</a:t>
            </a:r>
          </a:p>
        </p:txBody>
      </p:sp>
      <p:sp>
        <p:nvSpPr>
          <p:cNvPr id="11" name="5. Source" hidden="1">
            <a:extLst>
              <a:ext uri="{FF2B5EF4-FFF2-40B4-BE49-F238E27FC236}">
                <a16:creationId xmlns:a16="http://schemas.microsoft.com/office/drawing/2014/main" id="{5B734C35-19E8-4B12-AC94-2B1655CED6F6}"/>
              </a:ext>
            </a:extLst>
          </p:cNvPr>
          <p:cNvSpPr txBox="1"/>
          <p:nvPr userDrawn="1">
            <p:custDataLst>
              <p:tags r:id="rId8"/>
            </p:custDataLst>
          </p:nvPr>
        </p:nvSpPr>
        <p:spPr>
          <a:xfrm>
            <a:off x="382016" y="6254914"/>
            <a:ext cx="7277861" cy="123111"/>
          </a:xfrm>
          <a:prstGeom prst="rect">
            <a:avLst/>
          </a:prstGeom>
        </p:spPr>
        <p:txBody>
          <a:bodyPr vert="horz" wrap="square" lIns="0" tIns="0" rIns="0" bIns="0" rtlCol="0" anchor="b">
            <a:spAutoFit/>
          </a:bodyPr>
          <a:lstStyle>
            <a:lvl1pPr indent="0">
              <a:lnSpc>
                <a:spcPct val="100000"/>
              </a:lnSpc>
              <a:spcBef>
                <a:spcPts val="300"/>
              </a:spcBef>
              <a:spcAft>
                <a:spcPts val="300"/>
              </a:spcAft>
              <a:buFont typeface="Segoe UI" panose="020B0502040204020203" pitchFamily="34" charset="0"/>
              <a:buChar char="​"/>
              <a:defRPr lang="en-US" sz="900" dirty="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800"/>
              <a:t>Source: …</a:t>
            </a:r>
          </a:p>
        </p:txBody>
      </p:sp>
      <p:sp>
        <p:nvSpPr>
          <p:cNvPr id="13" name="TextBox 12">
            <a:extLst>
              <a:ext uri="{FF2B5EF4-FFF2-40B4-BE49-F238E27FC236}">
                <a16:creationId xmlns:a16="http://schemas.microsoft.com/office/drawing/2014/main" id="{2A010A92-14A3-4A1A-B340-3195522A0E36}"/>
              </a:ext>
            </a:extLst>
          </p:cNvPr>
          <p:cNvSpPr txBox="1"/>
          <p:nvPr userDrawn="1"/>
        </p:nvSpPr>
        <p:spPr>
          <a:xfrm>
            <a:off x="308566" y="6372536"/>
            <a:ext cx="382110" cy="276999"/>
          </a:xfrm>
          <a:prstGeom prst="rect">
            <a:avLst/>
          </a:prstGeom>
          <a:noFill/>
        </p:spPr>
        <p:txBody>
          <a:bodyPr wrap="square" rtlCol="0">
            <a:spAutoFit/>
          </a:bodyPr>
          <a:lstStyle/>
          <a:p>
            <a:pPr algn="l"/>
            <a:fld id="{34F92BC6-D7C3-584B-87F2-0B845776A5AD}" type="slidenum">
              <a:rPr lang="en-GB"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GB" sz="1200">
                <a:solidFill>
                  <a:schemeClr val="accent3">
                    <a:lumMod val="60000"/>
                    <a:lumOff val="40000"/>
                  </a:schemeClr>
                </a:solidFill>
                <a:latin typeface="Arial" panose="020B0604020202020204" pitchFamily="34" charset="0"/>
                <a:cs typeface="Arial" panose="020B0604020202020204" pitchFamily="34" charset="0"/>
              </a:rPr>
              <a:t> </a:t>
            </a:r>
            <a:endParaRPr lang="en-GB" sz="1200">
              <a:solidFill>
                <a:schemeClr val="accent3"/>
              </a:solidFill>
              <a:latin typeface="Arial" panose="020B0604020202020204" pitchFamily="34" charset="0"/>
              <a:cs typeface="Arial" panose="020B0604020202020204" pitchFamily="34" charset="0"/>
            </a:endParaRPr>
          </a:p>
        </p:txBody>
      </p:sp>
      <p:sp>
        <p:nvSpPr>
          <p:cNvPr id="14" name="Footer Placeholder 1">
            <a:extLst>
              <a:ext uri="{FF2B5EF4-FFF2-40B4-BE49-F238E27FC236}">
                <a16:creationId xmlns:a16="http://schemas.microsoft.com/office/drawing/2014/main" id="{705AD5B1-F2C1-4BEE-9B46-5E4474B9A410}"/>
              </a:ext>
            </a:extLst>
          </p:cNvPr>
          <p:cNvSpPr>
            <a:spLocks noGrp="1"/>
          </p:cNvSpPr>
          <p:nvPr>
            <p:ph type="ftr" sz="quarter" idx="3"/>
          </p:nvPr>
        </p:nvSpPr>
        <p:spPr>
          <a:xfrm>
            <a:off x="690676" y="6377502"/>
            <a:ext cx="5723164" cy="276999"/>
          </a:xfrm>
          <a:prstGeom prst="rect">
            <a:avLst/>
          </a:prstGeom>
        </p:spPr>
        <p:txBody>
          <a:bodyPr>
            <a:spAutoFit/>
          </a:bodyPr>
          <a:lstStyle>
            <a:lvl1pPr algn="l">
              <a:defRPr sz="1200" baseline="0">
                <a:solidFill>
                  <a:srgbClr val="34BCEE"/>
                </a:solidFill>
              </a:defRPr>
            </a:lvl1pPr>
          </a:lstStyle>
          <a:p>
            <a:r>
              <a:rPr lang="en-GB"/>
              <a:t>COVID-19 Vaccine Deployment Programme</a:t>
            </a:r>
          </a:p>
        </p:txBody>
      </p:sp>
      <p:sp>
        <p:nvSpPr>
          <p:cNvPr id="15" name="TextBox 14">
            <a:extLst>
              <a:ext uri="{FF2B5EF4-FFF2-40B4-BE49-F238E27FC236}">
                <a16:creationId xmlns:a16="http://schemas.microsoft.com/office/drawing/2014/main" id="{A09710D9-10EB-42C9-9E32-F1015B30CFD1}"/>
              </a:ext>
            </a:extLst>
          </p:cNvPr>
          <p:cNvSpPr txBox="1"/>
          <p:nvPr userDrawn="1"/>
        </p:nvSpPr>
        <p:spPr>
          <a:xfrm>
            <a:off x="586597" y="6361834"/>
            <a:ext cx="295283" cy="276999"/>
          </a:xfrm>
          <a:prstGeom prst="rect">
            <a:avLst/>
          </a:prstGeom>
          <a:noFill/>
        </p:spPr>
        <p:txBody>
          <a:bodyPr wrap="square" rtlCol="0">
            <a:spAutoFit/>
          </a:bodyPr>
          <a:lstStyle/>
          <a:p>
            <a:pPr algn="l"/>
            <a:r>
              <a:rPr lang="en-GB" sz="1200">
                <a:solidFill>
                  <a:srgbClr val="005EB8"/>
                </a:solidFill>
                <a:latin typeface="Arial" panose="020B0604020202020204" pitchFamily="34" charset="0"/>
                <a:cs typeface="Arial" panose="020B0604020202020204" pitchFamily="34" charset="0"/>
              </a:rPr>
              <a:t>|</a:t>
            </a:r>
            <a:endParaRPr lang="en-GB" sz="1200">
              <a:solidFill>
                <a:schemeClr val="accent3"/>
              </a:solidFill>
              <a:latin typeface="Arial" panose="020B0604020202020204" pitchFamily="34" charset="0"/>
              <a:cs typeface="Arial" panose="020B0604020202020204" pitchFamily="34" charset="0"/>
            </a:endParaRPr>
          </a:p>
        </p:txBody>
      </p:sp>
      <p:pic>
        <p:nvPicPr>
          <p:cNvPr id="29" name="Picture 391">
            <a:extLst>
              <a:ext uri="{FF2B5EF4-FFF2-40B4-BE49-F238E27FC236}">
                <a16:creationId xmlns:a16="http://schemas.microsoft.com/office/drawing/2014/main" id="{F43C6111-6695-46A1-9552-BAC749033561}"/>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0946979" y="365910"/>
            <a:ext cx="897713" cy="363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23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lin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648A5D5-75B9-4F02-A4CB-B3C65A9BF2CE}"/>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14" name="think-cell Slide" r:id="rId8" imgW="592" imgH="591" progId="TCLayout.ActiveDocument.1">
                  <p:embed/>
                </p:oleObj>
              </mc:Choice>
              <mc:Fallback>
                <p:oleObj name="think-cell Slide" r:id="rId8" imgW="592" imgH="591" progId="TCLayout.ActiveDocument.1">
                  <p:embed/>
                  <p:pic>
                    <p:nvPicPr>
                      <p:cNvPr id="3" name="Object 2" hidden="1">
                        <a:extLst>
                          <a:ext uri="{FF2B5EF4-FFF2-40B4-BE49-F238E27FC236}">
                            <a16:creationId xmlns:a16="http://schemas.microsoft.com/office/drawing/2014/main" id="{C648A5D5-75B9-4F02-A4CB-B3C65A9BF2CE}"/>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A58AAF75-30DC-408A-933A-149F2D14D18F}"/>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400" b="0" i="0" baseline="0">
              <a:solidFill>
                <a:schemeClr val="bg1"/>
              </a:solidFill>
              <a:latin typeface="Arial" panose="020B0604020202020204" pitchFamily="34" charset="0"/>
              <a:ea typeface="+mj-ea"/>
              <a:cs typeface="+mj-cs"/>
              <a:sym typeface="Arial" panose="020B0604020202020204" pitchFamily="34" charset="0"/>
            </a:endParaRPr>
          </a:p>
        </p:txBody>
      </p:sp>
      <p:sp>
        <p:nvSpPr>
          <p:cNvPr id="4" name="2. Slide Title">
            <a:extLst>
              <a:ext uri="{FF2B5EF4-FFF2-40B4-BE49-F238E27FC236}">
                <a16:creationId xmlns:a16="http://schemas.microsoft.com/office/drawing/2014/main" id="{6C3D89FC-A4B9-4683-B64F-B0644150274F}"/>
              </a:ext>
            </a:extLst>
          </p:cNvPr>
          <p:cNvSpPr>
            <a:spLocks noGrp="1"/>
          </p:cNvSpPr>
          <p:nvPr>
            <p:ph type="title"/>
            <p:custDataLst>
              <p:tags r:id="rId4"/>
            </p:custDataLst>
          </p:nvPr>
        </p:nvSpPr>
        <p:spPr>
          <a:xfrm>
            <a:off x="382016" y="332985"/>
            <a:ext cx="8457184" cy="369332"/>
          </a:xfrm>
        </p:spPr>
        <p:txBody>
          <a:bodyPr wrap="square">
            <a:spAutoFit/>
          </a:bodyPr>
          <a:lstStyle>
            <a:lvl1pPr>
              <a:defRPr/>
            </a:lvl1pPr>
          </a:lstStyle>
          <a:p>
            <a:r>
              <a:rPr lang="en-US"/>
              <a:t>Click to edit Master title style</a:t>
            </a:r>
          </a:p>
        </p:txBody>
      </p:sp>
      <p:sp>
        <p:nvSpPr>
          <p:cNvPr id="8" name="1. On-page tracker">
            <a:extLst>
              <a:ext uri="{FF2B5EF4-FFF2-40B4-BE49-F238E27FC236}">
                <a16:creationId xmlns:a16="http://schemas.microsoft.com/office/drawing/2014/main" id="{931AA88E-24E2-4493-A340-98EE8666A3B2}"/>
              </a:ext>
            </a:extLst>
          </p:cNvPr>
          <p:cNvSpPr>
            <a:spLocks noGrp="1"/>
          </p:cNvSpPr>
          <p:nvPr>
            <p:ph type="body" sz="quarter" idx="10" hasCustomPrompt="1"/>
            <p:custDataLst>
              <p:tags r:id="rId5"/>
            </p:custDataLst>
          </p:nvPr>
        </p:nvSpPr>
        <p:spPr>
          <a:xfrm>
            <a:off x="382016" y="41597"/>
            <a:ext cx="384333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buNone/>
            </a:pPr>
            <a:r>
              <a:rPr lang="en-US"/>
              <a:t>Add tracker</a:t>
            </a:r>
          </a:p>
        </p:txBody>
      </p:sp>
      <p:sp>
        <p:nvSpPr>
          <p:cNvPr id="9" name="5. Source" hidden="1">
            <a:extLst>
              <a:ext uri="{FF2B5EF4-FFF2-40B4-BE49-F238E27FC236}">
                <a16:creationId xmlns:a16="http://schemas.microsoft.com/office/drawing/2014/main" id="{E518A091-F30D-455A-84D1-094DC2AF9E40}"/>
              </a:ext>
            </a:extLst>
          </p:cNvPr>
          <p:cNvSpPr txBox="1"/>
          <p:nvPr userDrawn="1">
            <p:custDataLst>
              <p:tags r:id="rId6"/>
            </p:custDataLst>
          </p:nvPr>
        </p:nvSpPr>
        <p:spPr>
          <a:xfrm>
            <a:off x="382016" y="6254914"/>
            <a:ext cx="7277861" cy="123111"/>
          </a:xfrm>
          <a:prstGeom prst="rect">
            <a:avLst/>
          </a:prstGeom>
        </p:spPr>
        <p:txBody>
          <a:bodyPr vert="horz" wrap="square" lIns="0" tIns="0" rIns="0" bIns="0" rtlCol="0" anchor="b">
            <a:spAutoFit/>
          </a:bodyPr>
          <a:lstStyle>
            <a:lvl1pPr indent="0">
              <a:lnSpc>
                <a:spcPct val="100000"/>
              </a:lnSpc>
              <a:spcBef>
                <a:spcPts val="300"/>
              </a:spcBef>
              <a:spcAft>
                <a:spcPts val="300"/>
              </a:spcAft>
              <a:buFont typeface="Segoe UI" panose="020B0502040204020203" pitchFamily="34" charset="0"/>
              <a:buChar char="​"/>
              <a:defRPr lang="en-US" sz="900" dirty="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800"/>
              <a:t>Source: …</a:t>
            </a:r>
          </a:p>
        </p:txBody>
      </p:sp>
      <p:sp>
        <p:nvSpPr>
          <p:cNvPr id="12" name="TextBox 11">
            <a:extLst>
              <a:ext uri="{FF2B5EF4-FFF2-40B4-BE49-F238E27FC236}">
                <a16:creationId xmlns:a16="http://schemas.microsoft.com/office/drawing/2014/main" id="{09E3F805-AF0B-41A3-BA93-4BF27ADD7504}"/>
              </a:ext>
            </a:extLst>
          </p:cNvPr>
          <p:cNvSpPr txBox="1"/>
          <p:nvPr userDrawn="1"/>
        </p:nvSpPr>
        <p:spPr>
          <a:xfrm>
            <a:off x="308566" y="6372536"/>
            <a:ext cx="382110" cy="276999"/>
          </a:xfrm>
          <a:prstGeom prst="rect">
            <a:avLst/>
          </a:prstGeom>
          <a:noFill/>
        </p:spPr>
        <p:txBody>
          <a:bodyPr wrap="square" rtlCol="0">
            <a:spAutoFit/>
          </a:bodyPr>
          <a:lstStyle/>
          <a:p>
            <a:pPr algn="l"/>
            <a:fld id="{34F92BC6-D7C3-584B-87F2-0B845776A5AD}" type="slidenum">
              <a:rPr lang="en-GB"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GB" sz="1200">
                <a:solidFill>
                  <a:schemeClr val="accent3">
                    <a:lumMod val="60000"/>
                    <a:lumOff val="40000"/>
                  </a:schemeClr>
                </a:solidFill>
                <a:latin typeface="Arial" panose="020B0604020202020204" pitchFamily="34" charset="0"/>
                <a:cs typeface="Arial" panose="020B0604020202020204" pitchFamily="34" charset="0"/>
              </a:rPr>
              <a:t> </a:t>
            </a:r>
            <a:endParaRPr lang="en-GB" sz="1200">
              <a:solidFill>
                <a:schemeClr val="accent3"/>
              </a:solidFill>
              <a:latin typeface="Arial" panose="020B0604020202020204" pitchFamily="34" charset="0"/>
              <a:cs typeface="Arial" panose="020B0604020202020204" pitchFamily="34" charset="0"/>
            </a:endParaRPr>
          </a:p>
        </p:txBody>
      </p:sp>
      <p:sp>
        <p:nvSpPr>
          <p:cNvPr id="13" name="Footer Placeholder 1">
            <a:extLst>
              <a:ext uri="{FF2B5EF4-FFF2-40B4-BE49-F238E27FC236}">
                <a16:creationId xmlns:a16="http://schemas.microsoft.com/office/drawing/2014/main" id="{6B91315E-6A3F-4A0D-B6B8-57A64175D202}"/>
              </a:ext>
            </a:extLst>
          </p:cNvPr>
          <p:cNvSpPr>
            <a:spLocks noGrp="1"/>
          </p:cNvSpPr>
          <p:nvPr>
            <p:ph type="ftr" sz="quarter" idx="3"/>
          </p:nvPr>
        </p:nvSpPr>
        <p:spPr>
          <a:xfrm>
            <a:off x="690676" y="6377502"/>
            <a:ext cx="5723164" cy="276999"/>
          </a:xfrm>
          <a:prstGeom prst="rect">
            <a:avLst/>
          </a:prstGeom>
        </p:spPr>
        <p:txBody>
          <a:bodyPr>
            <a:spAutoFit/>
          </a:bodyPr>
          <a:lstStyle>
            <a:lvl1pPr algn="l">
              <a:defRPr sz="1200" baseline="0">
                <a:solidFill>
                  <a:srgbClr val="34BCEE"/>
                </a:solidFill>
              </a:defRPr>
            </a:lvl1pPr>
          </a:lstStyle>
          <a:p>
            <a:r>
              <a:rPr lang="en-GB"/>
              <a:t>COVID-19 Vaccine Deployment Programme</a:t>
            </a:r>
          </a:p>
        </p:txBody>
      </p:sp>
      <p:sp>
        <p:nvSpPr>
          <p:cNvPr id="14" name="TextBox 13">
            <a:extLst>
              <a:ext uri="{FF2B5EF4-FFF2-40B4-BE49-F238E27FC236}">
                <a16:creationId xmlns:a16="http://schemas.microsoft.com/office/drawing/2014/main" id="{4B89BDDC-6B69-4108-A410-0231254DE76D}"/>
              </a:ext>
            </a:extLst>
          </p:cNvPr>
          <p:cNvSpPr txBox="1"/>
          <p:nvPr userDrawn="1"/>
        </p:nvSpPr>
        <p:spPr>
          <a:xfrm>
            <a:off x="586597" y="6361834"/>
            <a:ext cx="295283" cy="276999"/>
          </a:xfrm>
          <a:prstGeom prst="rect">
            <a:avLst/>
          </a:prstGeom>
          <a:noFill/>
        </p:spPr>
        <p:txBody>
          <a:bodyPr wrap="square" rtlCol="0">
            <a:spAutoFit/>
          </a:bodyPr>
          <a:lstStyle/>
          <a:p>
            <a:pPr algn="l"/>
            <a:r>
              <a:rPr lang="en-GB" sz="1200">
                <a:solidFill>
                  <a:srgbClr val="005EB8"/>
                </a:solidFill>
                <a:latin typeface="Arial" panose="020B0604020202020204" pitchFamily="34" charset="0"/>
                <a:cs typeface="Arial" panose="020B0604020202020204" pitchFamily="34" charset="0"/>
              </a:rPr>
              <a:t>|</a:t>
            </a:r>
            <a:endParaRPr lang="en-GB" sz="1200">
              <a:solidFill>
                <a:schemeClr val="accent3"/>
              </a:solidFill>
              <a:latin typeface="Arial" panose="020B0604020202020204" pitchFamily="34" charset="0"/>
              <a:cs typeface="Arial" panose="020B0604020202020204" pitchFamily="34" charset="0"/>
            </a:endParaRPr>
          </a:p>
        </p:txBody>
      </p:sp>
      <p:pic>
        <p:nvPicPr>
          <p:cNvPr id="24" name="Picture 391">
            <a:extLst>
              <a:ext uri="{FF2B5EF4-FFF2-40B4-BE49-F238E27FC236}">
                <a16:creationId xmlns:a16="http://schemas.microsoft.com/office/drawing/2014/main" id="{A13A03AC-6CA4-4AB2-A91A-514E0D3FCEE4}"/>
              </a:ext>
            </a:extLst>
          </p:cNvPr>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10946979" y="365910"/>
            <a:ext cx="897713" cy="363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156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ustom">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220E9A7C-FB74-480B-8212-8CE5C1AF5D1B}"/>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38" name="think-cell Slide" r:id="rId6" imgW="592" imgH="591" progId="TCLayout.ActiveDocument.1">
                  <p:embed/>
                </p:oleObj>
              </mc:Choice>
              <mc:Fallback>
                <p:oleObj name="think-cell Slide" r:id="rId6" imgW="592" imgH="591" progId="TCLayout.ActiveDocument.1">
                  <p:embed/>
                  <p:pic>
                    <p:nvPicPr>
                      <p:cNvPr id="2" name="Object 1" hidden="1">
                        <a:extLst>
                          <a:ext uri="{FF2B5EF4-FFF2-40B4-BE49-F238E27FC236}">
                            <a16:creationId xmlns:a16="http://schemas.microsoft.com/office/drawing/2014/main" id="{220E9A7C-FB74-480B-8212-8CE5C1AF5D1B}"/>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8" name="1. On-page tracker">
            <a:extLst>
              <a:ext uri="{FF2B5EF4-FFF2-40B4-BE49-F238E27FC236}">
                <a16:creationId xmlns:a16="http://schemas.microsoft.com/office/drawing/2014/main" id="{BD5E1493-E8EF-4031-B447-85DA0B418111}"/>
              </a:ext>
            </a:extLst>
          </p:cNvPr>
          <p:cNvSpPr>
            <a:spLocks noGrp="1"/>
          </p:cNvSpPr>
          <p:nvPr>
            <p:ph type="body" sz="quarter" idx="10" hasCustomPrompt="1"/>
            <p:custDataLst>
              <p:tags r:id="rId3"/>
            </p:custDataLst>
          </p:nvPr>
        </p:nvSpPr>
        <p:spPr>
          <a:xfrm>
            <a:off x="382016" y="41597"/>
            <a:ext cx="384333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buNone/>
            </a:pPr>
            <a:r>
              <a:rPr lang="en-US"/>
              <a:t>Add tracker</a:t>
            </a:r>
          </a:p>
        </p:txBody>
      </p:sp>
      <p:sp>
        <p:nvSpPr>
          <p:cNvPr id="6" name="5. Source" hidden="1">
            <a:extLst>
              <a:ext uri="{FF2B5EF4-FFF2-40B4-BE49-F238E27FC236}">
                <a16:creationId xmlns:a16="http://schemas.microsoft.com/office/drawing/2014/main" id="{9577687A-ECA1-4C50-A2D9-45F0E162AC00}"/>
              </a:ext>
            </a:extLst>
          </p:cNvPr>
          <p:cNvSpPr txBox="1"/>
          <p:nvPr userDrawn="1">
            <p:custDataLst>
              <p:tags r:id="rId4"/>
            </p:custDataLst>
          </p:nvPr>
        </p:nvSpPr>
        <p:spPr>
          <a:xfrm>
            <a:off x="382016" y="6254914"/>
            <a:ext cx="7277861" cy="123111"/>
          </a:xfrm>
          <a:prstGeom prst="rect">
            <a:avLst/>
          </a:prstGeom>
        </p:spPr>
        <p:txBody>
          <a:bodyPr vert="horz" wrap="square" lIns="0" tIns="0" rIns="0" bIns="0" rtlCol="0" anchor="b">
            <a:spAutoFit/>
          </a:bodyPr>
          <a:lstStyle>
            <a:lvl1pPr indent="0">
              <a:lnSpc>
                <a:spcPct val="100000"/>
              </a:lnSpc>
              <a:spcBef>
                <a:spcPts val="300"/>
              </a:spcBef>
              <a:spcAft>
                <a:spcPts val="300"/>
              </a:spcAft>
              <a:buFont typeface="Segoe UI" panose="020B0502040204020203" pitchFamily="34" charset="0"/>
              <a:buChar char="​"/>
              <a:defRPr lang="en-US" sz="900" dirty="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800"/>
              <a:t>Source: …</a:t>
            </a:r>
          </a:p>
        </p:txBody>
      </p:sp>
      <p:sp>
        <p:nvSpPr>
          <p:cNvPr id="15" name="TextBox 14">
            <a:extLst>
              <a:ext uri="{FF2B5EF4-FFF2-40B4-BE49-F238E27FC236}">
                <a16:creationId xmlns:a16="http://schemas.microsoft.com/office/drawing/2014/main" id="{99386A8F-928B-4045-A8FB-D96A497D46E6}"/>
              </a:ext>
            </a:extLst>
          </p:cNvPr>
          <p:cNvSpPr txBox="1"/>
          <p:nvPr userDrawn="1"/>
        </p:nvSpPr>
        <p:spPr>
          <a:xfrm>
            <a:off x="308566" y="6372536"/>
            <a:ext cx="382110" cy="276999"/>
          </a:xfrm>
          <a:prstGeom prst="rect">
            <a:avLst/>
          </a:prstGeom>
          <a:noFill/>
        </p:spPr>
        <p:txBody>
          <a:bodyPr wrap="square" rtlCol="0">
            <a:spAutoFit/>
          </a:bodyPr>
          <a:lstStyle/>
          <a:p>
            <a:pPr algn="l"/>
            <a:fld id="{34F92BC6-D7C3-584B-87F2-0B845776A5AD}" type="slidenum">
              <a:rPr lang="en-GB"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GB" sz="1200">
                <a:solidFill>
                  <a:schemeClr val="accent3">
                    <a:lumMod val="60000"/>
                    <a:lumOff val="40000"/>
                  </a:schemeClr>
                </a:solidFill>
                <a:latin typeface="Arial" panose="020B0604020202020204" pitchFamily="34" charset="0"/>
                <a:cs typeface="Arial" panose="020B0604020202020204" pitchFamily="34" charset="0"/>
              </a:rPr>
              <a:t> </a:t>
            </a:r>
            <a:endParaRPr lang="en-GB" sz="1200">
              <a:solidFill>
                <a:schemeClr val="accent3"/>
              </a:solidFill>
              <a:latin typeface="Arial" panose="020B0604020202020204" pitchFamily="34" charset="0"/>
              <a:cs typeface="Arial" panose="020B0604020202020204" pitchFamily="34" charset="0"/>
            </a:endParaRPr>
          </a:p>
        </p:txBody>
      </p:sp>
      <p:sp>
        <p:nvSpPr>
          <p:cNvPr id="16" name="Footer Placeholder 1">
            <a:extLst>
              <a:ext uri="{FF2B5EF4-FFF2-40B4-BE49-F238E27FC236}">
                <a16:creationId xmlns:a16="http://schemas.microsoft.com/office/drawing/2014/main" id="{08C00EAF-69FE-4981-B46E-428E2816748E}"/>
              </a:ext>
            </a:extLst>
          </p:cNvPr>
          <p:cNvSpPr>
            <a:spLocks noGrp="1"/>
          </p:cNvSpPr>
          <p:nvPr>
            <p:ph type="ftr" sz="quarter" idx="3"/>
          </p:nvPr>
        </p:nvSpPr>
        <p:spPr>
          <a:xfrm>
            <a:off x="690676" y="6377502"/>
            <a:ext cx="5723164" cy="276999"/>
          </a:xfrm>
          <a:prstGeom prst="rect">
            <a:avLst/>
          </a:prstGeom>
        </p:spPr>
        <p:txBody>
          <a:bodyPr>
            <a:spAutoFit/>
          </a:bodyPr>
          <a:lstStyle>
            <a:lvl1pPr algn="l">
              <a:defRPr sz="1200" baseline="0">
                <a:solidFill>
                  <a:srgbClr val="34BCEE"/>
                </a:solidFill>
              </a:defRPr>
            </a:lvl1pPr>
          </a:lstStyle>
          <a:p>
            <a:r>
              <a:rPr lang="en-GB"/>
              <a:t>COVID-19 Vaccine Deployment Programme</a:t>
            </a:r>
          </a:p>
        </p:txBody>
      </p:sp>
      <p:sp>
        <p:nvSpPr>
          <p:cNvPr id="17" name="TextBox 16">
            <a:extLst>
              <a:ext uri="{FF2B5EF4-FFF2-40B4-BE49-F238E27FC236}">
                <a16:creationId xmlns:a16="http://schemas.microsoft.com/office/drawing/2014/main" id="{051F5D3C-E636-4705-ADA2-B6629200CF11}"/>
              </a:ext>
            </a:extLst>
          </p:cNvPr>
          <p:cNvSpPr txBox="1"/>
          <p:nvPr userDrawn="1"/>
        </p:nvSpPr>
        <p:spPr>
          <a:xfrm>
            <a:off x="586597" y="6361834"/>
            <a:ext cx="295283" cy="276999"/>
          </a:xfrm>
          <a:prstGeom prst="rect">
            <a:avLst/>
          </a:prstGeom>
          <a:noFill/>
        </p:spPr>
        <p:txBody>
          <a:bodyPr wrap="square" rtlCol="0">
            <a:spAutoFit/>
          </a:bodyPr>
          <a:lstStyle/>
          <a:p>
            <a:pPr algn="l"/>
            <a:r>
              <a:rPr lang="en-GB" sz="1200">
                <a:solidFill>
                  <a:srgbClr val="005EB8"/>
                </a:solidFill>
                <a:latin typeface="Arial" panose="020B0604020202020204" pitchFamily="34" charset="0"/>
                <a:cs typeface="Arial" panose="020B0604020202020204" pitchFamily="34" charset="0"/>
              </a:rPr>
              <a:t>|</a:t>
            </a:r>
            <a:endParaRPr lang="en-GB" sz="1200">
              <a:solidFill>
                <a:schemeClr val="accent3"/>
              </a:solidFill>
              <a:latin typeface="Arial" panose="020B0604020202020204" pitchFamily="34" charset="0"/>
              <a:cs typeface="Arial" panose="020B0604020202020204" pitchFamily="34" charset="0"/>
            </a:endParaRPr>
          </a:p>
        </p:txBody>
      </p:sp>
      <p:pic>
        <p:nvPicPr>
          <p:cNvPr id="22" name="Picture 391">
            <a:extLst>
              <a:ext uri="{FF2B5EF4-FFF2-40B4-BE49-F238E27FC236}">
                <a16:creationId xmlns:a16="http://schemas.microsoft.com/office/drawing/2014/main" id="{90AF5760-BD43-4729-B32D-BD08FC71FDA2}"/>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10946979" y="365910"/>
            <a:ext cx="897713" cy="363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3000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n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A954CCC1-5027-4384-BFF6-B54153C697A8}"/>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62" name="think-cell Slide" r:id="rId5" imgW="592" imgH="591" progId="TCLayout.ActiveDocument.1">
                  <p:embed/>
                </p:oleObj>
              </mc:Choice>
              <mc:Fallback>
                <p:oleObj name="think-cell Slide" r:id="rId5" imgW="592" imgH="591" progId="TCLayout.ActiveDocument.1">
                  <p:embed/>
                  <p:pic>
                    <p:nvPicPr>
                      <p:cNvPr id="2" name="Object 1" hidden="1">
                        <a:extLst>
                          <a:ext uri="{FF2B5EF4-FFF2-40B4-BE49-F238E27FC236}">
                            <a16:creationId xmlns:a16="http://schemas.microsoft.com/office/drawing/2014/main" id="{A954CCC1-5027-4384-BFF6-B54153C697A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8" name="5. Source" hidden="1">
            <a:extLst>
              <a:ext uri="{FF2B5EF4-FFF2-40B4-BE49-F238E27FC236}">
                <a16:creationId xmlns:a16="http://schemas.microsoft.com/office/drawing/2014/main" id="{330AE89A-7771-4A6E-A02D-893DCB66C876}"/>
              </a:ext>
            </a:extLst>
          </p:cNvPr>
          <p:cNvSpPr txBox="1"/>
          <p:nvPr userDrawn="1">
            <p:custDataLst>
              <p:tags r:id="rId3"/>
            </p:custDataLst>
          </p:nvPr>
        </p:nvSpPr>
        <p:spPr>
          <a:xfrm>
            <a:off x="554735" y="6501669"/>
            <a:ext cx="7277861" cy="123111"/>
          </a:xfrm>
          <a:prstGeom prst="rect">
            <a:avLst/>
          </a:prstGeom>
        </p:spPr>
        <p:txBody>
          <a:bodyPr vert="horz" wrap="square" lIns="0" tIns="0" rIns="0" bIns="0" rtlCol="0" anchor="t">
            <a:spAutoFit/>
          </a:bodyPr>
          <a:lstStyle>
            <a:lvl1pPr indent="0">
              <a:lnSpc>
                <a:spcPct val="100000"/>
              </a:lnSpc>
              <a:spcBef>
                <a:spcPts val="300"/>
              </a:spcBef>
              <a:spcAft>
                <a:spcPts val="300"/>
              </a:spcAft>
              <a:buFont typeface="Segoe UI" panose="020B0502040204020203" pitchFamily="34" charset="0"/>
              <a:buChar char="​"/>
              <a:defRPr lang="en-US" sz="900" dirty="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800"/>
              <a:t>Source: …</a:t>
            </a:r>
          </a:p>
        </p:txBody>
      </p:sp>
      <p:grpSp>
        <p:nvGrpSpPr>
          <p:cNvPr id="29" name="Group 28">
            <a:extLst>
              <a:ext uri="{FF2B5EF4-FFF2-40B4-BE49-F238E27FC236}">
                <a16:creationId xmlns:a16="http://schemas.microsoft.com/office/drawing/2014/main" id="{D42D410C-305A-40BD-8173-C01B08461972}"/>
              </a:ext>
            </a:extLst>
          </p:cNvPr>
          <p:cNvGrpSpPr>
            <a:grpSpLocks/>
          </p:cNvGrpSpPr>
          <p:nvPr userDrawn="1"/>
        </p:nvGrpSpPr>
        <p:grpSpPr>
          <a:xfrm>
            <a:off x="2924846" y="2990850"/>
            <a:ext cx="6342308" cy="876300"/>
            <a:chOff x="2269486" y="1476547"/>
            <a:chExt cx="7674614" cy="1060381"/>
          </a:xfrm>
        </p:grpSpPr>
        <p:pic>
          <p:nvPicPr>
            <p:cNvPr id="30" name="Picture 384" descr="Department for Business, Energy and Industrial Strategy - Wikipedia">
              <a:extLst>
                <a:ext uri="{FF2B5EF4-FFF2-40B4-BE49-F238E27FC236}">
                  <a16:creationId xmlns:a16="http://schemas.microsoft.com/office/drawing/2014/main" id="{B2C9B600-2163-4FC1-89FF-1D9FE1F2CD43}"/>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269486" y="1539804"/>
              <a:ext cx="1862683" cy="997124"/>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86" descr="Department of Health and Social Care - Wikipedia">
              <a:extLst>
                <a:ext uri="{FF2B5EF4-FFF2-40B4-BE49-F238E27FC236}">
                  <a16:creationId xmlns:a16="http://schemas.microsoft.com/office/drawing/2014/main" id="{4C8A42F1-70F9-459A-9F92-E794E78C22AC}"/>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496024" y="1544530"/>
              <a:ext cx="1245646" cy="981969"/>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388" descr="Public Health England - Wikipedia">
              <a:extLst>
                <a:ext uri="{FF2B5EF4-FFF2-40B4-BE49-F238E27FC236}">
                  <a16:creationId xmlns:a16="http://schemas.microsoft.com/office/drawing/2014/main" id="{230135A0-36CC-424A-A497-4C4D806F3EE4}"/>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5832228" y="1576607"/>
              <a:ext cx="1536316" cy="951251"/>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91">
              <a:extLst>
                <a:ext uri="{FF2B5EF4-FFF2-40B4-BE49-F238E27FC236}">
                  <a16:creationId xmlns:a16="http://schemas.microsoft.com/office/drawing/2014/main" id="{63CC37DF-BBA5-4F3D-8535-F36575725093}"/>
                </a:ext>
              </a:extLst>
            </p:cNvPr>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479957" y="1476547"/>
              <a:ext cx="2464143" cy="99720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73568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p:nvPicPr>
        <p:blipFill>
          <a:blip r:embed="rId2"/>
          <a:stretch>
            <a:fillRect/>
          </a:stretch>
        </p:blipFill>
        <p:spPr>
          <a:xfrm>
            <a:off x="10321427" y="365911"/>
            <a:ext cx="1523265" cy="615164"/>
          </a:xfrm>
          <a:prstGeom prst="rect">
            <a:avLst/>
          </a:prstGeom>
        </p:spPr>
      </p:pic>
      <p:sp>
        <p:nvSpPr>
          <p:cNvPr id="16" name="Footer Placeholder 3">
            <a:extLst>
              <a:ext uri="{FF2B5EF4-FFF2-40B4-BE49-F238E27FC236}">
                <a16:creationId xmlns:a16="http://schemas.microsoft.com/office/drawing/2014/main" id="{E56012B5-133A-AF45-8D76-F96F94B5FFCC}"/>
              </a:ext>
            </a:extLst>
          </p:cNvPr>
          <p:cNvSpPr>
            <a:spLocks noGrp="1"/>
          </p:cNvSpPr>
          <p:nvPr>
            <p:ph type="ftr" sz="quarter" idx="3"/>
          </p:nvPr>
        </p:nvSpPr>
        <p:spPr>
          <a:xfrm>
            <a:off x="655774" y="6352474"/>
            <a:ext cx="5723164" cy="365125"/>
          </a:xfrm>
        </p:spPr>
        <p:txBody>
          <a:bodyPr/>
          <a:lstStyle/>
          <a:p>
            <a:r>
              <a:rPr lang="en-US"/>
              <a:t>COVID-19 Vaccine Deployment Programme</a:t>
            </a:r>
          </a:p>
        </p:txBody>
      </p:sp>
    </p:spTree>
    <p:extLst>
      <p:ext uri="{BB962C8B-B14F-4D97-AF65-F5344CB8AC3E}">
        <p14:creationId xmlns:p14="http://schemas.microsoft.com/office/powerpoint/2010/main" val="345417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288000" y="288000"/>
            <a:ext cx="10080000" cy="611649"/>
          </a:xfrm>
          <a:prstGeom prst="rect">
            <a:avLst/>
          </a:prstGeom>
        </p:spPr>
        <p:txBody>
          <a:bodyPr>
            <a:normAutofit/>
          </a:bodyPr>
          <a:lstStyle>
            <a:lvl1pPr>
              <a:defRPr sz="2400" b="0">
                <a:solidFill>
                  <a:srgbClr val="005EB8"/>
                </a:solidFill>
                <a:latin typeface="Arial" panose="020B0604020202020204" pitchFamily="34" charset="0"/>
                <a:cs typeface="Arial" panose="020B0604020202020204" pitchFamily="34" charset="0"/>
              </a:defRPr>
            </a:lvl1pPr>
          </a:lstStyle>
          <a:p>
            <a:r>
              <a:rPr lang="en-GB"/>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288000" y="1080000"/>
            <a:ext cx="11556692" cy="3050137"/>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
        <p:nvSpPr>
          <p:cNvPr id="10" name="TextBox 9">
            <a:extLst>
              <a:ext uri="{FF2B5EF4-FFF2-40B4-BE49-F238E27FC236}">
                <a16:creationId xmlns:a16="http://schemas.microsoft.com/office/drawing/2014/main" id="{4C5ADD4E-449C-417F-AF3F-AC81B31680C8}"/>
              </a:ext>
            </a:extLst>
          </p:cNvPr>
          <p:cNvSpPr txBox="1"/>
          <p:nvPr userDrawn="1"/>
        </p:nvSpPr>
        <p:spPr>
          <a:xfrm>
            <a:off x="586597" y="6361834"/>
            <a:ext cx="295283" cy="276999"/>
          </a:xfrm>
          <a:prstGeom prst="rect">
            <a:avLst/>
          </a:prstGeom>
          <a:noFill/>
        </p:spPr>
        <p:txBody>
          <a:bodyPr wrap="square" rtlCol="0">
            <a:spAutoFit/>
          </a:bodyPr>
          <a:lstStyle/>
          <a:p>
            <a:pPr algn="l"/>
            <a:r>
              <a:rPr lang="en-GB" sz="1200">
                <a:solidFill>
                  <a:srgbClr val="005EB8"/>
                </a:solidFill>
                <a:latin typeface="Arial" panose="020B0604020202020204" pitchFamily="34" charset="0"/>
                <a:cs typeface="Arial" panose="020B0604020202020204" pitchFamily="34" charset="0"/>
              </a:rPr>
              <a:t>|</a:t>
            </a:r>
            <a:endParaRPr lang="en-GB" sz="1200">
              <a:solidFill>
                <a:schemeClr val="accent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3084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14921" y="1343804"/>
            <a:ext cx="10316898" cy="2244128"/>
          </a:xfrm>
          <a:prstGeom prst="rect">
            <a:avLst/>
          </a:prstGeom>
        </p:spPr>
        <p:txBody>
          <a:bodyPr/>
          <a:lstStyle>
            <a:lvl1pPr>
              <a:defRPr sz="1138">
                <a:latin typeface="Arial" panose="020B0604020202020204" pitchFamily="34" charset="0"/>
                <a:cs typeface="Arial" panose="020B0604020202020204" pitchFamily="34" charset="0"/>
              </a:defRPr>
            </a:lvl1pPr>
            <a:lvl2pPr>
              <a:defRPr sz="1138">
                <a:latin typeface="Arial" panose="020B0604020202020204" pitchFamily="34" charset="0"/>
                <a:cs typeface="Arial" panose="020B0604020202020204" pitchFamily="34" charset="0"/>
              </a:defRPr>
            </a:lvl2pPr>
            <a:lvl3pPr>
              <a:defRPr sz="1138">
                <a:latin typeface="Arial" panose="020B0604020202020204" pitchFamily="34" charset="0"/>
                <a:cs typeface="Arial" panose="020B0604020202020204" pitchFamily="34" charset="0"/>
              </a:defRPr>
            </a:lvl3pPr>
            <a:lvl4pPr>
              <a:defRPr sz="1138">
                <a:latin typeface="Arial" panose="020B0604020202020204" pitchFamily="34" charset="0"/>
                <a:cs typeface="Arial" panose="020B0604020202020204" pitchFamily="34" charset="0"/>
              </a:defRPr>
            </a:lvl4pPr>
            <a:lvl5pPr>
              <a:defRPr sz="1138">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itle 10"/>
          <p:cNvSpPr>
            <a:spLocks noGrp="1"/>
          </p:cNvSpPr>
          <p:nvPr>
            <p:ph type="title"/>
          </p:nvPr>
        </p:nvSpPr>
        <p:spPr>
          <a:xfrm>
            <a:off x="190488" y="290946"/>
            <a:ext cx="8756073" cy="611649"/>
          </a:xfrm>
          <a:prstGeom prst="rect">
            <a:avLst/>
          </a:prstGeom>
        </p:spPr>
        <p:txBody>
          <a:bodyPr/>
          <a:lstStyle>
            <a:lvl1pPr>
              <a:defRPr sz="1800" b="1">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5" name="Footer Placeholder 2">
            <a:extLst>
              <a:ext uri="{FF2B5EF4-FFF2-40B4-BE49-F238E27FC236}">
                <a16:creationId xmlns:a16="http://schemas.microsoft.com/office/drawing/2014/main" id="{5C874B63-BA05-451C-815A-E10AF50864AE}"/>
              </a:ext>
            </a:extLst>
          </p:cNvPr>
          <p:cNvSpPr>
            <a:spLocks noGrp="1"/>
          </p:cNvSpPr>
          <p:nvPr>
            <p:ph type="ftr" sz="quarter" idx="3"/>
          </p:nvPr>
        </p:nvSpPr>
        <p:spPr>
          <a:xfrm>
            <a:off x="690676" y="6377502"/>
            <a:ext cx="5723164" cy="276999"/>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COVID-19 Vaccination </a:t>
            </a:r>
            <a:r>
              <a:rPr lang="en-US" err="1"/>
              <a:t>Programme</a:t>
            </a:r>
            <a:endParaRPr lang="en-US"/>
          </a:p>
        </p:txBody>
      </p:sp>
    </p:spTree>
    <p:extLst>
      <p:ext uri="{BB962C8B-B14F-4D97-AF65-F5344CB8AC3E}">
        <p14:creationId xmlns:p14="http://schemas.microsoft.com/office/powerpoint/2010/main" val="2228837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1738198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EE85-7185-4A75-A042-3D99546316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E811017-0AD6-4488-9D06-727F21EFA8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9A46E42-4631-4C11-AE37-66639F092079}"/>
              </a:ext>
            </a:extLst>
          </p:cNvPr>
          <p:cNvSpPr>
            <a:spLocks noGrp="1"/>
          </p:cNvSpPr>
          <p:nvPr>
            <p:ph type="dt" sz="half" idx="10"/>
          </p:nvPr>
        </p:nvSpPr>
        <p:spPr/>
        <p:txBody>
          <a:bodyPr/>
          <a:lstStyle/>
          <a:p>
            <a:fld id="{E1BD05BC-4420-4C25-8850-F93435F124F3}" type="datetimeFigureOut">
              <a:rPr lang="en-GB" smtClean="0"/>
              <a:t>28/07/2022</a:t>
            </a:fld>
            <a:endParaRPr lang="en-GB"/>
          </a:p>
        </p:txBody>
      </p:sp>
      <p:sp>
        <p:nvSpPr>
          <p:cNvPr id="5" name="Footer Placeholder 4">
            <a:extLst>
              <a:ext uri="{FF2B5EF4-FFF2-40B4-BE49-F238E27FC236}">
                <a16:creationId xmlns:a16="http://schemas.microsoft.com/office/drawing/2014/main" id="{2261037E-CA8A-405D-9072-4B62454295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1E6A2E-EAA8-40AA-8874-916763702AE6}"/>
              </a:ext>
            </a:extLst>
          </p:cNvPr>
          <p:cNvSpPr>
            <a:spLocks noGrp="1"/>
          </p:cNvSpPr>
          <p:nvPr>
            <p:ph type="sldNum" sz="quarter" idx="12"/>
          </p:nvPr>
        </p:nvSpPr>
        <p:spPr/>
        <p:txBody>
          <a:bodyPr/>
          <a:lstStyle/>
          <a:p>
            <a:fld id="{1228E3DC-7496-4A48-B500-5A5537091011}" type="slidenum">
              <a:rPr lang="en-GB" smtClean="0"/>
              <a:t>‹#›</a:t>
            </a:fld>
            <a:endParaRPr lang="en-GB"/>
          </a:p>
        </p:txBody>
      </p:sp>
    </p:spTree>
    <p:extLst>
      <p:ext uri="{BB962C8B-B14F-4D97-AF65-F5344CB8AC3E}">
        <p14:creationId xmlns:p14="http://schemas.microsoft.com/office/powerpoint/2010/main" val="3979366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fault">
    <p:spTree>
      <p:nvGrpSpPr>
        <p:cNvPr id="1" name=""/>
        <p:cNvGrpSpPr/>
        <p:nvPr/>
      </p:nvGrpSpPr>
      <p:grpSpPr>
        <a:xfrm>
          <a:off x="0" y="0"/>
          <a:ext cx="0" cy="0"/>
          <a:chOff x="0" y="0"/>
          <a:chExt cx="0" cy="0"/>
        </a:xfrm>
      </p:grpSpPr>
      <p:graphicFrame>
        <p:nvGraphicFramePr>
          <p:cNvPr id="3" name="Object 6" hidden="1">
            <a:extLst>
              <a:ext uri="{FF2B5EF4-FFF2-40B4-BE49-F238E27FC236}">
                <a16:creationId xmlns:a16="http://schemas.microsoft.com/office/drawing/2014/main" id="{D8EFF8A2-0FB9-4B25-8B8D-492353274983}"/>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4" name="think-cell Slide" r:id="rId9" imgW="413" imgH="416" progId="TCLayout.ActiveDocument.1">
                  <p:embed/>
                </p:oleObj>
              </mc:Choice>
              <mc:Fallback>
                <p:oleObj name="think-cell Slide" r:id="rId9" imgW="413" imgH="416" progId="TCLayout.ActiveDocument.1">
                  <p:embed/>
                  <p:pic>
                    <p:nvPicPr>
                      <p:cNvPr id="3" name="Object 6" hidden="1">
                        <a:extLst>
                          <a:ext uri="{FF2B5EF4-FFF2-40B4-BE49-F238E27FC236}">
                            <a16:creationId xmlns:a16="http://schemas.microsoft.com/office/drawing/2014/main" id="{D8EFF8A2-0FB9-4B25-8B8D-492353274983}"/>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5" name="Rectangle 1" hidden="1">
            <a:extLst>
              <a:ext uri="{FF2B5EF4-FFF2-40B4-BE49-F238E27FC236}">
                <a16:creationId xmlns:a16="http://schemas.microsoft.com/office/drawing/2014/main" id="{FCC3A0E6-E630-4C26-B008-93BA0B5B1109}"/>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400" b="0" i="0" baseline="0">
              <a:solidFill>
                <a:schemeClr val="bg1"/>
              </a:solidFill>
              <a:latin typeface="Arial" panose="020B0604020202020204" pitchFamily="34" charset="0"/>
              <a:ea typeface="+mj-ea"/>
              <a:cs typeface="+mj-cs"/>
              <a:sym typeface="Arial" panose="020B0604020202020204" pitchFamily="34" charset="0"/>
            </a:endParaRPr>
          </a:p>
        </p:txBody>
      </p:sp>
      <p:sp>
        <p:nvSpPr>
          <p:cNvPr id="15" name="2. Slide Title">
            <a:extLst>
              <a:ext uri="{FF2B5EF4-FFF2-40B4-BE49-F238E27FC236}">
                <a16:creationId xmlns:a16="http://schemas.microsoft.com/office/drawing/2014/main" id="{699FD2C4-82B5-475E-9235-DB128978B618}"/>
              </a:ext>
            </a:extLst>
          </p:cNvPr>
          <p:cNvSpPr>
            <a:spLocks noGrp="1"/>
          </p:cNvSpPr>
          <p:nvPr>
            <p:ph type="title"/>
            <p:custDataLst>
              <p:tags r:id="rId4"/>
            </p:custDataLst>
          </p:nvPr>
        </p:nvSpPr>
        <p:spPr>
          <a:xfrm>
            <a:off x="382016" y="332985"/>
            <a:ext cx="8523859" cy="369332"/>
          </a:xfrm>
        </p:spPr>
        <p:txBody>
          <a:bodyPr vert="horz" wrap="square" lIns="0" tIns="0" rIns="0" bIns="0" rtlCol="0" anchor="ctr" anchorCtr="0">
            <a:noAutofit/>
          </a:bodyPr>
          <a:lstStyle>
            <a:lvl1pPr>
              <a:defRPr lang="en-US" sz="2400" b="0" dirty="0"/>
            </a:lvl1pPr>
          </a:lstStyle>
          <a:p>
            <a:pPr lvl="0"/>
            <a:r>
              <a:rPr lang="en-US"/>
              <a:t>Click to edit Master title style</a:t>
            </a:r>
          </a:p>
        </p:txBody>
      </p:sp>
      <p:sp>
        <p:nvSpPr>
          <p:cNvPr id="14" name="3. Subtitle">
            <a:extLst>
              <a:ext uri="{FF2B5EF4-FFF2-40B4-BE49-F238E27FC236}">
                <a16:creationId xmlns:a16="http://schemas.microsoft.com/office/drawing/2014/main" id="{D4D36123-678D-4B6C-A648-186F85BE34AE}"/>
              </a:ext>
            </a:extLst>
          </p:cNvPr>
          <p:cNvSpPr>
            <a:spLocks noGrp="1"/>
          </p:cNvSpPr>
          <p:nvPr>
            <p:ph type="subTitle" idx="1"/>
            <p:custDataLst>
              <p:tags r:id="rId5"/>
            </p:custDataLst>
          </p:nvPr>
        </p:nvSpPr>
        <p:spPr>
          <a:xfrm>
            <a:off x="382016" y="713275"/>
            <a:ext cx="8523859" cy="276999"/>
          </a:xfrm>
          <a:prstGeom prst="rect">
            <a:avLst/>
          </a:prstGeom>
        </p:spPr>
        <p:txBody>
          <a:bodyPr vert="horz" wrap="square" lIns="0" tIns="0" rIns="0" bIns="0" rtlCol="0">
            <a:noAutofit/>
          </a:bodyPr>
          <a:lstStyle>
            <a:lvl1pPr>
              <a:defRPr lang="en-US" sz="1800" b="0" dirty="0"/>
            </a:lvl1pPr>
          </a:lstStyle>
          <a:p>
            <a:pPr lvl="0">
              <a:buNone/>
            </a:pPr>
            <a:r>
              <a:rPr lang="en-US"/>
              <a:t>Click to edit Master subtitle style</a:t>
            </a:r>
          </a:p>
        </p:txBody>
      </p:sp>
      <p:sp>
        <p:nvSpPr>
          <p:cNvPr id="11" name="1. On-page tracker">
            <a:extLst>
              <a:ext uri="{FF2B5EF4-FFF2-40B4-BE49-F238E27FC236}">
                <a16:creationId xmlns:a16="http://schemas.microsoft.com/office/drawing/2014/main" id="{C30AC055-11D5-4540-94E4-C3B7BE6EFD7D}"/>
              </a:ext>
            </a:extLst>
          </p:cNvPr>
          <p:cNvSpPr>
            <a:spLocks noGrp="1"/>
          </p:cNvSpPr>
          <p:nvPr>
            <p:ph type="body" sz="quarter" idx="10" hasCustomPrompt="1"/>
            <p:custDataLst>
              <p:tags r:id="rId6"/>
            </p:custDataLst>
          </p:nvPr>
        </p:nvSpPr>
        <p:spPr>
          <a:xfrm>
            <a:off x="382016" y="41597"/>
            <a:ext cx="384333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buNone/>
            </a:pPr>
            <a:r>
              <a:rPr lang="en-US"/>
              <a:t>Add tracker</a:t>
            </a:r>
          </a:p>
        </p:txBody>
      </p:sp>
      <p:sp>
        <p:nvSpPr>
          <p:cNvPr id="10" name="5. Source" hidden="1">
            <a:extLst>
              <a:ext uri="{FF2B5EF4-FFF2-40B4-BE49-F238E27FC236}">
                <a16:creationId xmlns:a16="http://schemas.microsoft.com/office/drawing/2014/main" id="{6EFC71A6-15D3-4D8D-A19C-697370C18C1D}"/>
              </a:ext>
            </a:extLst>
          </p:cNvPr>
          <p:cNvSpPr txBox="1"/>
          <p:nvPr userDrawn="1">
            <p:custDataLst>
              <p:tags r:id="rId7"/>
            </p:custDataLst>
          </p:nvPr>
        </p:nvSpPr>
        <p:spPr>
          <a:xfrm>
            <a:off x="382016" y="6254914"/>
            <a:ext cx="7277861" cy="123111"/>
          </a:xfrm>
          <a:prstGeom prst="rect">
            <a:avLst/>
          </a:prstGeom>
        </p:spPr>
        <p:txBody>
          <a:bodyPr vert="horz" wrap="square" lIns="0" tIns="0" rIns="0" bIns="0" rtlCol="0" anchor="b">
            <a:spAutoFit/>
          </a:bodyPr>
          <a:lstStyle>
            <a:lvl1pPr indent="0">
              <a:lnSpc>
                <a:spcPct val="100000"/>
              </a:lnSpc>
              <a:spcBef>
                <a:spcPts val="300"/>
              </a:spcBef>
              <a:spcAft>
                <a:spcPts val="300"/>
              </a:spcAft>
              <a:buFont typeface="Segoe UI" panose="020B0502040204020203" pitchFamily="34" charset="0"/>
              <a:buChar char="​"/>
              <a:defRPr lang="en-US" sz="900" dirty="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800"/>
              <a:t>Source: …</a:t>
            </a:r>
          </a:p>
        </p:txBody>
      </p:sp>
      <p:sp>
        <p:nvSpPr>
          <p:cNvPr id="12" name="Footer Placeholder 1">
            <a:extLst>
              <a:ext uri="{FF2B5EF4-FFF2-40B4-BE49-F238E27FC236}">
                <a16:creationId xmlns:a16="http://schemas.microsoft.com/office/drawing/2014/main" id="{5B166D08-699A-4AC3-BE85-5E34D6554384}"/>
              </a:ext>
            </a:extLst>
          </p:cNvPr>
          <p:cNvSpPr>
            <a:spLocks noGrp="1"/>
          </p:cNvSpPr>
          <p:nvPr>
            <p:ph type="ftr" sz="quarter" idx="3"/>
          </p:nvPr>
        </p:nvSpPr>
        <p:spPr>
          <a:xfrm>
            <a:off x="690676" y="6377502"/>
            <a:ext cx="5723164" cy="276999"/>
          </a:xfrm>
          <a:prstGeom prst="rect">
            <a:avLst/>
          </a:prstGeom>
        </p:spPr>
        <p:txBody>
          <a:bodyPr>
            <a:spAutoFit/>
          </a:bodyPr>
          <a:lstStyle>
            <a:lvl1pPr algn="l">
              <a:defRPr sz="1200" baseline="0">
                <a:solidFill>
                  <a:srgbClr val="34BCEE"/>
                </a:solidFill>
              </a:defRPr>
            </a:lvl1pPr>
          </a:lstStyle>
          <a:p>
            <a:r>
              <a:rPr lang="en-GB"/>
              <a:t>COVID-19 Vaccine Deployment Programme</a:t>
            </a:r>
          </a:p>
        </p:txBody>
      </p:sp>
    </p:spTree>
    <p:extLst>
      <p:ext uri="{BB962C8B-B14F-4D97-AF65-F5344CB8AC3E}">
        <p14:creationId xmlns:p14="http://schemas.microsoft.com/office/powerpoint/2010/main" val="28751395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0C135-A1DB-43DA-98F4-DE8CDF655FC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65AE77-C29E-4D6C-BDAA-A7C5624B0C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4DF40A-E94F-4932-9152-F0BF40FF6937}"/>
              </a:ext>
            </a:extLst>
          </p:cNvPr>
          <p:cNvSpPr>
            <a:spLocks noGrp="1"/>
          </p:cNvSpPr>
          <p:nvPr>
            <p:ph type="dt" sz="half" idx="10"/>
          </p:nvPr>
        </p:nvSpPr>
        <p:spPr/>
        <p:txBody>
          <a:bodyPr/>
          <a:lstStyle/>
          <a:p>
            <a:fld id="{E1BD05BC-4420-4C25-8850-F93435F124F3}" type="datetimeFigureOut">
              <a:rPr lang="en-GB" smtClean="0"/>
              <a:t>28/07/2022</a:t>
            </a:fld>
            <a:endParaRPr lang="en-GB"/>
          </a:p>
        </p:txBody>
      </p:sp>
      <p:sp>
        <p:nvSpPr>
          <p:cNvPr id="5" name="Footer Placeholder 4">
            <a:extLst>
              <a:ext uri="{FF2B5EF4-FFF2-40B4-BE49-F238E27FC236}">
                <a16:creationId xmlns:a16="http://schemas.microsoft.com/office/drawing/2014/main" id="{C48E79F0-F941-40EF-9447-0F465211DE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48C56B-5C2E-4988-8E63-EB3D8D0EADDF}"/>
              </a:ext>
            </a:extLst>
          </p:cNvPr>
          <p:cNvSpPr>
            <a:spLocks noGrp="1"/>
          </p:cNvSpPr>
          <p:nvPr>
            <p:ph type="sldNum" sz="quarter" idx="12"/>
          </p:nvPr>
        </p:nvSpPr>
        <p:spPr/>
        <p:txBody>
          <a:bodyPr/>
          <a:lstStyle/>
          <a:p>
            <a:fld id="{1228E3DC-7496-4A48-B500-5A5537091011}" type="slidenum">
              <a:rPr lang="en-GB" smtClean="0"/>
              <a:t>‹#›</a:t>
            </a:fld>
            <a:endParaRPr lang="en-GB"/>
          </a:p>
        </p:txBody>
      </p:sp>
    </p:spTree>
    <p:extLst>
      <p:ext uri="{BB962C8B-B14F-4D97-AF65-F5344CB8AC3E}">
        <p14:creationId xmlns:p14="http://schemas.microsoft.com/office/powerpoint/2010/main" val="999200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9A0CF-6DFA-4B1C-A62A-A7E77334C4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640AC76-343C-43E3-B569-CAB1B684FD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217B78-A07A-41F9-8EDC-E068683A067A}"/>
              </a:ext>
            </a:extLst>
          </p:cNvPr>
          <p:cNvSpPr>
            <a:spLocks noGrp="1"/>
          </p:cNvSpPr>
          <p:nvPr>
            <p:ph type="dt" sz="half" idx="10"/>
          </p:nvPr>
        </p:nvSpPr>
        <p:spPr/>
        <p:txBody>
          <a:bodyPr/>
          <a:lstStyle/>
          <a:p>
            <a:fld id="{E1BD05BC-4420-4C25-8850-F93435F124F3}" type="datetimeFigureOut">
              <a:rPr lang="en-GB" smtClean="0"/>
              <a:t>28/07/2022</a:t>
            </a:fld>
            <a:endParaRPr lang="en-GB"/>
          </a:p>
        </p:txBody>
      </p:sp>
      <p:sp>
        <p:nvSpPr>
          <p:cNvPr id="5" name="Footer Placeholder 4">
            <a:extLst>
              <a:ext uri="{FF2B5EF4-FFF2-40B4-BE49-F238E27FC236}">
                <a16:creationId xmlns:a16="http://schemas.microsoft.com/office/drawing/2014/main" id="{E176E221-3D77-484D-8691-2D7950E28A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87FD6F-8802-4F05-BC8D-3FF069213D93}"/>
              </a:ext>
            </a:extLst>
          </p:cNvPr>
          <p:cNvSpPr>
            <a:spLocks noGrp="1"/>
          </p:cNvSpPr>
          <p:nvPr>
            <p:ph type="sldNum" sz="quarter" idx="12"/>
          </p:nvPr>
        </p:nvSpPr>
        <p:spPr/>
        <p:txBody>
          <a:bodyPr/>
          <a:lstStyle/>
          <a:p>
            <a:fld id="{1228E3DC-7496-4A48-B500-5A5537091011}" type="slidenum">
              <a:rPr lang="en-GB" smtClean="0"/>
              <a:t>‹#›</a:t>
            </a:fld>
            <a:endParaRPr lang="en-GB"/>
          </a:p>
        </p:txBody>
      </p:sp>
    </p:spTree>
    <p:extLst>
      <p:ext uri="{BB962C8B-B14F-4D97-AF65-F5344CB8AC3E}">
        <p14:creationId xmlns:p14="http://schemas.microsoft.com/office/powerpoint/2010/main" val="18352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9B973-259C-4720-8949-88AF57B895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3838BD-63A7-4A7A-AE3D-B025C31566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7BFB447-DF0A-4CBF-8300-F3C44F82FB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3C1AB05-99E6-4894-A5E9-2106442A78EB}"/>
              </a:ext>
            </a:extLst>
          </p:cNvPr>
          <p:cNvSpPr>
            <a:spLocks noGrp="1"/>
          </p:cNvSpPr>
          <p:nvPr>
            <p:ph type="dt" sz="half" idx="10"/>
          </p:nvPr>
        </p:nvSpPr>
        <p:spPr/>
        <p:txBody>
          <a:bodyPr/>
          <a:lstStyle/>
          <a:p>
            <a:fld id="{E1BD05BC-4420-4C25-8850-F93435F124F3}" type="datetimeFigureOut">
              <a:rPr lang="en-GB" smtClean="0"/>
              <a:t>28/07/2022</a:t>
            </a:fld>
            <a:endParaRPr lang="en-GB"/>
          </a:p>
        </p:txBody>
      </p:sp>
      <p:sp>
        <p:nvSpPr>
          <p:cNvPr id="6" name="Footer Placeholder 5">
            <a:extLst>
              <a:ext uri="{FF2B5EF4-FFF2-40B4-BE49-F238E27FC236}">
                <a16:creationId xmlns:a16="http://schemas.microsoft.com/office/drawing/2014/main" id="{154D6F11-2A96-4357-87EB-8708A691B9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146922-8B23-436D-B97B-3DE98EFB4029}"/>
              </a:ext>
            </a:extLst>
          </p:cNvPr>
          <p:cNvSpPr>
            <a:spLocks noGrp="1"/>
          </p:cNvSpPr>
          <p:nvPr>
            <p:ph type="sldNum" sz="quarter" idx="12"/>
          </p:nvPr>
        </p:nvSpPr>
        <p:spPr/>
        <p:txBody>
          <a:bodyPr/>
          <a:lstStyle/>
          <a:p>
            <a:fld id="{1228E3DC-7496-4A48-B500-5A5537091011}" type="slidenum">
              <a:rPr lang="en-GB" smtClean="0"/>
              <a:t>‹#›</a:t>
            </a:fld>
            <a:endParaRPr lang="en-GB"/>
          </a:p>
        </p:txBody>
      </p:sp>
    </p:spTree>
    <p:extLst>
      <p:ext uri="{BB962C8B-B14F-4D97-AF65-F5344CB8AC3E}">
        <p14:creationId xmlns:p14="http://schemas.microsoft.com/office/powerpoint/2010/main" val="38547768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CACB9-EE69-43F5-AE7A-F1787C0FB74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422B86-8212-4B82-AA98-965668B158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46BE52-5F69-4F34-9503-B9F9F070A2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0713123-3E16-4901-B4BE-59889FE940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08EC9E-DC1A-47C4-A099-EE0C24B0FB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7A2A2EE-6871-4B4D-9D5E-69272C85C040}"/>
              </a:ext>
            </a:extLst>
          </p:cNvPr>
          <p:cNvSpPr>
            <a:spLocks noGrp="1"/>
          </p:cNvSpPr>
          <p:nvPr>
            <p:ph type="dt" sz="half" idx="10"/>
          </p:nvPr>
        </p:nvSpPr>
        <p:spPr/>
        <p:txBody>
          <a:bodyPr/>
          <a:lstStyle/>
          <a:p>
            <a:fld id="{E1BD05BC-4420-4C25-8850-F93435F124F3}" type="datetimeFigureOut">
              <a:rPr lang="en-GB" smtClean="0"/>
              <a:t>28/07/2022</a:t>
            </a:fld>
            <a:endParaRPr lang="en-GB"/>
          </a:p>
        </p:txBody>
      </p:sp>
      <p:sp>
        <p:nvSpPr>
          <p:cNvPr id="8" name="Footer Placeholder 7">
            <a:extLst>
              <a:ext uri="{FF2B5EF4-FFF2-40B4-BE49-F238E27FC236}">
                <a16:creationId xmlns:a16="http://schemas.microsoft.com/office/drawing/2014/main" id="{2708A375-85D2-468B-B5F8-CCAC83D895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B030708-7DCE-44C5-B8BA-4ABD18931A36}"/>
              </a:ext>
            </a:extLst>
          </p:cNvPr>
          <p:cNvSpPr>
            <a:spLocks noGrp="1"/>
          </p:cNvSpPr>
          <p:nvPr>
            <p:ph type="sldNum" sz="quarter" idx="12"/>
          </p:nvPr>
        </p:nvSpPr>
        <p:spPr/>
        <p:txBody>
          <a:bodyPr/>
          <a:lstStyle/>
          <a:p>
            <a:fld id="{1228E3DC-7496-4A48-B500-5A5537091011}" type="slidenum">
              <a:rPr lang="en-GB" smtClean="0"/>
              <a:t>‹#›</a:t>
            </a:fld>
            <a:endParaRPr lang="en-GB"/>
          </a:p>
        </p:txBody>
      </p:sp>
    </p:spTree>
    <p:extLst>
      <p:ext uri="{BB962C8B-B14F-4D97-AF65-F5344CB8AC3E}">
        <p14:creationId xmlns:p14="http://schemas.microsoft.com/office/powerpoint/2010/main" val="38553265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EB1D0-B0C5-4B86-B18D-FC58D0ADEE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E8B04F-6597-40CB-A0C8-06713690D8A6}"/>
              </a:ext>
            </a:extLst>
          </p:cNvPr>
          <p:cNvSpPr>
            <a:spLocks noGrp="1"/>
          </p:cNvSpPr>
          <p:nvPr>
            <p:ph type="dt" sz="half" idx="10"/>
          </p:nvPr>
        </p:nvSpPr>
        <p:spPr/>
        <p:txBody>
          <a:bodyPr/>
          <a:lstStyle/>
          <a:p>
            <a:fld id="{E1BD05BC-4420-4C25-8850-F93435F124F3}" type="datetimeFigureOut">
              <a:rPr lang="en-GB" smtClean="0"/>
              <a:t>28/07/2022</a:t>
            </a:fld>
            <a:endParaRPr lang="en-GB"/>
          </a:p>
        </p:txBody>
      </p:sp>
      <p:sp>
        <p:nvSpPr>
          <p:cNvPr id="4" name="Footer Placeholder 3">
            <a:extLst>
              <a:ext uri="{FF2B5EF4-FFF2-40B4-BE49-F238E27FC236}">
                <a16:creationId xmlns:a16="http://schemas.microsoft.com/office/drawing/2014/main" id="{4D5D4638-7C04-44E6-B37F-074CF762D82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98428F4-3F8D-49F2-BC7C-A6A3806D6BAF}"/>
              </a:ext>
            </a:extLst>
          </p:cNvPr>
          <p:cNvSpPr>
            <a:spLocks noGrp="1"/>
          </p:cNvSpPr>
          <p:nvPr>
            <p:ph type="sldNum" sz="quarter" idx="12"/>
          </p:nvPr>
        </p:nvSpPr>
        <p:spPr/>
        <p:txBody>
          <a:bodyPr/>
          <a:lstStyle/>
          <a:p>
            <a:fld id="{1228E3DC-7496-4A48-B500-5A5537091011}" type="slidenum">
              <a:rPr lang="en-GB" smtClean="0"/>
              <a:t>‹#›</a:t>
            </a:fld>
            <a:endParaRPr lang="en-GB"/>
          </a:p>
        </p:txBody>
      </p:sp>
    </p:spTree>
    <p:extLst>
      <p:ext uri="{BB962C8B-B14F-4D97-AF65-F5344CB8AC3E}">
        <p14:creationId xmlns:p14="http://schemas.microsoft.com/office/powerpoint/2010/main" val="29502220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BF3420-2975-408A-8150-3D858C5AAE19}"/>
              </a:ext>
            </a:extLst>
          </p:cNvPr>
          <p:cNvSpPr>
            <a:spLocks noGrp="1"/>
          </p:cNvSpPr>
          <p:nvPr>
            <p:ph type="dt" sz="half" idx="10"/>
          </p:nvPr>
        </p:nvSpPr>
        <p:spPr/>
        <p:txBody>
          <a:bodyPr/>
          <a:lstStyle/>
          <a:p>
            <a:fld id="{E1BD05BC-4420-4C25-8850-F93435F124F3}" type="datetimeFigureOut">
              <a:rPr lang="en-GB" smtClean="0"/>
              <a:t>28/07/2022</a:t>
            </a:fld>
            <a:endParaRPr lang="en-GB"/>
          </a:p>
        </p:txBody>
      </p:sp>
      <p:sp>
        <p:nvSpPr>
          <p:cNvPr id="3" name="Footer Placeholder 2">
            <a:extLst>
              <a:ext uri="{FF2B5EF4-FFF2-40B4-BE49-F238E27FC236}">
                <a16:creationId xmlns:a16="http://schemas.microsoft.com/office/drawing/2014/main" id="{7226949E-5A6F-4ADB-A8F0-C158B0EA4F9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0D6D1E0-CE17-48AD-A829-83B42BA8A3A3}"/>
              </a:ext>
            </a:extLst>
          </p:cNvPr>
          <p:cNvSpPr>
            <a:spLocks noGrp="1"/>
          </p:cNvSpPr>
          <p:nvPr>
            <p:ph type="sldNum" sz="quarter" idx="12"/>
          </p:nvPr>
        </p:nvSpPr>
        <p:spPr/>
        <p:txBody>
          <a:bodyPr/>
          <a:lstStyle/>
          <a:p>
            <a:fld id="{1228E3DC-7496-4A48-B500-5A5537091011}" type="slidenum">
              <a:rPr lang="en-GB" smtClean="0"/>
              <a:t>‹#›</a:t>
            </a:fld>
            <a:endParaRPr lang="en-GB"/>
          </a:p>
        </p:txBody>
      </p:sp>
    </p:spTree>
    <p:extLst>
      <p:ext uri="{BB962C8B-B14F-4D97-AF65-F5344CB8AC3E}">
        <p14:creationId xmlns:p14="http://schemas.microsoft.com/office/powerpoint/2010/main" val="15706058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10162-0B27-4EEA-AA63-98FD4A8A5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6EE435C-24C0-48C1-81C7-A0820EB0AC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772B84-4369-4129-B8CF-6FB3AE5EA1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0EEF70-F3F4-42F7-BE55-6C7E36F3BB76}"/>
              </a:ext>
            </a:extLst>
          </p:cNvPr>
          <p:cNvSpPr>
            <a:spLocks noGrp="1"/>
          </p:cNvSpPr>
          <p:nvPr>
            <p:ph type="dt" sz="half" idx="10"/>
          </p:nvPr>
        </p:nvSpPr>
        <p:spPr/>
        <p:txBody>
          <a:bodyPr/>
          <a:lstStyle/>
          <a:p>
            <a:fld id="{E1BD05BC-4420-4C25-8850-F93435F124F3}" type="datetimeFigureOut">
              <a:rPr lang="en-GB" smtClean="0"/>
              <a:t>28/07/2022</a:t>
            </a:fld>
            <a:endParaRPr lang="en-GB"/>
          </a:p>
        </p:txBody>
      </p:sp>
      <p:sp>
        <p:nvSpPr>
          <p:cNvPr id="6" name="Footer Placeholder 5">
            <a:extLst>
              <a:ext uri="{FF2B5EF4-FFF2-40B4-BE49-F238E27FC236}">
                <a16:creationId xmlns:a16="http://schemas.microsoft.com/office/drawing/2014/main" id="{6753AF37-4D4C-414B-B6CE-EAF48EB986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007B58-08C8-4ADE-8932-C3FDC31EDFD9}"/>
              </a:ext>
            </a:extLst>
          </p:cNvPr>
          <p:cNvSpPr>
            <a:spLocks noGrp="1"/>
          </p:cNvSpPr>
          <p:nvPr>
            <p:ph type="sldNum" sz="quarter" idx="12"/>
          </p:nvPr>
        </p:nvSpPr>
        <p:spPr/>
        <p:txBody>
          <a:bodyPr/>
          <a:lstStyle/>
          <a:p>
            <a:fld id="{1228E3DC-7496-4A48-B500-5A5537091011}" type="slidenum">
              <a:rPr lang="en-GB" smtClean="0"/>
              <a:t>‹#›</a:t>
            </a:fld>
            <a:endParaRPr lang="en-GB"/>
          </a:p>
        </p:txBody>
      </p:sp>
    </p:spTree>
    <p:extLst>
      <p:ext uri="{BB962C8B-B14F-4D97-AF65-F5344CB8AC3E}">
        <p14:creationId xmlns:p14="http://schemas.microsoft.com/office/powerpoint/2010/main" val="30978950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E6C53-C6A2-4BB4-9999-A4259C53C1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C2BB24-13BD-4C9E-BA79-143AB7D621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696ECF5-D478-4ED6-AECB-31C4BB954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8BA5AD-E207-4C18-BF34-B33097C87294}"/>
              </a:ext>
            </a:extLst>
          </p:cNvPr>
          <p:cNvSpPr>
            <a:spLocks noGrp="1"/>
          </p:cNvSpPr>
          <p:nvPr>
            <p:ph type="dt" sz="half" idx="10"/>
          </p:nvPr>
        </p:nvSpPr>
        <p:spPr/>
        <p:txBody>
          <a:bodyPr/>
          <a:lstStyle/>
          <a:p>
            <a:fld id="{E1BD05BC-4420-4C25-8850-F93435F124F3}" type="datetimeFigureOut">
              <a:rPr lang="en-GB" smtClean="0"/>
              <a:t>28/07/2022</a:t>
            </a:fld>
            <a:endParaRPr lang="en-GB"/>
          </a:p>
        </p:txBody>
      </p:sp>
      <p:sp>
        <p:nvSpPr>
          <p:cNvPr id="6" name="Footer Placeholder 5">
            <a:extLst>
              <a:ext uri="{FF2B5EF4-FFF2-40B4-BE49-F238E27FC236}">
                <a16:creationId xmlns:a16="http://schemas.microsoft.com/office/drawing/2014/main" id="{B1D65BD8-D497-4234-B2E2-281727C5C9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AB6A46-EA00-4D7A-BB6B-4A00FAD6AF22}"/>
              </a:ext>
            </a:extLst>
          </p:cNvPr>
          <p:cNvSpPr>
            <a:spLocks noGrp="1"/>
          </p:cNvSpPr>
          <p:nvPr>
            <p:ph type="sldNum" sz="quarter" idx="12"/>
          </p:nvPr>
        </p:nvSpPr>
        <p:spPr/>
        <p:txBody>
          <a:bodyPr/>
          <a:lstStyle/>
          <a:p>
            <a:fld id="{1228E3DC-7496-4A48-B500-5A5537091011}" type="slidenum">
              <a:rPr lang="en-GB" smtClean="0"/>
              <a:t>‹#›</a:t>
            </a:fld>
            <a:endParaRPr lang="en-GB"/>
          </a:p>
        </p:txBody>
      </p:sp>
    </p:spTree>
    <p:extLst>
      <p:ext uri="{BB962C8B-B14F-4D97-AF65-F5344CB8AC3E}">
        <p14:creationId xmlns:p14="http://schemas.microsoft.com/office/powerpoint/2010/main" val="33018537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17F41-0E92-4FF7-B798-639B53BF6A5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4192D4-E7F0-44BC-98BD-65EEB9107E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DB404D-F074-4247-8544-9C413B4BE549}"/>
              </a:ext>
            </a:extLst>
          </p:cNvPr>
          <p:cNvSpPr>
            <a:spLocks noGrp="1"/>
          </p:cNvSpPr>
          <p:nvPr>
            <p:ph type="dt" sz="half" idx="10"/>
          </p:nvPr>
        </p:nvSpPr>
        <p:spPr/>
        <p:txBody>
          <a:bodyPr/>
          <a:lstStyle/>
          <a:p>
            <a:fld id="{E1BD05BC-4420-4C25-8850-F93435F124F3}" type="datetimeFigureOut">
              <a:rPr lang="en-GB" smtClean="0"/>
              <a:t>28/07/2022</a:t>
            </a:fld>
            <a:endParaRPr lang="en-GB"/>
          </a:p>
        </p:txBody>
      </p:sp>
      <p:sp>
        <p:nvSpPr>
          <p:cNvPr id="5" name="Footer Placeholder 4">
            <a:extLst>
              <a:ext uri="{FF2B5EF4-FFF2-40B4-BE49-F238E27FC236}">
                <a16:creationId xmlns:a16="http://schemas.microsoft.com/office/drawing/2014/main" id="{65248272-E9B7-44A3-BC0C-698C86FBF0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385E83-A33E-4BE6-A600-15F5A071AF7F}"/>
              </a:ext>
            </a:extLst>
          </p:cNvPr>
          <p:cNvSpPr>
            <a:spLocks noGrp="1"/>
          </p:cNvSpPr>
          <p:nvPr>
            <p:ph type="sldNum" sz="quarter" idx="12"/>
          </p:nvPr>
        </p:nvSpPr>
        <p:spPr/>
        <p:txBody>
          <a:bodyPr/>
          <a:lstStyle/>
          <a:p>
            <a:fld id="{1228E3DC-7496-4A48-B500-5A5537091011}" type="slidenum">
              <a:rPr lang="en-GB" smtClean="0"/>
              <a:t>‹#›</a:t>
            </a:fld>
            <a:endParaRPr lang="en-GB"/>
          </a:p>
        </p:txBody>
      </p:sp>
    </p:spTree>
    <p:extLst>
      <p:ext uri="{BB962C8B-B14F-4D97-AF65-F5344CB8AC3E}">
        <p14:creationId xmlns:p14="http://schemas.microsoft.com/office/powerpoint/2010/main" val="25251465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544609-317E-4522-94F1-B617F40D622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7FEE21-D0F4-48E9-B847-0AF7F5FF36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BDE6A2-B3C1-40C7-A021-6FD8DDF41B9D}"/>
              </a:ext>
            </a:extLst>
          </p:cNvPr>
          <p:cNvSpPr>
            <a:spLocks noGrp="1"/>
          </p:cNvSpPr>
          <p:nvPr>
            <p:ph type="dt" sz="half" idx="10"/>
          </p:nvPr>
        </p:nvSpPr>
        <p:spPr/>
        <p:txBody>
          <a:bodyPr/>
          <a:lstStyle/>
          <a:p>
            <a:fld id="{E1BD05BC-4420-4C25-8850-F93435F124F3}" type="datetimeFigureOut">
              <a:rPr lang="en-GB" smtClean="0"/>
              <a:t>28/07/2022</a:t>
            </a:fld>
            <a:endParaRPr lang="en-GB"/>
          </a:p>
        </p:txBody>
      </p:sp>
      <p:sp>
        <p:nvSpPr>
          <p:cNvPr id="5" name="Footer Placeholder 4">
            <a:extLst>
              <a:ext uri="{FF2B5EF4-FFF2-40B4-BE49-F238E27FC236}">
                <a16:creationId xmlns:a16="http://schemas.microsoft.com/office/drawing/2014/main" id="{4593B998-6BD3-41B9-9785-84687AA658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EB585A-7ECF-4F2C-86E0-B4D0E91E130C}"/>
              </a:ext>
            </a:extLst>
          </p:cNvPr>
          <p:cNvSpPr>
            <a:spLocks noGrp="1"/>
          </p:cNvSpPr>
          <p:nvPr>
            <p:ph type="sldNum" sz="quarter" idx="12"/>
          </p:nvPr>
        </p:nvSpPr>
        <p:spPr/>
        <p:txBody>
          <a:bodyPr/>
          <a:lstStyle/>
          <a:p>
            <a:fld id="{1228E3DC-7496-4A48-B500-5A5537091011}" type="slidenum">
              <a:rPr lang="en-GB" smtClean="0"/>
              <a:t>‹#›</a:t>
            </a:fld>
            <a:endParaRPr lang="en-GB"/>
          </a:p>
        </p:txBody>
      </p:sp>
    </p:spTree>
    <p:extLst>
      <p:ext uri="{BB962C8B-B14F-4D97-AF65-F5344CB8AC3E}">
        <p14:creationId xmlns:p14="http://schemas.microsoft.com/office/powerpoint/2010/main" val="4237113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p Left">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id="{9BA84E71-6FE7-4585-B82E-BE5603311945}"/>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098" name="think-cell Slide" r:id="rId8" imgW="592" imgH="591" progId="TCLayout.ActiveDocument.1">
                  <p:embed/>
                </p:oleObj>
              </mc:Choice>
              <mc:Fallback>
                <p:oleObj name="think-cell Slide" r:id="rId8" imgW="592" imgH="591" progId="TCLayout.ActiveDocument.1">
                  <p:embed/>
                  <p:pic>
                    <p:nvPicPr>
                      <p:cNvPr id="10" name="Object 9" hidden="1">
                        <a:extLst>
                          <a:ext uri="{FF2B5EF4-FFF2-40B4-BE49-F238E27FC236}">
                            <a16:creationId xmlns:a16="http://schemas.microsoft.com/office/drawing/2014/main" id="{9BA84E71-6FE7-4585-B82E-BE5603311945}"/>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9" name="Rectangle 8" hidden="1">
            <a:extLst>
              <a:ext uri="{FF2B5EF4-FFF2-40B4-BE49-F238E27FC236}">
                <a16:creationId xmlns:a16="http://schemas.microsoft.com/office/drawing/2014/main" id="{D62A08AB-557D-4245-84FA-9DB6B6C6845A}"/>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400" b="0" i="0" baseline="0">
              <a:solidFill>
                <a:schemeClr val="bg1"/>
              </a:solidFill>
              <a:latin typeface="Arial" panose="020B0604020202020204" pitchFamily="34" charset="0"/>
              <a:ea typeface="+mj-ea"/>
              <a:cs typeface="+mj-cs"/>
              <a:sym typeface="Arial" panose="020B0604020202020204" pitchFamily="34" charset="0"/>
            </a:endParaRPr>
          </a:p>
        </p:txBody>
      </p:sp>
      <p:sp>
        <p:nvSpPr>
          <p:cNvPr id="3" name="2. Slide Title">
            <a:extLst>
              <a:ext uri="{FF2B5EF4-FFF2-40B4-BE49-F238E27FC236}">
                <a16:creationId xmlns:a16="http://schemas.microsoft.com/office/drawing/2014/main" id="{064E079D-5BD2-4787-A7F2-0859A1CB5E94}"/>
              </a:ext>
            </a:extLst>
          </p:cNvPr>
          <p:cNvSpPr>
            <a:spLocks noGrp="1"/>
          </p:cNvSpPr>
          <p:nvPr>
            <p:ph type="title"/>
            <p:custDataLst>
              <p:tags r:id="rId4"/>
            </p:custDataLst>
          </p:nvPr>
        </p:nvSpPr>
        <p:spPr>
          <a:xfrm>
            <a:off x="382016" y="1706563"/>
            <a:ext cx="3813048" cy="694944"/>
          </a:xfrm>
          <a:prstGeom prst="rect">
            <a:avLst/>
          </a:prstGeom>
        </p:spPr>
        <p:txBody>
          <a:bodyPr anchor="t">
            <a:noAutofit/>
          </a:bodyPr>
          <a:lstStyle>
            <a:lvl1pPr>
              <a:lnSpc>
                <a:spcPct val="90000"/>
              </a:lnSpc>
              <a:defRPr>
                <a:ln w="6350" cap="flat">
                  <a:noFill/>
                  <a:miter lim="800000"/>
                </a:ln>
              </a:defRPr>
            </a:lvl1pPr>
          </a:lstStyle>
          <a:p>
            <a:r>
              <a:rPr lang="en-US"/>
              <a:t>Click to edit Master title style</a:t>
            </a:r>
          </a:p>
        </p:txBody>
      </p:sp>
      <p:sp>
        <p:nvSpPr>
          <p:cNvPr id="11" name="1. On-page tracker">
            <a:extLst>
              <a:ext uri="{FF2B5EF4-FFF2-40B4-BE49-F238E27FC236}">
                <a16:creationId xmlns:a16="http://schemas.microsoft.com/office/drawing/2014/main" id="{A2582D75-79F8-4634-92EF-A9F0840C018B}"/>
              </a:ext>
            </a:extLst>
          </p:cNvPr>
          <p:cNvSpPr>
            <a:spLocks noGrp="1"/>
          </p:cNvSpPr>
          <p:nvPr>
            <p:ph type="body" sz="quarter" idx="10" hasCustomPrompt="1"/>
            <p:custDataLst>
              <p:tags r:id="rId5"/>
            </p:custDataLst>
          </p:nvPr>
        </p:nvSpPr>
        <p:spPr>
          <a:xfrm>
            <a:off x="382016" y="41597"/>
            <a:ext cx="384333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buNone/>
            </a:pPr>
            <a:r>
              <a:rPr lang="en-US"/>
              <a:t>Add tracker</a:t>
            </a:r>
          </a:p>
        </p:txBody>
      </p:sp>
      <p:sp>
        <p:nvSpPr>
          <p:cNvPr id="8" name="5. Source" hidden="1">
            <a:extLst>
              <a:ext uri="{FF2B5EF4-FFF2-40B4-BE49-F238E27FC236}">
                <a16:creationId xmlns:a16="http://schemas.microsoft.com/office/drawing/2014/main" id="{FF0B9959-A687-4871-83FA-6E7B062F1835}"/>
              </a:ext>
            </a:extLst>
          </p:cNvPr>
          <p:cNvSpPr txBox="1"/>
          <p:nvPr userDrawn="1">
            <p:custDataLst>
              <p:tags r:id="rId6"/>
            </p:custDataLst>
          </p:nvPr>
        </p:nvSpPr>
        <p:spPr>
          <a:xfrm>
            <a:off x="382016" y="6254914"/>
            <a:ext cx="7277861" cy="123111"/>
          </a:xfrm>
          <a:prstGeom prst="rect">
            <a:avLst/>
          </a:prstGeom>
        </p:spPr>
        <p:txBody>
          <a:bodyPr vert="horz" wrap="square" lIns="0" tIns="0" rIns="0" bIns="0" rtlCol="0" anchor="b">
            <a:spAutoFit/>
          </a:bodyPr>
          <a:lstStyle>
            <a:lvl1pPr indent="0">
              <a:lnSpc>
                <a:spcPct val="100000"/>
              </a:lnSpc>
              <a:spcBef>
                <a:spcPts val="300"/>
              </a:spcBef>
              <a:spcAft>
                <a:spcPts val="300"/>
              </a:spcAft>
              <a:buFont typeface="Segoe UI" panose="020B0502040204020203" pitchFamily="34" charset="0"/>
              <a:buChar char="​"/>
              <a:defRPr lang="en-US" sz="900" dirty="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800"/>
              <a:t>Source: …</a:t>
            </a:r>
          </a:p>
        </p:txBody>
      </p:sp>
      <p:sp>
        <p:nvSpPr>
          <p:cNvPr id="12" name="Footer Placeholder 1">
            <a:extLst>
              <a:ext uri="{FF2B5EF4-FFF2-40B4-BE49-F238E27FC236}">
                <a16:creationId xmlns:a16="http://schemas.microsoft.com/office/drawing/2014/main" id="{A80DB420-77FC-4823-85DC-70D25458B811}"/>
              </a:ext>
            </a:extLst>
          </p:cNvPr>
          <p:cNvSpPr>
            <a:spLocks noGrp="1"/>
          </p:cNvSpPr>
          <p:nvPr>
            <p:ph type="ftr" sz="quarter" idx="3"/>
          </p:nvPr>
        </p:nvSpPr>
        <p:spPr>
          <a:xfrm>
            <a:off x="690676" y="6377502"/>
            <a:ext cx="5723164" cy="276999"/>
          </a:xfrm>
          <a:prstGeom prst="rect">
            <a:avLst/>
          </a:prstGeom>
        </p:spPr>
        <p:txBody>
          <a:bodyPr>
            <a:spAutoFit/>
          </a:bodyPr>
          <a:lstStyle>
            <a:lvl1pPr algn="l">
              <a:defRPr sz="1200" baseline="0">
                <a:solidFill>
                  <a:srgbClr val="34BCEE"/>
                </a:solidFill>
              </a:defRPr>
            </a:lvl1pPr>
          </a:lstStyle>
          <a:p>
            <a:r>
              <a:rPr lang="en-GB"/>
              <a:t>COVID-19 Vaccine Deployment Programme</a:t>
            </a:r>
          </a:p>
        </p:txBody>
      </p:sp>
    </p:spTree>
    <p:extLst>
      <p:ext uri="{BB962C8B-B14F-4D97-AF65-F5344CB8AC3E}">
        <p14:creationId xmlns:p14="http://schemas.microsoft.com/office/powerpoint/2010/main" val="13825195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288000" y="288000"/>
            <a:ext cx="10080000" cy="611649"/>
          </a:xfrm>
          <a:prstGeom prst="rect">
            <a:avLst/>
          </a:prstGeom>
        </p:spPr>
        <p:txBody>
          <a:bodyPr>
            <a:normAutofit/>
          </a:bodyPr>
          <a:lstStyle>
            <a:lvl1pPr>
              <a:defRPr sz="2400" b="0">
                <a:solidFill>
                  <a:srgbClr val="005EB8"/>
                </a:solidFill>
                <a:latin typeface="Arial" panose="020B0604020202020204" pitchFamily="34" charset="0"/>
                <a:cs typeface="Arial" panose="020B0604020202020204" pitchFamily="34" charset="0"/>
              </a:defRPr>
            </a:lvl1pPr>
          </a:lstStyle>
          <a:p>
            <a:r>
              <a:rPr lang="en-GB"/>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288000" y="1080000"/>
            <a:ext cx="11556692" cy="3050137"/>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31801140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A426801C-6EF1-44D5-BB49-CF9B1BD26219}"/>
              </a:ext>
            </a:extLst>
          </p:cNvPr>
          <p:cNvSpPr txBox="1"/>
          <p:nvPr/>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p:nvPicPr>
        <p:blipFill>
          <a:blip r:embed="rId3"/>
          <a:stretch>
            <a:fillRect/>
          </a:stretch>
        </p:blipFill>
        <p:spPr>
          <a:xfrm>
            <a:off x="0" y="6213677"/>
            <a:ext cx="12211879" cy="413293"/>
          </a:xfrm>
          <a:prstGeom prst="rect">
            <a:avLst/>
          </a:prstGeom>
        </p:spPr>
      </p:pic>
    </p:spTree>
    <p:extLst>
      <p:ext uri="{BB962C8B-B14F-4D97-AF65-F5344CB8AC3E}">
        <p14:creationId xmlns:p14="http://schemas.microsoft.com/office/powerpoint/2010/main" val="35067233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37013144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Top Line and Tabl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347308" y="324390"/>
            <a:ext cx="10076852"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
        <p:nvSpPr>
          <p:cNvPr id="13" name="Content Placeholder 5">
            <a:extLst>
              <a:ext uri="{FF2B5EF4-FFF2-40B4-BE49-F238E27FC236}">
                <a16:creationId xmlns:a16="http://schemas.microsoft.com/office/drawing/2014/main" id="{08FF38B1-4091-4196-9657-FEC0E5917C32}"/>
              </a:ext>
            </a:extLst>
          </p:cNvPr>
          <p:cNvSpPr>
            <a:spLocks noGrp="1"/>
          </p:cNvSpPr>
          <p:nvPr>
            <p:ph sz="quarter" idx="10"/>
          </p:nvPr>
        </p:nvSpPr>
        <p:spPr>
          <a:xfrm>
            <a:off x="347663" y="1255713"/>
            <a:ext cx="11496675" cy="847725"/>
          </a:xfrm>
          <a:ln w="19050">
            <a:solidFill>
              <a:schemeClr val="accent1"/>
            </a:solidFill>
          </a:ln>
        </p:spPr>
        <p:txBody>
          <a:bodyPr>
            <a:normAutofit/>
          </a:bodyPr>
          <a:lstStyle>
            <a:lvl1pPr marL="0" indent="0">
              <a:lnSpc>
                <a:spcPct val="100000"/>
              </a:lnSpc>
              <a:spcBef>
                <a:spcPts val="0"/>
              </a:spcBef>
              <a:buNone/>
              <a:defRPr sz="1200">
                <a:latin typeface="Arial" panose="020B0604020202020204" pitchFamily="34" charset="0"/>
                <a:cs typeface="Arial" panose="020B0604020202020204" pitchFamily="34" charset="0"/>
              </a:defRPr>
            </a:lvl1pPr>
          </a:lstStyle>
          <a:p>
            <a:pPr lvl="0"/>
            <a:endParaRPr lang="en-GB"/>
          </a:p>
        </p:txBody>
      </p:sp>
      <p:sp>
        <p:nvSpPr>
          <p:cNvPr id="17" name="Table Placeholder 16">
            <a:extLst>
              <a:ext uri="{FF2B5EF4-FFF2-40B4-BE49-F238E27FC236}">
                <a16:creationId xmlns:a16="http://schemas.microsoft.com/office/drawing/2014/main" id="{F29F6E05-7D3B-49BD-B111-55AC36263620}"/>
              </a:ext>
            </a:extLst>
          </p:cNvPr>
          <p:cNvSpPr>
            <a:spLocks noGrp="1"/>
          </p:cNvSpPr>
          <p:nvPr>
            <p:ph type="tbl" sz="quarter" idx="11"/>
          </p:nvPr>
        </p:nvSpPr>
        <p:spPr>
          <a:xfrm>
            <a:off x="347663" y="2368550"/>
            <a:ext cx="11496675" cy="3816350"/>
          </a:xfrm>
        </p:spPr>
        <p:txBody>
          <a:bodyPr>
            <a:normAutofit/>
          </a:bodyPr>
          <a:lstStyle>
            <a:lvl1pPr marL="0" indent="0">
              <a:buNone/>
              <a:defRPr sz="1200">
                <a:latin typeface="Arial" panose="020B0604020202020204" pitchFamily="34" charset="0"/>
                <a:cs typeface="Arial" panose="020B0604020202020204" pitchFamily="34" charset="0"/>
              </a:defRPr>
            </a:lvl1pPr>
          </a:lstStyle>
          <a:p>
            <a:endParaRPr lang="en-GB"/>
          </a:p>
        </p:txBody>
      </p:sp>
      <p:sp>
        <p:nvSpPr>
          <p:cNvPr id="9" name="TextBox 8">
            <a:extLst>
              <a:ext uri="{FF2B5EF4-FFF2-40B4-BE49-F238E27FC236}">
                <a16:creationId xmlns:a16="http://schemas.microsoft.com/office/drawing/2014/main" id="{A9F50B80-4060-43AA-88E9-1ABCC0B3A5A0}"/>
              </a:ext>
            </a:extLst>
          </p:cNvPr>
          <p:cNvSpPr txBox="1"/>
          <p:nvPr userDrawn="1"/>
        </p:nvSpPr>
        <p:spPr>
          <a:xfrm>
            <a:off x="9135687" y="6543842"/>
            <a:ext cx="2709005" cy="261610"/>
          </a:xfrm>
          <a:prstGeom prst="rect">
            <a:avLst/>
          </a:prstGeom>
          <a:noFill/>
        </p:spPr>
        <p:txBody>
          <a:bodyPr wrap="square" rtlCol="0">
            <a:spAutoFit/>
          </a:bodyPr>
          <a:lstStyle/>
          <a:p>
            <a:pPr algn="ctr"/>
            <a:r>
              <a:rPr lang="en-GB" sz="1100" b="1">
                <a:solidFill>
                  <a:srgbClr val="FF0000"/>
                </a:solidFill>
                <a:latin typeface="Arial" panose="020B0604020202020204" pitchFamily="34" charset="0"/>
                <a:cs typeface="Arial" panose="020B0604020202020204" pitchFamily="34" charset="0"/>
              </a:rPr>
              <a:t>OFFICIAL - SENSITIVE</a:t>
            </a:r>
          </a:p>
        </p:txBody>
      </p:sp>
    </p:spTree>
    <p:extLst>
      <p:ext uri="{BB962C8B-B14F-4D97-AF65-F5344CB8AC3E}">
        <p14:creationId xmlns:p14="http://schemas.microsoft.com/office/powerpoint/2010/main" val="38827335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39D9B-1FA1-4C25-BFDA-9E62D41AE3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E06DF89-D5B8-4208-B470-925500CD9D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6935452-32C4-473C-AB97-D6CE5A8F5FA2}"/>
              </a:ext>
            </a:extLst>
          </p:cNvPr>
          <p:cNvSpPr>
            <a:spLocks noGrp="1"/>
          </p:cNvSpPr>
          <p:nvPr>
            <p:ph type="dt" sz="half" idx="10"/>
          </p:nvPr>
        </p:nvSpPr>
        <p:spPr/>
        <p:txBody>
          <a:bodyPr/>
          <a:lstStyle/>
          <a:p>
            <a:fld id="{83370D0E-30E0-4C51-948B-6526D1116CAB}" type="datetimeFigureOut">
              <a:rPr lang="en-GB" smtClean="0"/>
              <a:t>28/07/2022</a:t>
            </a:fld>
            <a:endParaRPr lang="en-GB" dirty="0"/>
          </a:p>
        </p:txBody>
      </p:sp>
      <p:sp>
        <p:nvSpPr>
          <p:cNvPr id="5" name="Footer Placeholder 4">
            <a:extLst>
              <a:ext uri="{FF2B5EF4-FFF2-40B4-BE49-F238E27FC236}">
                <a16:creationId xmlns:a16="http://schemas.microsoft.com/office/drawing/2014/main" id="{E19CD374-74E5-4D2B-B28A-467358703F0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0C8449E-E183-4C58-B319-1E4F20378B74}"/>
              </a:ext>
            </a:extLst>
          </p:cNvPr>
          <p:cNvSpPr>
            <a:spLocks noGrp="1"/>
          </p:cNvSpPr>
          <p:nvPr>
            <p:ph type="sldNum" sz="quarter" idx="12"/>
          </p:nvPr>
        </p:nvSpPr>
        <p:spPr/>
        <p:txBody>
          <a:bodyPr/>
          <a:lstStyle/>
          <a:p>
            <a:fld id="{C57AF181-CA14-4722-94C1-647E6BDBE9F1}" type="slidenum">
              <a:rPr lang="en-GB" smtClean="0"/>
              <a:t>‹#›</a:t>
            </a:fld>
            <a:endParaRPr lang="en-GB" dirty="0"/>
          </a:p>
        </p:txBody>
      </p:sp>
    </p:spTree>
    <p:extLst>
      <p:ext uri="{BB962C8B-B14F-4D97-AF65-F5344CB8AC3E}">
        <p14:creationId xmlns:p14="http://schemas.microsoft.com/office/powerpoint/2010/main" val="21913415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DDAB2-818F-4CDF-A04F-BBEADE0159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0C226B-F807-4E05-B751-7A5997611B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1137C7-1368-498E-8093-653C53981DB1}"/>
              </a:ext>
            </a:extLst>
          </p:cNvPr>
          <p:cNvSpPr>
            <a:spLocks noGrp="1"/>
          </p:cNvSpPr>
          <p:nvPr>
            <p:ph type="dt" sz="half" idx="10"/>
          </p:nvPr>
        </p:nvSpPr>
        <p:spPr/>
        <p:txBody>
          <a:bodyPr/>
          <a:lstStyle/>
          <a:p>
            <a:fld id="{83370D0E-30E0-4C51-948B-6526D1116CAB}" type="datetimeFigureOut">
              <a:rPr lang="en-GB" smtClean="0"/>
              <a:t>28/07/2022</a:t>
            </a:fld>
            <a:endParaRPr lang="en-GB" dirty="0"/>
          </a:p>
        </p:txBody>
      </p:sp>
      <p:sp>
        <p:nvSpPr>
          <p:cNvPr id="5" name="Footer Placeholder 4">
            <a:extLst>
              <a:ext uri="{FF2B5EF4-FFF2-40B4-BE49-F238E27FC236}">
                <a16:creationId xmlns:a16="http://schemas.microsoft.com/office/drawing/2014/main" id="{1B531F0A-3E4F-4A14-B0B2-2B0883DE8DF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2355339-8F04-4DDF-A2D2-3B36A930F73C}"/>
              </a:ext>
            </a:extLst>
          </p:cNvPr>
          <p:cNvSpPr>
            <a:spLocks noGrp="1"/>
          </p:cNvSpPr>
          <p:nvPr>
            <p:ph type="sldNum" sz="quarter" idx="12"/>
          </p:nvPr>
        </p:nvSpPr>
        <p:spPr/>
        <p:txBody>
          <a:bodyPr/>
          <a:lstStyle/>
          <a:p>
            <a:fld id="{C57AF181-CA14-4722-94C1-647E6BDBE9F1}" type="slidenum">
              <a:rPr lang="en-GB" smtClean="0"/>
              <a:t>‹#›</a:t>
            </a:fld>
            <a:endParaRPr lang="en-GB" dirty="0"/>
          </a:p>
        </p:txBody>
      </p:sp>
    </p:spTree>
    <p:extLst>
      <p:ext uri="{BB962C8B-B14F-4D97-AF65-F5344CB8AC3E}">
        <p14:creationId xmlns:p14="http://schemas.microsoft.com/office/powerpoint/2010/main" val="41025263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D5790-383D-48A5-8C83-BF405ECC64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9D045AC-8689-4F3D-BAF2-B78DD73FDA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4C4EBD-C544-43A1-A55C-1754CE242D29}"/>
              </a:ext>
            </a:extLst>
          </p:cNvPr>
          <p:cNvSpPr>
            <a:spLocks noGrp="1"/>
          </p:cNvSpPr>
          <p:nvPr>
            <p:ph type="dt" sz="half" idx="10"/>
          </p:nvPr>
        </p:nvSpPr>
        <p:spPr/>
        <p:txBody>
          <a:bodyPr/>
          <a:lstStyle/>
          <a:p>
            <a:fld id="{83370D0E-30E0-4C51-948B-6526D1116CAB}" type="datetimeFigureOut">
              <a:rPr lang="en-GB" smtClean="0"/>
              <a:t>28/07/2022</a:t>
            </a:fld>
            <a:endParaRPr lang="en-GB" dirty="0"/>
          </a:p>
        </p:txBody>
      </p:sp>
      <p:sp>
        <p:nvSpPr>
          <p:cNvPr id="5" name="Footer Placeholder 4">
            <a:extLst>
              <a:ext uri="{FF2B5EF4-FFF2-40B4-BE49-F238E27FC236}">
                <a16:creationId xmlns:a16="http://schemas.microsoft.com/office/drawing/2014/main" id="{0243D8AE-8F7C-433C-9037-196F62A05FF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E1B681B-72D1-448D-9ADB-76354FA8124C}"/>
              </a:ext>
            </a:extLst>
          </p:cNvPr>
          <p:cNvSpPr>
            <a:spLocks noGrp="1"/>
          </p:cNvSpPr>
          <p:nvPr>
            <p:ph type="sldNum" sz="quarter" idx="12"/>
          </p:nvPr>
        </p:nvSpPr>
        <p:spPr/>
        <p:txBody>
          <a:bodyPr/>
          <a:lstStyle/>
          <a:p>
            <a:fld id="{C57AF181-CA14-4722-94C1-647E6BDBE9F1}" type="slidenum">
              <a:rPr lang="en-GB" smtClean="0"/>
              <a:t>‹#›</a:t>
            </a:fld>
            <a:endParaRPr lang="en-GB" dirty="0"/>
          </a:p>
        </p:txBody>
      </p:sp>
    </p:spTree>
    <p:extLst>
      <p:ext uri="{BB962C8B-B14F-4D97-AF65-F5344CB8AC3E}">
        <p14:creationId xmlns:p14="http://schemas.microsoft.com/office/powerpoint/2010/main" val="11518080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CD7AB-3CE5-4C8A-AF81-24049448F7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9FF8FA-EEE1-45AF-BB74-F3DB9594E2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DF67F8F-C051-48DC-A4F6-32065BDBE6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DE95036-0966-426A-9951-47136D9FE744}"/>
              </a:ext>
            </a:extLst>
          </p:cNvPr>
          <p:cNvSpPr>
            <a:spLocks noGrp="1"/>
          </p:cNvSpPr>
          <p:nvPr>
            <p:ph type="dt" sz="half" idx="10"/>
          </p:nvPr>
        </p:nvSpPr>
        <p:spPr/>
        <p:txBody>
          <a:bodyPr/>
          <a:lstStyle/>
          <a:p>
            <a:fld id="{83370D0E-30E0-4C51-948B-6526D1116CAB}" type="datetimeFigureOut">
              <a:rPr lang="en-GB" smtClean="0"/>
              <a:t>28/07/2022</a:t>
            </a:fld>
            <a:endParaRPr lang="en-GB" dirty="0"/>
          </a:p>
        </p:txBody>
      </p:sp>
      <p:sp>
        <p:nvSpPr>
          <p:cNvPr id="6" name="Footer Placeholder 5">
            <a:extLst>
              <a:ext uri="{FF2B5EF4-FFF2-40B4-BE49-F238E27FC236}">
                <a16:creationId xmlns:a16="http://schemas.microsoft.com/office/drawing/2014/main" id="{A1716AB2-3F36-4DA7-97E7-6E15AC2F5BC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82737B0-90D5-4B4B-A15F-0CA06245336E}"/>
              </a:ext>
            </a:extLst>
          </p:cNvPr>
          <p:cNvSpPr>
            <a:spLocks noGrp="1"/>
          </p:cNvSpPr>
          <p:nvPr>
            <p:ph type="sldNum" sz="quarter" idx="12"/>
          </p:nvPr>
        </p:nvSpPr>
        <p:spPr/>
        <p:txBody>
          <a:bodyPr/>
          <a:lstStyle/>
          <a:p>
            <a:fld id="{C57AF181-CA14-4722-94C1-647E6BDBE9F1}" type="slidenum">
              <a:rPr lang="en-GB" smtClean="0"/>
              <a:t>‹#›</a:t>
            </a:fld>
            <a:endParaRPr lang="en-GB" dirty="0"/>
          </a:p>
        </p:txBody>
      </p:sp>
    </p:spTree>
    <p:extLst>
      <p:ext uri="{BB962C8B-B14F-4D97-AF65-F5344CB8AC3E}">
        <p14:creationId xmlns:p14="http://schemas.microsoft.com/office/powerpoint/2010/main" val="22759520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BE201-F24F-4473-A127-B7DC7AB7838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E5EFEA-5D41-4951-AFC5-86C71D87F0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0B10CB-6EBF-424F-AD1B-9D7A20FD69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EF5571D-0AF6-4B2E-8C90-91E1D93E18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330FF8-2C9C-4B07-9865-59063FF065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CE35DFB-4B29-42E5-A199-2FF9E7986FE7}"/>
              </a:ext>
            </a:extLst>
          </p:cNvPr>
          <p:cNvSpPr>
            <a:spLocks noGrp="1"/>
          </p:cNvSpPr>
          <p:nvPr>
            <p:ph type="dt" sz="half" idx="10"/>
          </p:nvPr>
        </p:nvSpPr>
        <p:spPr/>
        <p:txBody>
          <a:bodyPr/>
          <a:lstStyle/>
          <a:p>
            <a:fld id="{83370D0E-30E0-4C51-948B-6526D1116CAB}" type="datetimeFigureOut">
              <a:rPr lang="en-GB" smtClean="0"/>
              <a:t>28/07/2022</a:t>
            </a:fld>
            <a:endParaRPr lang="en-GB" dirty="0"/>
          </a:p>
        </p:txBody>
      </p:sp>
      <p:sp>
        <p:nvSpPr>
          <p:cNvPr id="8" name="Footer Placeholder 7">
            <a:extLst>
              <a:ext uri="{FF2B5EF4-FFF2-40B4-BE49-F238E27FC236}">
                <a16:creationId xmlns:a16="http://schemas.microsoft.com/office/drawing/2014/main" id="{56430E4E-D9AE-4E6B-B200-9C830DEC3E79}"/>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7D16029-F903-4A94-A603-87F4E114114A}"/>
              </a:ext>
            </a:extLst>
          </p:cNvPr>
          <p:cNvSpPr>
            <a:spLocks noGrp="1"/>
          </p:cNvSpPr>
          <p:nvPr>
            <p:ph type="sldNum" sz="quarter" idx="12"/>
          </p:nvPr>
        </p:nvSpPr>
        <p:spPr/>
        <p:txBody>
          <a:bodyPr/>
          <a:lstStyle/>
          <a:p>
            <a:fld id="{C57AF181-CA14-4722-94C1-647E6BDBE9F1}" type="slidenum">
              <a:rPr lang="en-GB" smtClean="0"/>
              <a:t>‹#›</a:t>
            </a:fld>
            <a:endParaRPr lang="en-GB" dirty="0"/>
          </a:p>
        </p:txBody>
      </p:sp>
    </p:spTree>
    <p:extLst>
      <p:ext uri="{BB962C8B-B14F-4D97-AF65-F5344CB8AC3E}">
        <p14:creationId xmlns:p14="http://schemas.microsoft.com/office/powerpoint/2010/main" val="41949172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2ECB2-E1DD-49B8-8657-5C4916B76BB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750122E-68C0-4640-AF42-6498F458C215}"/>
              </a:ext>
            </a:extLst>
          </p:cNvPr>
          <p:cNvSpPr>
            <a:spLocks noGrp="1"/>
          </p:cNvSpPr>
          <p:nvPr>
            <p:ph type="dt" sz="half" idx="10"/>
          </p:nvPr>
        </p:nvSpPr>
        <p:spPr/>
        <p:txBody>
          <a:bodyPr/>
          <a:lstStyle/>
          <a:p>
            <a:fld id="{83370D0E-30E0-4C51-948B-6526D1116CAB}" type="datetimeFigureOut">
              <a:rPr lang="en-GB" smtClean="0"/>
              <a:t>28/07/2022</a:t>
            </a:fld>
            <a:endParaRPr lang="en-GB" dirty="0"/>
          </a:p>
        </p:txBody>
      </p:sp>
      <p:sp>
        <p:nvSpPr>
          <p:cNvPr id="4" name="Footer Placeholder 3">
            <a:extLst>
              <a:ext uri="{FF2B5EF4-FFF2-40B4-BE49-F238E27FC236}">
                <a16:creationId xmlns:a16="http://schemas.microsoft.com/office/drawing/2014/main" id="{2FD1D484-B90B-425A-A727-1A789D968C58}"/>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E090C8BF-12F5-4E7B-91DF-438D00FE6B45}"/>
              </a:ext>
            </a:extLst>
          </p:cNvPr>
          <p:cNvSpPr>
            <a:spLocks noGrp="1"/>
          </p:cNvSpPr>
          <p:nvPr>
            <p:ph type="sldNum" sz="quarter" idx="12"/>
          </p:nvPr>
        </p:nvSpPr>
        <p:spPr/>
        <p:txBody>
          <a:bodyPr/>
          <a:lstStyle/>
          <a:p>
            <a:fld id="{C57AF181-CA14-4722-94C1-647E6BDBE9F1}" type="slidenum">
              <a:rPr lang="en-GB" smtClean="0"/>
              <a:t>‹#›</a:t>
            </a:fld>
            <a:endParaRPr lang="en-GB" dirty="0"/>
          </a:p>
        </p:txBody>
      </p:sp>
    </p:spTree>
    <p:extLst>
      <p:ext uri="{BB962C8B-B14F-4D97-AF65-F5344CB8AC3E}">
        <p14:creationId xmlns:p14="http://schemas.microsoft.com/office/powerpoint/2010/main" val="40518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id Lef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3C4F5195-E8F7-4A2F-B02E-643BB3D8838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2" name="think-cell Slide" r:id="rId8" imgW="592" imgH="591" progId="TCLayout.ActiveDocument.1">
                  <p:embed/>
                </p:oleObj>
              </mc:Choice>
              <mc:Fallback>
                <p:oleObj name="think-cell Slide" r:id="rId8" imgW="592" imgH="591" progId="TCLayout.ActiveDocument.1">
                  <p:embed/>
                  <p:pic>
                    <p:nvPicPr>
                      <p:cNvPr id="4" name="Object 3" hidden="1">
                        <a:extLst>
                          <a:ext uri="{FF2B5EF4-FFF2-40B4-BE49-F238E27FC236}">
                            <a16:creationId xmlns:a16="http://schemas.microsoft.com/office/drawing/2014/main" id="{3C4F5195-E8F7-4A2F-B02E-643BB3D88381}"/>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515EFC92-5E3D-4BDC-A378-85D30212A9E2}"/>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400" b="0" i="0" baseline="0">
              <a:solidFill>
                <a:schemeClr val="bg1"/>
              </a:solidFill>
              <a:latin typeface="Arial" panose="020B0604020202020204" pitchFamily="34" charset="0"/>
              <a:ea typeface="+mj-ea"/>
              <a:cs typeface="+mj-cs"/>
              <a:sym typeface="Arial" panose="020B0604020202020204" pitchFamily="34" charset="0"/>
            </a:endParaRPr>
          </a:p>
        </p:txBody>
      </p:sp>
      <p:sp>
        <p:nvSpPr>
          <p:cNvPr id="3" name="2. Slide Title">
            <a:extLst>
              <a:ext uri="{FF2B5EF4-FFF2-40B4-BE49-F238E27FC236}">
                <a16:creationId xmlns:a16="http://schemas.microsoft.com/office/drawing/2014/main" id="{064E079D-5BD2-4787-A7F2-0859A1CB5E94}"/>
              </a:ext>
            </a:extLst>
          </p:cNvPr>
          <p:cNvSpPr>
            <a:spLocks noGrp="1"/>
          </p:cNvSpPr>
          <p:nvPr>
            <p:ph type="title"/>
            <p:custDataLst>
              <p:tags r:id="rId4"/>
            </p:custDataLst>
          </p:nvPr>
        </p:nvSpPr>
        <p:spPr>
          <a:xfrm>
            <a:off x="382016" y="3244334"/>
            <a:ext cx="5065776" cy="369332"/>
          </a:xfrm>
          <a:prstGeom prst="rect">
            <a:avLst/>
          </a:prstGeom>
        </p:spPr>
        <p:txBody>
          <a:bodyPr rIns="365760" anchor="ctr">
            <a:spAutoFit/>
          </a:bodyPr>
          <a:lstStyle>
            <a:lvl1pPr>
              <a:defRPr>
                <a:ln w="6350" cap="flat">
                  <a:noFill/>
                  <a:miter lim="800000"/>
                </a:ln>
              </a:defRPr>
            </a:lvl1pPr>
          </a:lstStyle>
          <a:p>
            <a:r>
              <a:rPr lang="en-US"/>
              <a:t>Click to edit Master title style</a:t>
            </a:r>
          </a:p>
        </p:txBody>
      </p:sp>
      <p:sp>
        <p:nvSpPr>
          <p:cNvPr id="10" name="1. On-page tracker">
            <a:extLst>
              <a:ext uri="{FF2B5EF4-FFF2-40B4-BE49-F238E27FC236}">
                <a16:creationId xmlns:a16="http://schemas.microsoft.com/office/drawing/2014/main" id="{E4983596-431B-4F12-AA07-76914CD3DEE7}"/>
              </a:ext>
            </a:extLst>
          </p:cNvPr>
          <p:cNvSpPr>
            <a:spLocks noGrp="1"/>
          </p:cNvSpPr>
          <p:nvPr>
            <p:ph type="body" sz="quarter" idx="10" hasCustomPrompt="1"/>
            <p:custDataLst>
              <p:tags r:id="rId5"/>
            </p:custDataLst>
          </p:nvPr>
        </p:nvSpPr>
        <p:spPr>
          <a:xfrm>
            <a:off x="382016" y="41597"/>
            <a:ext cx="384333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buNone/>
            </a:pPr>
            <a:r>
              <a:rPr lang="en-US"/>
              <a:t>Add tracker</a:t>
            </a:r>
          </a:p>
        </p:txBody>
      </p:sp>
      <p:sp>
        <p:nvSpPr>
          <p:cNvPr id="11" name="5. Source" hidden="1">
            <a:extLst>
              <a:ext uri="{FF2B5EF4-FFF2-40B4-BE49-F238E27FC236}">
                <a16:creationId xmlns:a16="http://schemas.microsoft.com/office/drawing/2014/main" id="{7088B171-16E3-47AC-B4E0-F17D0F195640}"/>
              </a:ext>
            </a:extLst>
          </p:cNvPr>
          <p:cNvSpPr txBox="1"/>
          <p:nvPr userDrawn="1">
            <p:custDataLst>
              <p:tags r:id="rId6"/>
            </p:custDataLst>
          </p:nvPr>
        </p:nvSpPr>
        <p:spPr>
          <a:xfrm>
            <a:off x="382016" y="6254914"/>
            <a:ext cx="7277861" cy="123111"/>
          </a:xfrm>
          <a:prstGeom prst="rect">
            <a:avLst/>
          </a:prstGeom>
        </p:spPr>
        <p:txBody>
          <a:bodyPr vert="horz" wrap="square" lIns="0" tIns="0" rIns="0" bIns="0" rtlCol="0" anchor="b">
            <a:spAutoFit/>
          </a:bodyPr>
          <a:lstStyle>
            <a:lvl1pPr indent="0">
              <a:lnSpc>
                <a:spcPct val="100000"/>
              </a:lnSpc>
              <a:spcBef>
                <a:spcPts val="300"/>
              </a:spcBef>
              <a:spcAft>
                <a:spcPts val="300"/>
              </a:spcAft>
              <a:buFont typeface="Segoe UI" panose="020B0502040204020203" pitchFamily="34" charset="0"/>
              <a:buChar char="​"/>
              <a:defRPr lang="en-US" sz="900" dirty="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800"/>
              <a:t>Source: …</a:t>
            </a:r>
          </a:p>
        </p:txBody>
      </p:sp>
      <p:sp>
        <p:nvSpPr>
          <p:cNvPr id="12" name="Footer Placeholder 1">
            <a:extLst>
              <a:ext uri="{FF2B5EF4-FFF2-40B4-BE49-F238E27FC236}">
                <a16:creationId xmlns:a16="http://schemas.microsoft.com/office/drawing/2014/main" id="{7C48E02F-7872-4E2D-8E07-CB2FD7501000}"/>
              </a:ext>
            </a:extLst>
          </p:cNvPr>
          <p:cNvSpPr>
            <a:spLocks noGrp="1"/>
          </p:cNvSpPr>
          <p:nvPr>
            <p:ph type="ftr" sz="quarter" idx="3"/>
          </p:nvPr>
        </p:nvSpPr>
        <p:spPr>
          <a:xfrm>
            <a:off x="690676" y="6377502"/>
            <a:ext cx="5723164" cy="276999"/>
          </a:xfrm>
          <a:prstGeom prst="rect">
            <a:avLst/>
          </a:prstGeom>
        </p:spPr>
        <p:txBody>
          <a:bodyPr>
            <a:spAutoFit/>
          </a:bodyPr>
          <a:lstStyle>
            <a:lvl1pPr algn="l">
              <a:defRPr sz="1200" baseline="0">
                <a:solidFill>
                  <a:srgbClr val="34BCEE"/>
                </a:solidFill>
              </a:defRPr>
            </a:lvl1pPr>
          </a:lstStyle>
          <a:p>
            <a:r>
              <a:rPr lang="en-GB"/>
              <a:t>COVID-19 Vaccine Deployment Programme</a:t>
            </a:r>
          </a:p>
        </p:txBody>
      </p:sp>
    </p:spTree>
    <p:extLst>
      <p:ext uri="{BB962C8B-B14F-4D97-AF65-F5344CB8AC3E}">
        <p14:creationId xmlns:p14="http://schemas.microsoft.com/office/powerpoint/2010/main" val="23894363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006F26-BD31-44C6-902F-3C5410A092CE}"/>
              </a:ext>
            </a:extLst>
          </p:cNvPr>
          <p:cNvSpPr>
            <a:spLocks noGrp="1"/>
          </p:cNvSpPr>
          <p:nvPr>
            <p:ph type="dt" sz="half" idx="10"/>
          </p:nvPr>
        </p:nvSpPr>
        <p:spPr/>
        <p:txBody>
          <a:bodyPr/>
          <a:lstStyle/>
          <a:p>
            <a:fld id="{83370D0E-30E0-4C51-948B-6526D1116CAB}" type="datetimeFigureOut">
              <a:rPr lang="en-GB" smtClean="0"/>
              <a:t>28/07/2022</a:t>
            </a:fld>
            <a:endParaRPr lang="en-GB" dirty="0"/>
          </a:p>
        </p:txBody>
      </p:sp>
      <p:sp>
        <p:nvSpPr>
          <p:cNvPr id="3" name="Footer Placeholder 2">
            <a:extLst>
              <a:ext uri="{FF2B5EF4-FFF2-40B4-BE49-F238E27FC236}">
                <a16:creationId xmlns:a16="http://schemas.microsoft.com/office/drawing/2014/main" id="{79ECD438-4D35-41F6-9613-436F98A166BA}"/>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E71C3C61-706D-4C62-8A1D-992754C677A9}"/>
              </a:ext>
            </a:extLst>
          </p:cNvPr>
          <p:cNvSpPr>
            <a:spLocks noGrp="1"/>
          </p:cNvSpPr>
          <p:nvPr>
            <p:ph type="sldNum" sz="quarter" idx="12"/>
          </p:nvPr>
        </p:nvSpPr>
        <p:spPr/>
        <p:txBody>
          <a:bodyPr/>
          <a:lstStyle/>
          <a:p>
            <a:fld id="{C57AF181-CA14-4722-94C1-647E6BDBE9F1}" type="slidenum">
              <a:rPr lang="en-GB" smtClean="0"/>
              <a:t>‹#›</a:t>
            </a:fld>
            <a:endParaRPr lang="en-GB" dirty="0"/>
          </a:p>
        </p:txBody>
      </p:sp>
    </p:spTree>
    <p:extLst>
      <p:ext uri="{BB962C8B-B14F-4D97-AF65-F5344CB8AC3E}">
        <p14:creationId xmlns:p14="http://schemas.microsoft.com/office/powerpoint/2010/main" val="38183962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0158D-C1F4-4F19-A90A-CD5F9D7393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4F494C3-4413-46D8-B8C3-4C734D3158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4CF18DC-591C-471F-8F96-36AFD5F3ED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3D396F-15F8-4714-9343-E538209F6111}"/>
              </a:ext>
            </a:extLst>
          </p:cNvPr>
          <p:cNvSpPr>
            <a:spLocks noGrp="1"/>
          </p:cNvSpPr>
          <p:nvPr>
            <p:ph type="dt" sz="half" idx="10"/>
          </p:nvPr>
        </p:nvSpPr>
        <p:spPr/>
        <p:txBody>
          <a:bodyPr/>
          <a:lstStyle/>
          <a:p>
            <a:fld id="{83370D0E-30E0-4C51-948B-6526D1116CAB}" type="datetimeFigureOut">
              <a:rPr lang="en-GB" smtClean="0"/>
              <a:t>28/07/2022</a:t>
            </a:fld>
            <a:endParaRPr lang="en-GB" dirty="0"/>
          </a:p>
        </p:txBody>
      </p:sp>
      <p:sp>
        <p:nvSpPr>
          <p:cNvPr id="6" name="Footer Placeholder 5">
            <a:extLst>
              <a:ext uri="{FF2B5EF4-FFF2-40B4-BE49-F238E27FC236}">
                <a16:creationId xmlns:a16="http://schemas.microsoft.com/office/drawing/2014/main" id="{62F94EE0-BED6-41F4-B6B8-C267C668B84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1AB61C8-C30B-46A7-8969-789392CA4DEE}"/>
              </a:ext>
            </a:extLst>
          </p:cNvPr>
          <p:cNvSpPr>
            <a:spLocks noGrp="1"/>
          </p:cNvSpPr>
          <p:nvPr>
            <p:ph type="sldNum" sz="quarter" idx="12"/>
          </p:nvPr>
        </p:nvSpPr>
        <p:spPr/>
        <p:txBody>
          <a:bodyPr/>
          <a:lstStyle/>
          <a:p>
            <a:fld id="{C57AF181-CA14-4722-94C1-647E6BDBE9F1}" type="slidenum">
              <a:rPr lang="en-GB" smtClean="0"/>
              <a:t>‹#›</a:t>
            </a:fld>
            <a:endParaRPr lang="en-GB" dirty="0"/>
          </a:p>
        </p:txBody>
      </p:sp>
    </p:spTree>
    <p:extLst>
      <p:ext uri="{BB962C8B-B14F-4D97-AF65-F5344CB8AC3E}">
        <p14:creationId xmlns:p14="http://schemas.microsoft.com/office/powerpoint/2010/main" val="26911045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996C9-7651-4448-BB72-ED5B6F5907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1BED74A-23AB-4BB3-A356-6A58CF03A7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FEBDE3D-3A55-4AAC-AD34-94136CFDAA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A1DC84-45A1-44D2-B753-E66037B23761}"/>
              </a:ext>
            </a:extLst>
          </p:cNvPr>
          <p:cNvSpPr>
            <a:spLocks noGrp="1"/>
          </p:cNvSpPr>
          <p:nvPr>
            <p:ph type="dt" sz="half" idx="10"/>
          </p:nvPr>
        </p:nvSpPr>
        <p:spPr/>
        <p:txBody>
          <a:bodyPr/>
          <a:lstStyle/>
          <a:p>
            <a:fld id="{83370D0E-30E0-4C51-948B-6526D1116CAB}" type="datetimeFigureOut">
              <a:rPr lang="en-GB" smtClean="0"/>
              <a:t>28/07/2022</a:t>
            </a:fld>
            <a:endParaRPr lang="en-GB" dirty="0"/>
          </a:p>
        </p:txBody>
      </p:sp>
      <p:sp>
        <p:nvSpPr>
          <p:cNvPr id="6" name="Footer Placeholder 5">
            <a:extLst>
              <a:ext uri="{FF2B5EF4-FFF2-40B4-BE49-F238E27FC236}">
                <a16:creationId xmlns:a16="http://schemas.microsoft.com/office/drawing/2014/main" id="{E65A6320-CD10-4C4B-9725-3F1E866FA33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6771E6C-7446-41E5-B2BA-93A7C4607952}"/>
              </a:ext>
            </a:extLst>
          </p:cNvPr>
          <p:cNvSpPr>
            <a:spLocks noGrp="1"/>
          </p:cNvSpPr>
          <p:nvPr>
            <p:ph type="sldNum" sz="quarter" idx="12"/>
          </p:nvPr>
        </p:nvSpPr>
        <p:spPr/>
        <p:txBody>
          <a:bodyPr/>
          <a:lstStyle/>
          <a:p>
            <a:fld id="{C57AF181-CA14-4722-94C1-647E6BDBE9F1}" type="slidenum">
              <a:rPr lang="en-GB" smtClean="0"/>
              <a:t>‹#›</a:t>
            </a:fld>
            <a:endParaRPr lang="en-GB" dirty="0"/>
          </a:p>
        </p:txBody>
      </p:sp>
    </p:spTree>
    <p:extLst>
      <p:ext uri="{BB962C8B-B14F-4D97-AF65-F5344CB8AC3E}">
        <p14:creationId xmlns:p14="http://schemas.microsoft.com/office/powerpoint/2010/main" val="37498147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0BA58-E21D-4E58-ABE9-8697E98AF5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7673A9-632B-441C-B073-CBFE32F83A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35B633-28AC-4FD9-A117-A80132ADBCBF}"/>
              </a:ext>
            </a:extLst>
          </p:cNvPr>
          <p:cNvSpPr>
            <a:spLocks noGrp="1"/>
          </p:cNvSpPr>
          <p:nvPr>
            <p:ph type="dt" sz="half" idx="10"/>
          </p:nvPr>
        </p:nvSpPr>
        <p:spPr/>
        <p:txBody>
          <a:bodyPr/>
          <a:lstStyle/>
          <a:p>
            <a:fld id="{83370D0E-30E0-4C51-948B-6526D1116CAB}" type="datetimeFigureOut">
              <a:rPr lang="en-GB" smtClean="0"/>
              <a:t>28/07/2022</a:t>
            </a:fld>
            <a:endParaRPr lang="en-GB" dirty="0"/>
          </a:p>
        </p:txBody>
      </p:sp>
      <p:sp>
        <p:nvSpPr>
          <p:cNvPr id="5" name="Footer Placeholder 4">
            <a:extLst>
              <a:ext uri="{FF2B5EF4-FFF2-40B4-BE49-F238E27FC236}">
                <a16:creationId xmlns:a16="http://schemas.microsoft.com/office/drawing/2014/main" id="{AA8B334A-281B-4769-8711-190BE3A21E6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DCE498E-428A-4DC1-856F-B6CBC241F9EC}"/>
              </a:ext>
            </a:extLst>
          </p:cNvPr>
          <p:cNvSpPr>
            <a:spLocks noGrp="1"/>
          </p:cNvSpPr>
          <p:nvPr>
            <p:ph type="sldNum" sz="quarter" idx="12"/>
          </p:nvPr>
        </p:nvSpPr>
        <p:spPr/>
        <p:txBody>
          <a:bodyPr/>
          <a:lstStyle/>
          <a:p>
            <a:fld id="{C57AF181-CA14-4722-94C1-647E6BDBE9F1}" type="slidenum">
              <a:rPr lang="en-GB" smtClean="0"/>
              <a:t>‹#›</a:t>
            </a:fld>
            <a:endParaRPr lang="en-GB" dirty="0"/>
          </a:p>
        </p:txBody>
      </p:sp>
    </p:spTree>
    <p:extLst>
      <p:ext uri="{BB962C8B-B14F-4D97-AF65-F5344CB8AC3E}">
        <p14:creationId xmlns:p14="http://schemas.microsoft.com/office/powerpoint/2010/main" val="42339037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1B3481-19DE-4996-905F-65BFB7A6C6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1D347F-7100-405F-A4F3-1D06006EC0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EAC449-DCDF-4A43-998F-02634913E3DF}"/>
              </a:ext>
            </a:extLst>
          </p:cNvPr>
          <p:cNvSpPr>
            <a:spLocks noGrp="1"/>
          </p:cNvSpPr>
          <p:nvPr>
            <p:ph type="dt" sz="half" idx="10"/>
          </p:nvPr>
        </p:nvSpPr>
        <p:spPr/>
        <p:txBody>
          <a:bodyPr/>
          <a:lstStyle/>
          <a:p>
            <a:fld id="{83370D0E-30E0-4C51-948B-6526D1116CAB}" type="datetimeFigureOut">
              <a:rPr lang="en-GB" smtClean="0"/>
              <a:t>28/07/2022</a:t>
            </a:fld>
            <a:endParaRPr lang="en-GB" dirty="0"/>
          </a:p>
        </p:txBody>
      </p:sp>
      <p:sp>
        <p:nvSpPr>
          <p:cNvPr id="5" name="Footer Placeholder 4">
            <a:extLst>
              <a:ext uri="{FF2B5EF4-FFF2-40B4-BE49-F238E27FC236}">
                <a16:creationId xmlns:a16="http://schemas.microsoft.com/office/drawing/2014/main" id="{2F5C7ECF-90D5-4597-850D-2EB6EEC0E0C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4185281-158F-4E2C-AF8C-414A442B35B5}"/>
              </a:ext>
            </a:extLst>
          </p:cNvPr>
          <p:cNvSpPr>
            <a:spLocks noGrp="1"/>
          </p:cNvSpPr>
          <p:nvPr>
            <p:ph type="sldNum" sz="quarter" idx="12"/>
          </p:nvPr>
        </p:nvSpPr>
        <p:spPr/>
        <p:txBody>
          <a:bodyPr/>
          <a:lstStyle/>
          <a:p>
            <a:fld id="{C57AF181-CA14-4722-94C1-647E6BDBE9F1}" type="slidenum">
              <a:rPr lang="en-GB" smtClean="0"/>
              <a:t>‹#›</a:t>
            </a:fld>
            <a:endParaRPr lang="en-GB" dirty="0"/>
          </a:p>
        </p:txBody>
      </p:sp>
    </p:spTree>
    <p:extLst>
      <p:ext uri="{BB962C8B-B14F-4D97-AF65-F5344CB8AC3E}">
        <p14:creationId xmlns:p14="http://schemas.microsoft.com/office/powerpoint/2010/main" val="16254295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242416679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GB"/>
              <a:t>Click to edit Master title style</a:t>
            </a:r>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10" name="Footer Placeholder 4">
            <a:extLst>
              <a:ext uri="{FF2B5EF4-FFF2-40B4-BE49-F238E27FC236}">
                <a16:creationId xmlns:a16="http://schemas.microsoft.com/office/drawing/2014/main" id="{C28F0CA0-1124-CC4E-A606-3E887C1EAEBF}"/>
              </a:ext>
            </a:extLst>
          </p:cNvPr>
          <p:cNvSpPr txBox="1">
            <a:spLocks/>
          </p:cNvSpPr>
          <p:nvPr userDrawn="1"/>
        </p:nvSpPr>
        <p:spPr>
          <a:xfrm>
            <a:off x="4296039" y="365909"/>
            <a:ext cx="3619800" cy="528612"/>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400" baseline="0" dirty="0">
                <a:solidFill>
                  <a:schemeClr val="tx1"/>
                </a:solidFill>
              </a:rPr>
              <a:t>OFFICIAL</a:t>
            </a:r>
          </a:p>
        </p:txBody>
      </p:sp>
      <p:pic>
        <p:nvPicPr>
          <p:cNvPr id="16" name="Picture 15" descr="A picture containing clipart&#10;&#10;Description generated with very high confidence">
            <a:extLst>
              <a:ext uri="{FF2B5EF4-FFF2-40B4-BE49-F238E27FC236}">
                <a16:creationId xmlns:a16="http://schemas.microsoft.com/office/drawing/2014/main" id="{B00EE061-2540-104A-B3FB-81D2FD16F96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535749" y="365909"/>
            <a:ext cx="1308943" cy="528611"/>
          </a:xfrm>
          <a:prstGeom prst="rect">
            <a:avLst/>
          </a:prstGeom>
        </p:spPr>
      </p:pic>
    </p:spTree>
    <p:extLst>
      <p:ext uri="{BB962C8B-B14F-4D97-AF65-F5344CB8AC3E}">
        <p14:creationId xmlns:p14="http://schemas.microsoft.com/office/powerpoint/2010/main" val="49321260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287999" y="1110671"/>
            <a:ext cx="11556692" cy="3050137"/>
          </a:xfrm>
          <a:prstGeom prst="rect">
            <a:avLst/>
          </a:prstGeom>
        </p:spPr>
        <p:txBody>
          <a:bodyPr>
            <a:normAutofit/>
          </a:bodyPr>
          <a:lstStyle>
            <a:lvl1pPr>
              <a:lnSpc>
                <a:spcPct val="100000"/>
              </a:lnSpc>
              <a:defRPr sz="1100">
                <a:solidFill>
                  <a:schemeClr val="tx2"/>
                </a:solidFill>
                <a:latin typeface="Arial" panose="020B0604020202020204" pitchFamily="34" charset="0"/>
                <a:cs typeface="Arial" panose="020B0604020202020204" pitchFamily="34" charset="0"/>
              </a:defRPr>
            </a:lvl1pPr>
            <a:lvl2pPr>
              <a:lnSpc>
                <a:spcPct val="100000"/>
              </a:lnSpc>
              <a:defRPr sz="1100">
                <a:solidFill>
                  <a:schemeClr val="tx2"/>
                </a:solidFill>
                <a:latin typeface="Arial" panose="020B0604020202020204" pitchFamily="34" charset="0"/>
                <a:cs typeface="Arial" panose="020B0604020202020204" pitchFamily="34" charset="0"/>
              </a:defRPr>
            </a:lvl2pPr>
            <a:lvl3pPr>
              <a:lnSpc>
                <a:spcPct val="100000"/>
              </a:lnSpc>
              <a:defRPr sz="1100">
                <a:solidFill>
                  <a:schemeClr val="tx2"/>
                </a:solidFill>
                <a:latin typeface="Arial" panose="020B0604020202020204" pitchFamily="34" charset="0"/>
                <a:cs typeface="Arial" panose="020B0604020202020204" pitchFamily="34" charset="0"/>
              </a:defRPr>
            </a:lvl3pPr>
            <a:lvl4pPr>
              <a:lnSpc>
                <a:spcPct val="100000"/>
              </a:lnSpc>
              <a:defRPr sz="1100">
                <a:solidFill>
                  <a:schemeClr val="tx2"/>
                </a:solidFill>
                <a:latin typeface="Arial" panose="020B0604020202020204" pitchFamily="34" charset="0"/>
                <a:cs typeface="Arial" panose="020B0604020202020204" pitchFamily="34" charset="0"/>
              </a:defRPr>
            </a:lvl4pPr>
            <a:lvl5pPr>
              <a:lnSpc>
                <a:spcPct val="100000"/>
              </a:lnSpc>
              <a:defRPr sz="1100">
                <a:solidFill>
                  <a:schemeClr val="tx2"/>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Covid-19 Vaccination Programme</a:t>
            </a:r>
          </a:p>
        </p:txBody>
      </p:sp>
      <p:sp>
        <p:nvSpPr>
          <p:cNvPr id="11" name="Title 10">
            <a:extLst>
              <a:ext uri="{FF2B5EF4-FFF2-40B4-BE49-F238E27FC236}">
                <a16:creationId xmlns:a16="http://schemas.microsoft.com/office/drawing/2014/main" id="{F5F6D74F-3043-CF4D-9A8D-614705E50D4F}"/>
              </a:ext>
            </a:extLst>
          </p:cNvPr>
          <p:cNvSpPr>
            <a:spLocks noGrp="1"/>
          </p:cNvSpPr>
          <p:nvPr>
            <p:ph type="title"/>
          </p:nvPr>
        </p:nvSpPr>
        <p:spPr>
          <a:xfrm>
            <a:off x="287999" y="288000"/>
            <a:ext cx="9537367" cy="611649"/>
          </a:xfrm>
          <a:prstGeom prst="rect">
            <a:avLst/>
          </a:prstGeom>
        </p:spPr>
        <p:txBody>
          <a:bodyPr>
            <a:normAutofit/>
          </a:bodyPr>
          <a:lstStyle>
            <a:lvl1pPr>
              <a:defRPr sz="2400" b="0">
                <a:solidFill>
                  <a:srgbClr val="005EB8"/>
                </a:solidFill>
                <a:latin typeface="Arial" panose="020B0604020202020204" pitchFamily="34" charset="0"/>
                <a:cs typeface="Arial" panose="020B0604020202020204" pitchFamily="34" charset="0"/>
              </a:defRPr>
            </a:lvl1pPr>
          </a:lstStyle>
          <a:p>
            <a:r>
              <a:rPr lang="en-GB"/>
              <a:t>Click to edit Master title style</a:t>
            </a:r>
            <a:endParaRPr lang="en-US" sz="280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850427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14921" y="1343804"/>
            <a:ext cx="10316898" cy="2244128"/>
          </a:xfrm>
          <a:prstGeom prst="rect">
            <a:avLst/>
          </a:prstGeom>
        </p:spPr>
        <p:txBody>
          <a:bodyPr/>
          <a:lstStyle>
            <a:lvl1pPr>
              <a:defRPr sz="1138">
                <a:latin typeface="Arial" panose="020B0604020202020204" pitchFamily="34" charset="0"/>
                <a:cs typeface="Arial" panose="020B0604020202020204" pitchFamily="34" charset="0"/>
              </a:defRPr>
            </a:lvl1pPr>
            <a:lvl2pPr>
              <a:defRPr sz="1138">
                <a:latin typeface="Arial" panose="020B0604020202020204" pitchFamily="34" charset="0"/>
                <a:cs typeface="Arial" panose="020B0604020202020204" pitchFamily="34" charset="0"/>
              </a:defRPr>
            </a:lvl2pPr>
            <a:lvl3pPr>
              <a:defRPr sz="1138">
                <a:latin typeface="Arial" panose="020B0604020202020204" pitchFamily="34" charset="0"/>
                <a:cs typeface="Arial" panose="020B0604020202020204" pitchFamily="34" charset="0"/>
              </a:defRPr>
            </a:lvl3pPr>
            <a:lvl4pPr>
              <a:defRPr sz="1138">
                <a:latin typeface="Arial" panose="020B0604020202020204" pitchFamily="34" charset="0"/>
                <a:cs typeface="Arial" panose="020B0604020202020204" pitchFamily="34" charset="0"/>
              </a:defRPr>
            </a:lvl4pPr>
            <a:lvl5pPr>
              <a:defRPr sz="1138">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itle 10"/>
          <p:cNvSpPr>
            <a:spLocks noGrp="1"/>
          </p:cNvSpPr>
          <p:nvPr>
            <p:ph type="title"/>
          </p:nvPr>
        </p:nvSpPr>
        <p:spPr>
          <a:xfrm>
            <a:off x="190488" y="290946"/>
            <a:ext cx="8756073" cy="611649"/>
          </a:xfrm>
          <a:prstGeom prst="rect">
            <a:avLst/>
          </a:prstGeom>
        </p:spPr>
        <p:txBody>
          <a:bodyPr/>
          <a:lstStyle>
            <a:lvl1pPr>
              <a:defRPr sz="1800" b="1">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5" name="Footer Placeholder 2">
            <a:extLst>
              <a:ext uri="{FF2B5EF4-FFF2-40B4-BE49-F238E27FC236}">
                <a16:creationId xmlns:a16="http://schemas.microsoft.com/office/drawing/2014/main" id="{5C874B63-BA05-451C-815A-E10AF50864AE}"/>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Covid-19 Vaccination Programme</a:t>
            </a:r>
          </a:p>
        </p:txBody>
      </p:sp>
    </p:spTree>
    <p:extLst>
      <p:ext uri="{BB962C8B-B14F-4D97-AF65-F5344CB8AC3E}">
        <p14:creationId xmlns:p14="http://schemas.microsoft.com/office/powerpoint/2010/main" val="11120100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D7EE910-BD87-4B1F-897B-B864A1ABA731}" type="slidenum">
              <a:rPr lang="en-GB" smtClean="0"/>
              <a:t>‹#›</a:t>
            </a:fld>
            <a:endParaRPr lang="en-GB" dirty="0"/>
          </a:p>
        </p:txBody>
      </p:sp>
    </p:spTree>
    <p:extLst>
      <p:ext uri="{BB962C8B-B14F-4D97-AF65-F5344CB8AC3E}">
        <p14:creationId xmlns:p14="http://schemas.microsoft.com/office/powerpoint/2010/main" val="389541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p:bg bwMode="ltGray">
      <p:bgPr>
        <a:solidFill>
          <a:schemeClr val="accent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05B6D76-6B4B-4ED5-B8F1-5D1D09831257}"/>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46" name="think-cell Slide" r:id="rId8" imgW="592" imgH="591" progId="TCLayout.ActiveDocument.1">
                  <p:embed/>
                </p:oleObj>
              </mc:Choice>
              <mc:Fallback>
                <p:oleObj name="think-cell Slide" r:id="rId8" imgW="592" imgH="591" progId="TCLayout.ActiveDocument.1">
                  <p:embed/>
                  <p:pic>
                    <p:nvPicPr>
                      <p:cNvPr id="3" name="Object 2" hidden="1">
                        <a:extLst>
                          <a:ext uri="{FF2B5EF4-FFF2-40B4-BE49-F238E27FC236}">
                            <a16:creationId xmlns:a16="http://schemas.microsoft.com/office/drawing/2014/main" id="{305B6D76-6B4B-4ED5-B8F1-5D1D09831257}"/>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DCF374B-2477-45CD-A00B-B8676A45ACDF}"/>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4400" b="0" i="0" baseline="0">
              <a:solidFill>
                <a:schemeClr val="bg1"/>
              </a:solidFill>
              <a:latin typeface="Arial" panose="020B0604020202020204" pitchFamily="34" charset="0"/>
              <a:ea typeface="+mj-ea"/>
              <a:cs typeface="+mj-cs"/>
              <a:sym typeface="Arial" panose="020B0604020202020204" pitchFamily="34" charset="0"/>
            </a:endParaRPr>
          </a:p>
        </p:txBody>
      </p:sp>
      <p:sp>
        <p:nvSpPr>
          <p:cNvPr id="7" name="2. Slide Title">
            <a:extLst>
              <a:ext uri="{FF2B5EF4-FFF2-40B4-BE49-F238E27FC236}">
                <a16:creationId xmlns:a16="http://schemas.microsoft.com/office/drawing/2014/main" id="{99495DFD-8D6A-4DD8-AE3A-47FA42AA0A4F}"/>
              </a:ext>
            </a:extLst>
          </p:cNvPr>
          <p:cNvSpPr>
            <a:spLocks noGrp="1"/>
          </p:cNvSpPr>
          <p:nvPr>
            <p:ph type="title"/>
            <p:custDataLst>
              <p:tags r:id="rId4"/>
            </p:custDataLst>
          </p:nvPr>
        </p:nvSpPr>
        <p:spPr>
          <a:xfrm>
            <a:off x="382016" y="3090446"/>
            <a:ext cx="11082528" cy="677108"/>
          </a:xfrm>
        </p:spPr>
        <p:txBody>
          <a:bodyPr anchor="ctr">
            <a:spAutoFit/>
          </a:bodyPr>
          <a:lstStyle>
            <a:lvl1pPr>
              <a:lnSpc>
                <a:spcPct val="100000"/>
              </a:lnSpc>
              <a:defRPr sz="4400">
                <a:solidFill>
                  <a:schemeClr val="bg1"/>
                </a:solidFill>
              </a:defRPr>
            </a:lvl1pPr>
          </a:lstStyle>
          <a:p>
            <a:r>
              <a:rPr lang="en-US"/>
              <a:t>Click to edit Master title style</a:t>
            </a:r>
          </a:p>
        </p:txBody>
      </p:sp>
      <p:sp>
        <p:nvSpPr>
          <p:cNvPr id="9" name="1. On-page tracker">
            <a:extLst>
              <a:ext uri="{FF2B5EF4-FFF2-40B4-BE49-F238E27FC236}">
                <a16:creationId xmlns:a16="http://schemas.microsoft.com/office/drawing/2014/main" id="{FA764DC8-CEA6-42F3-8E66-7C768AAD275E}"/>
              </a:ext>
            </a:extLst>
          </p:cNvPr>
          <p:cNvSpPr>
            <a:spLocks noGrp="1"/>
          </p:cNvSpPr>
          <p:nvPr>
            <p:ph type="body" sz="quarter" idx="10" hasCustomPrompt="1"/>
            <p:custDataLst>
              <p:tags r:id="rId5"/>
            </p:custDataLst>
          </p:nvPr>
        </p:nvSpPr>
        <p:spPr>
          <a:xfrm>
            <a:off x="382016" y="41597"/>
            <a:ext cx="3843338" cy="123111"/>
          </a:xfrm>
          <a:prstGeom prst="rect">
            <a:avLst/>
          </a:prstGeom>
          <a:ln w="6350">
            <a:noFill/>
            <a:miter lim="800000"/>
          </a:ln>
        </p:spPr>
        <p:txBody>
          <a:bodyPr vert="horz" wrap="square" lIns="0" tIns="0" rIns="0" bIns="0" rtlCol="0">
            <a:spAutoFit/>
          </a:bodyPr>
          <a:lstStyle>
            <a:lvl1pPr>
              <a:defRPr lang="en-US" sz="800" b="0" dirty="0">
                <a:solidFill>
                  <a:schemeClr val="bg1"/>
                </a:solidFill>
                <a:cs typeface="+mn-cs"/>
              </a:defRPr>
            </a:lvl1pPr>
          </a:lstStyle>
          <a:p>
            <a:pPr lvl="0">
              <a:buNone/>
            </a:pPr>
            <a:r>
              <a:rPr lang="en-US"/>
              <a:t>Add tracker</a:t>
            </a:r>
          </a:p>
        </p:txBody>
      </p:sp>
      <p:sp>
        <p:nvSpPr>
          <p:cNvPr id="10" name="5. Source" hidden="1">
            <a:extLst>
              <a:ext uri="{FF2B5EF4-FFF2-40B4-BE49-F238E27FC236}">
                <a16:creationId xmlns:a16="http://schemas.microsoft.com/office/drawing/2014/main" id="{39E93985-D946-4737-B28D-A5890C8F26B5}"/>
              </a:ext>
            </a:extLst>
          </p:cNvPr>
          <p:cNvSpPr txBox="1"/>
          <p:nvPr userDrawn="1">
            <p:custDataLst>
              <p:tags r:id="rId6"/>
            </p:custDataLst>
          </p:nvPr>
        </p:nvSpPr>
        <p:spPr>
          <a:xfrm>
            <a:off x="382016" y="6254914"/>
            <a:ext cx="7277861" cy="123111"/>
          </a:xfrm>
          <a:prstGeom prst="rect">
            <a:avLst/>
          </a:prstGeom>
        </p:spPr>
        <p:txBody>
          <a:bodyPr vert="horz" wrap="square" lIns="0" tIns="0" rIns="0" bIns="0" rtlCol="0" anchor="b">
            <a:spAutoFit/>
          </a:bodyPr>
          <a:lstStyle>
            <a:lvl1pPr indent="0">
              <a:lnSpc>
                <a:spcPct val="100000"/>
              </a:lnSpc>
              <a:spcBef>
                <a:spcPts val="300"/>
              </a:spcBef>
              <a:spcAft>
                <a:spcPts val="300"/>
              </a:spcAft>
              <a:buFont typeface="Segoe UI" panose="020B0502040204020203" pitchFamily="34" charset="0"/>
              <a:buChar char="​"/>
              <a:defRPr lang="en-US" sz="900" dirty="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800"/>
              <a:t>Source: …</a:t>
            </a:r>
          </a:p>
        </p:txBody>
      </p:sp>
      <p:sp>
        <p:nvSpPr>
          <p:cNvPr id="11" name="Footer Placeholder 1">
            <a:extLst>
              <a:ext uri="{FF2B5EF4-FFF2-40B4-BE49-F238E27FC236}">
                <a16:creationId xmlns:a16="http://schemas.microsoft.com/office/drawing/2014/main" id="{4BAA0573-39CC-4CD5-A5CE-A53466DCA47B}"/>
              </a:ext>
            </a:extLst>
          </p:cNvPr>
          <p:cNvSpPr>
            <a:spLocks noGrp="1"/>
          </p:cNvSpPr>
          <p:nvPr>
            <p:ph type="ftr" sz="quarter" idx="3"/>
          </p:nvPr>
        </p:nvSpPr>
        <p:spPr>
          <a:xfrm>
            <a:off x="690676" y="6377502"/>
            <a:ext cx="5723164" cy="276999"/>
          </a:xfrm>
          <a:prstGeom prst="rect">
            <a:avLst/>
          </a:prstGeom>
        </p:spPr>
        <p:txBody>
          <a:bodyPr>
            <a:spAutoFit/>
          </a:bodyPr>
          <a:lstStyle>
            <a:lvl1pPr algn="l">
              <a:defRPr sz="1200" baseline="0">
                <a:solidFill>
                  <a:srgbClr val="34BCEE"/>
                </a:solidFill>
              </a:defRPr>
            </a:lvl1pPr>
          </a:lstStyle>
          <a:p>
            <a:r>
              <a:rPr lang="en-GB"/>
              <a:t>COVID-19 Vaccine Deployment Programme</a:t>
            </a:r>
          </a:p>
        </p:txBody>
      </p:sp>
      <p:pic>
        <p:nvPicPr>
          <p:cNvPr id="12" name="Picture 384" descr="Department for Business, Energy and Industrial Strategy - Wikipedia">
            <a:extLst>
              <a:ext uri="{FF2B5EF4-FFF2-40B4-BE49-F238E27FC236}">
                <a16:creationId xmlns:a16="http://schemas.microsoft.com/office/drawing/2014/main" id="{F4D6E16D-7A7A-4127-8E65-2DAEA1CB85E3}"/>
              </a:ext>
            </a:extLst>
          </p:cNvPr>
          <p:cNvPicPr>
            <a:picLocks noChangeAspect="1" noChangeArrowheads="1"/>
          </p:cNvPicPr>
          <p:nvPr userDrawn="1"/>
        </p:nvPicPr>
        <p:blipFill>
          <a:blip r:embed="rId10" cstate="print">
            <a:extLst>
              <a:ext uri="{BEBA8EAE-BF5A-486C-A8C5-ECC9F3942E4B}">
                <a14:imgProps xmlns:a14="http://schemas.microsoft.com/office/drawing/2010/main">
                  <a14:imgLayer r:embed="rId11">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9048750" y="388955"/>
            <a:ext cx="678595" cy="36326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86" descr="Department of Health and Social Care - Wikipedia">
            <a:extLst>
              <a:ext uri="{FF2B5EF4-FFF2-40B4-BE49-F238E27FC236}">
                <a16:creationId xmlns:a16="http://schemas.microsoft.com/office/drawing/2014/main" id="{CA831CBB-E760-47A9-9EB5-9224F78C16BB}"/>
              </a:ext>
            </a:extLst>
          </p:cNvPr>
          <p:cNvPicPr>
            <a:picLocks noChangeAspect="1" noChangeArrowheads="1"/>
          </p:cNvPicPr>
          <p:nvPr userDrawn="1"/>
        </p:nvPicPr>
        <p:blipFill>
          <a:blip r:embed="rId12" cstate="print">
            <a:extLst>
              <a:ext uri="{BEBA8EAE-BF5A-486C-A8C5-ECC9F3942E4B}">
                <a14:imgProps xmlns:a14="http://schemas.microsoft.com/office/drawing/2010/main">
                  <a14:imgLayer r:embed="rId13">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9859901" y="390677"/>
            <a:ext cx="453802" cy="35774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88" descr="Public Health England - Wikipedia">
            <a:extLst>
              <a:ext uri="{FF2B5EF4-FFF2-40B4-BE49-F238E27FC236}">
                <a16:creationId xmlns:a16="http://schemas.microsoft.com/office/drawing/2014/main" id="{586D835D-FE6F-4090-B6E5-D75A91C31116}"/>
              </a:ext>
            </a:extLst>
          </p:cNvPr>
          <p:cNvPicPr>
            <a:picLocks noChangeAspect="1" noChangeArrowheads="1"/>
          </p:cNvPicPr>
          <p:nvPr userDrawn="1"/>
        </p:nvPicPr>
        <p:blipFill>
          <a:blip r:embed="rId14" cstate="print">
            <a:extLst>
              <a:ext uri="{BEBA8EAE-BF5A-486C-A8C5-ECC9F3942E4B}">
                <a14:imgProps xmlns:a14="http://schemas.microsoft.com/office/drawing/2010/main">
                  <a14:imgLayer r:embed="rId15">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a:off x="10346694" y="402363"/>
            <a:ext cx="559696" cy="34655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91">
            <a:extLst>
              <a:ext uri="{FF2B5EF4-FFF2-40B4-BE49-F238E27FC236}">
                <a16:creationId xmlns:a16="http://schemas.microsoft.com/office/drawing/2014/main" id="{E3A255B2-05BD-45CA-AD10-0811654C966B}"/>
              </a:ext>
            </a:extLst>
          </p:cNvPr>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0946979" y="365910"/>
            <a:ext cx="897713" cy="363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0538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p:nvPicPr>
        <p:blipFill>
          <a:blip r:embed="rId2"/>
          <a:stretch>
            <a:fillRect/>
          </a:stretch>
        </p:blipFill>
        <p:spPr>
          <a:xfrm>
            <a:off x="10419769" y="378562"/>
            <a:ext cx="1330037" cy="436418"/>
          </a:xfrm>
          <a:prstGeom prst="rect">
            <a:avLst/>
          </a:prstGeom>
        </p:spPr>
      </p:pic>
      <p:sp>
        <p:nvSpPr>
          <p:cNvPr id="7" name="Footer Placeholder 2"/>
          <p:cNvSpPr>
            <a:spLocks noGrp="1"/>
          </p:cNvSpPr>
          <p:nvPr>
            <p:ph type="ftr" sz="quarter" idx="3"/>
          </p:nvPr>
        </p:nvSpPr>
        <p:spPr>
          <a:xfrm>
            <a:off x="920902" y="6333442"/>
            <a:ext cx="7630885" cy="365125"/>
          </a:xfrm>
          <a:prstGeom prst="rect">
            <a:avLst/>
          </a:prstGeom>
        </p:spPr>
        <p:txBody>
          <a:bodyPr vert="horz" lIns="91440" tIns="45720" rIns="91440" bIns="45720" rtlCol="0" anchor="ctr"/>
          <a:lstStyle>
            <a:lvl1pPr algn="l">
              <a:defRPr sz="975" b="0">
                <a:solidFill>
                  <a:schemeClr val="accent3">
                    <a:lumMod val="60000"/>
                    <a:lumOff val="40000"/>
                  </a:schemeClr>
                </a:solidFill>
                <a:latin typeface="Arial" charset="0"/>
                <a:ea typeface="Arial" charset="0"/>
                <a:cs typeface="Arial" charset="0"/>
              </a:defRPr>
            </a:lvl1pPr>
          </a:lstStyle>
          <a:p>
            <a:endParaRPr lang="en-US" dirty="0"/>
          </a:p>
        </p:txBody>
      </p:sp>
      <p:sp>
        <p:nvSpPr>
          <p:cNvPr id="8" name="Title 10"/>
          <p:cNvSpPr>
            <a:spLocks noGrp="1"/>
          </p:cNvSpPr>
          <p:nvPr>
            <p:ph type="title"/>
          </p:nvPr>
        </p:nvSpPr>
        <p:spPr>
          <a:xfrm>
            <a:off x="614921" y="378563"/>
            <a:ext cx="8756073" cy="611649"/>
          </a:xfrm>
          <a:prstGeom prst="rect">
            <a:avLst/>
          </a:prstGeom>
        </p:spPr>
        <p:txBody>
          <a:bodyPr/>
          <a:lstStyle>
            <a:lvl1pPr>
              <a:defRPr sz="1463" b="1">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275">
              <a:solidFill>
                <a:srgbClr val="005EB8"/>
              </a:solidFill>
              <a:latin typeface="Arial" charset="0"/>
              <a:ea typeface="Arial" charset="0"/>
              <a:cs typeface="Arial" charset="0"/>
            </a:endParaRPr>
          </a:p>
        </p:txBody>
      </p:sp>
      <p:sp>
        <p:nvSpPr>
          <p:cNvPr id="2" name="TextBox 1">
            <a:extLst>
              <a:ext uri="{FF2B5EF4-FFF2-40B4-BE49-F238E27FC236}">
                <a16:creationId xmlns:a16="http://schemas.microsoft.com/office/drawing/2014/main" id="{9122D4BF-B1C8-4260-AC56-F6ABCB447908}"/>
              </a:ext>
            </a:extLst>
          </p:cNvPr>
          <p:cNvSpPr txBox="1"/>
          <p:nvPr userDrawn="1"/>
        </p:nvSpPr>
        <p:spPr>
          <a:xfrm rot="19273051">
            <a:off x="1614231" y="3136614"/>
            <a:ext cx="8578180" cy="584775"/>
          </a:xfrm>
          <a:prstGeom prst="rect">
            <a:avLst/>
          </a:prstGeom>
          <a:noFill/>
        </p:spPr>
        <p:txBody>
          <a:bodyPr wrap="square" rtlCol="0">
            <a:spAutoFit/>
          </a:bodyPr>
          <a:lstStyle/>
          <a:p>
            <a:pPr algn="ctr"/>
            <a:r>
              <a:rPr lang="en-GB" sz="3200" dirty="0">
                <a:solidFill>
                  <a:schemeClr val="bg1">
                    <a:lumMod val="75000"/>
                  </a:schemeClr>
                </a:solidFill>
              </a:rPr>
              <a:t>LIVE DOCUMENT</a:t>
            </a:r>
          </a:p>
        </p:txBody>
      </p:sp>
      <p:sp>
        <p:nvSpPr>
          <p:cNvPr id="6" name="TextBox 5">
            <a:extLst>
              <a:ext uri="{FF2B5EF4-FFF2-40B4-BE49-F238E27FC236}">
                <a16:creationId xmlns:a16="http://schemas.microsoft.com/office/drawing/2014/main" id="{B6EA1498-BDF2-4C5B-AC96-072B2E0ABBC3}"/>
              </a:ext>
            </a:extLst>
          </p:cNvPr>
          <p:cNvSpPr txBox="1"/>
          <p:nvPr userDrawn="1"/>
        </p:nvSpPr>
        <p:spPr>
          <a:xfrm>
            <a:off x="388421" y="6372538"/>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972106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14922" y="1343804"/>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609603" y="548643"/>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1">
              <a:solidFill>
                <a:srgbClr val="005EB8"/>
              </a:solidFill>
              <a:latin typeface="Arial" charset="0"/>
              <a:ea typeface="Arial" charset="0"/>
              <a:cs typeface="Arial" charset="0"/>
            </a:endParaRPr>
          </a:p>
        </p:txBody>
      </p:sp>
      <p:sp>
        <p:nvSpPr>
          <p:cNvPr id="8" name="TextBox 7"/>
          <p:cNvSpPr txBox="1"/>
          <p:nvPr userDrawn="1"/>
        </p:nvSpPr>
        <p:spPr>
          <a:xfrm>
            <a:off x="388421" y="6372538"/>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2"/>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Covid-19 Vacicnation Programme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3"/>
          <a:stretch>
            <a:fillRect/>
          </a:stretch>
        </p:blipFill>
        <p:spPr>
          <a:xfrm>
            <a:off x="10261547" y="293024"/>
            <a:ext cx="1440873" cy="436418"/>
          </a:xfrm>
          <a:prstGeom prst="rect">
            <a:avLst/>
          </a:prstGeom>
        </p:spPr>
      </p:pic>
      <p:sp>
        <p:nvSpPr>
          <p:cNvPr id="2" name="Client_Confidential"/>
          <p:cNvSpPr txBox="1"/>
          <p:nvPr userDrawn="1">
            <p:custDataLst>
              <p:tags r:id="rId1"/>
            </p:custDataLst>
          </p:nvPr>
        </p:nvSpPr>
        <p:spPr>
          <a:xfrm>
            <a:off x="269875" y="6612384"/>
            <a:ext cx="1273683" cy="200055"/>
          </a:xfrm>
          <a:prstGeom prst="rect">
            <a:avLst/>
          </a:prstGeom>
          <a:noFill/>
        </p:spPr>
        <p:txBody>
          <a:bodyPr vert="horz" rtlCol="0">
            <a:spAutoFit/>
          </a:bodyPr>
          <a:lstStyle/>
          <a:p>
            <a:pPr algn="just"/>
            <a:r>
              <a:rPr lang="en-GB" sz="700" dirty="0">
                <a:solidFill>
                  <a:srgbClr val="000000"/>
                </a:solidFill>
                <a:latin typeface="Calibri" panose="020F0502020204030204" pitchFamily="34" charset="0"/>
              </a:rPr>
              <a:t>Client Confidential</a:t>
            </a:r>
          </a:p>
        </p:txBody>
      </p:sp>
    </p:spTree>
    <p:extLst>
      <p:ext uri="{BB962C8B-B14F-4D97-AF65-F5344CB8AC3E}">
        <p14:creationId xmlns:p14="http://schemas.microsoft.com/office/powerpoint/2010/main" val="17966044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614921" y="854465"/>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6" y="293024"/>
            <a:ext cx="1440873" cy="436418"/>
          </a:xfrm>
          <a:prstGeom prst="rect">
            <a:avLst/>
          </a:prstGeom>
        </p:spPr>
      </p:pic>
      <p:sp>
        <p:nvSpPr>
          <p:cNvPr id="13" name="TextBox 12">
            <a:extLst>
              <a:ext uri="{FF2B5EF4-FFF2-40B4-BE49-F238E27FC236}">
                <a16:creationId xmlns:a16="http://schemas.microsoft.com/office/drawing/2014/main" id="{537246C1-0D2B-4563-8D6B-F34C2C08CEB6}"/>
              </a:ext>
            </a:extLst>
          </p:cNvPr>
          <p:cNvSpPr txBox="1"/>
          <p:nvPr userDrawn="1"/>
        </p:nvSpPr>
        <p:spPr>
          <a:xfrm>
            <a:off x="388421" y="6372538"/>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15583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5B450641-E427-4EA4-A429-795DDFE195FC}"/>
              </a:ext>
            </a:extLst>
          </p:cNvPr>
          <p:cNvSpPr>
            <a:spLocks noGrp="1"/>
          </p:cNvSpPr>
          <p:nvPr>
            <p:ph type="body" sz="quarter" idx="13" hasCustomPrompt="1"/>
          </p:nvPr>
        </p:nvSpPr>
        <p:spPr>
          <a:xfrm>
            <a:off x="737575" y="586863"/>
            <a:ext cx="10718031" cy="718063"/>
          </a:xfrm>
        </p:spPr>
        <p:txBody>
          <a:bodyPr tIns="0" rIns="0" bIns="0" anchor="t">
            <a:noAutofit/>
          </a:bodyPr>
          <a:lstStyle>
            <a:lvl1pPr>
              <a:lnSpc>
                <a:spcPct val="100000"/>
              </a:lnSpc>
              <a:spcBef>
                <a:spcPts val="0"/>
              </a:spcBef>
              <a:spcAft>
                <a:spcPts val="0"/>
              </a:spcAft>
              <a:defRPr sz="2200" b="1" cap="none" spc="0" baseline="0">
                <a:solidFill>
                  <a:schemeClr val="tx1"/>
                </a:solidFill>
              </a:defRPr>
            </a:lvl1pPr>
            <a:lvl2pPr>
              <a:lnSpc>
                <a:spcPct val="100000"/>
              </a:lnSpc>
              <a:spcBef>
                <a:spcPts val="0"/>
              </a:spcBef>
              <a:spcAft>
                <a:spcPts val="0"/>
              </a:spcAft>
              <a:defRPr sz="1700" b="0" cap="none" spc="0">
                <a:solidFill>
                  <a:schemeClr val="tx1"/>
                </a:solidFill>
              </a:defRPr>
            </a:lvl2pPr>
            <a:lvl3pPr>
              <a:lnSpc>
                <a:spcPct val="100000"/>
              </a:lnSpc>
              <a:spcAft>
                <a:spcPts val="0"/>
              </a:spcAft>
              <a:defRPr sz="1700" spc="0">
                <a:solidFill>
                  <a:srgbClr val="7A91A6"/>
                </a:solidFill>
              </a:defRPr>
            </a:lvl3pPr>
            <a:lvl4pPr marL="0" indent="0">
              <a:spcBef>
                <a:spcPts val="0"/>
              </a:spcBef>
              <a:spcAft>
                <a:spcPts val="0"/>
              </a:spcAft>
              <a:buNone/>
              <a:defRPr sz="1700" spc="0">
                <a:solidFill>
                  <a:srgbClr val="7A91A6"/>
                </a:solidFill>
              </a:defRPr>
            </a:lvl4pPr>
            <a:lvl5pPr marL="0" indent="0">
              <a:spcBef>
                <a:spcPts val="0"/>
              </a:spcBef>
              <a:spcAft>
                <a:spcPts val="0"/>
              </a:spcAft>
              <a:buNone/>
              <a:defRPr sz="1700" spc="0">
                <a:solidFill>
                  <a:srgbClr val="7A91A6"/>
                </a:solidFill>
              </a:defRPr>
            </a:lvl5pPr>
            <a:lvl6pPr marL="0" indent="0">
              <a:lnSpc>
                <a:spcPct val="100000"/>
              </a:lnSpc>
              <a:spcBef>
                <a:spcPts val="0"/>
              </a:spcBef>
              <a:spcAft>
                <a:spcPts val="0"/>
              </a:spcAft>
              <a:buNone/>
              <a:defRPr sz="1700" spc="0">
                <a:solidFill>
                  <a:srgbClr val="7A91A6"/>
                </a:solidFill>
              </a:defRPr>
            </a:lvl6pPr>
            <a:lvl7pPr marL="0" indent="0">
              <a:lnSpc>
                <a:spcPct val="100000"/>
              </a:lnSpc>
              <a:spcBef>
                <a:spcPts val="0"/>
              </a:spcBef>
              <a:spcAft>
                <a:spcPts val="0"/>
              </a:spcAft>
              <a:buNone/>
              <a:defRPr sz="1700" spc="0">
                <a:solidFill>
                  <a:srgbClr val="7A91A6"/>
                </a:solidFill>
              </a:defRPr>
            </a:lvl7pPr>
            <a:lvl8pPr marL="0" indent="0">
              <a:lnSpc>
                <a:spcPct val="100000"/>
              </a:lnSpc>
              <a:spcBef>
                <a:spcPts val="0"/>
              </a:spcBef>
              <a:spcAft>
                <a:spcPts val="0"/>
              </a:spcAft>
              <a:buNone/>
              <a:defRPr sz="1700" spc="0">
                <a:solidFill>
                  <a:srgbClr val="7A91A6"/>
                </a:solidFill>
              </a:defRPr>
            </a:lvl8pPr>
            <a:lvl9pPr marL="0" indent="0">
              <a:lnSpc>
                <a:spcPct val="100000"/>
              </a:lnSpc>
              <a:spcBef>
                <a:spcPts val="0"/>
              </a:spcBef>
              <a:spcAft>
                <a:spcPts val="0"/>
              </a:spcAft>
              <a:buNone/>
              <a:defRPr sz="1700" spc="0">
                <a:solidFill>
                  <a:srgbClr val="7A91A6"/>
                </a:solidFill>
              </a:defRPr>
            </a:lvl9pPr>
          </a:lstStyle>
          <a:p>
            <a:pPr lvl="0"/>
            <a:r>
              <a:rPr lang="en-GB"/>
              <a:t>Click to edit title </a:t>
            </a:r>
          </a:p>
          <a:p>
            <a:pPr lvl="1"/>
            <a:r>
              <a:rPr lang="en-GB"/>
              <a:t>Second level</a:t>
            </a:r>
          </a:p>
        </p:txBody>
      </p:sp>
      <p:sp>
        <p:nvSpPr>
          <p:cNvPr id="4" name="TextBox 3">
            <a:extLst>
              <a:ext uri="{FF2B5EF4-FFF2-40B4-BE49-F238E27FC236}">
                <a16:creationId xmlns:a16="http://schemas.microsoft.com/office/drawing/2014/main" id="{EACA263C-BBC4-4246-96CC-3846FABB96B1}"/>
              </a:ext>
            </a:extLst>
          </p:cNvPr>
          <p:cNvSpPr txBox="1"/>
          <p:nvPr userDrawn="1"/>
        </p:nvSpPr>
        <p:spPr>
          <a:xfrm>
            <a:off x="388421" y="6372538"/>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703625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EC6EE29E-F64A-419F-BFB0-EEDEB71953F6}"/>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0" name="think-cell Slide" r:id="rId9" imgW="592" imgH="591" progId="TCLayout.ActiveDocument.1">
                  <p:embed/>
                </p:oleObj>
              </mc:Choice>
              <mc:Fallback>
                <p:oleObj name="think-cell Slide" r:id="rId9" imgW="592" imgH="591" progId="TCLayout.ActiveDocument.1">
                  <p:embed/>
                  <p:pic>
                    <p:nvPicPr>
                      <p:cNvPr id="3" name="Object 2" hidden="1">
                        <a:extLst>
                          <a:ext uri="{FF2B5EF4-FFF2-40B4-BE49-F238E27FC236}">
                            <a16:creationId xmlns:a16="http://schemas.microsoft.com/office/drawing/2014/main" id="{EC6EE29E-F64A-419F-BFB0-EEDEB71953F6}"/>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9526043-F22A-4ED3-B0A1-DD7C4F83AF9B}"/>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3400" b="1" i="0" baseline="0">
              <a:solidFill>
                <a:schemeClr val="bg1"/>
              </a:solidFill>
              <a:latin typeface="Arial" panose="020B0604020202020204" pitchFamily="34" charset="0"/>
              <a:ea typeface="+mj-ea"/>
              <a:cs typeface="+mj-cs"/>
              <a:sym typeface="Arial" panose="020B0604020202020204" pitchFamily="34" charset="0"/>
            </a:endParaRPr>
          </a:p>
        </p:txBody>
      </p:sp>
      <p:sp>
        <p:nvSpPr>
          <p:cNvPr id="8" name="2. Slide Title">
            <a:extLst>
              <a:ext uri="{FF2B5EF4-FFF2-40B4-BE49-F238E27FC236}">
                <a16:creationId xmlns:a16="http://schemas.microsoft.com/office/drawing/2014/main" id="{EA735538-C733-4892-93A4-7B433D8B8293}"/>
              </a:ext>
            </a:extLst>
          </p:cNvPr>
          <p:cNvSpPr>
            <a:spLocks noGrp="1"/>
          </p:cNvSpPr>
          <p:nvPr>
            <p:ph type="title" hasCustomPrompt="1"/>
            <p:custDataLst>
              <p:tags r:id="rId4"/>
            </p:custDataLst>
          </p:nvPr>
        </p:nvSpPr>
        <p:spPr>
          <a:xfrm>
            <a:off x="1505712" y="3556229"/>
            <a:ext cx="9180576" cy="523220"/>
          </a:xfrm>
          <a:prstGeom prst="rect">
            <a:avLst/>
          </a:prstGeom>
        </p:spPr>
        <p:txBody>
          <a:bodyPr>
            <a:spAutoFit/>
          </a:bodyPr>
          <a:lstStyle>
            <a:lvl1pPr>
              <a:lnSpc>
                <a:spcPct val="105000"/>
              </a:lnSpc>
              <a:defRPr sz="3400"/>
            </a:lvl1pPr>
          </a:lstStyle>
          <a:p>
            <a:r>
              <a:rPr lang="en-US"/>
              <a:t>“Click to add quote</a:t>
            </a:r>
          </a:p>
        </p:txBody>
      </p:sp>
      <p:sp>
        <p:nvSpPr>
          <p:cNvPr id="6" name="3. Subtitle">
            <a:extLst>
              <a:ext uri="{FF2B5EF4-FFF2-40B4-BE49-F238E27FC236}">
                <a16:creationId xmlns:a16="http://schemas.microsoft.com/office/drawing/2014/main" id="{8DB5022C-F66C-4018-82F3-195571DDD527}"/>
              </a:ext>
            </a:extLst>
          </p:cNvPr>
          <p:cNvSpPr>
            <a:spLocks noGrp="1"/>
          </p:cNvSpPr>
          <p:nvPr>
            <p:ph type="subTitle" idx="1" hasCustomPrompt="1"/>
            <p:custDataLst>
              <p:tags r:id="rId5"/>
            </p:custDataLst>
          </p:nvPr>
        </p:nvSpPr>
        <p:spPr>
          <a:xfrm>
            <a:off x="1505712" y="4284630"/>
            <a:ext cx="9180576" cy="276999"/>
          </a:xfrm>
          <a:prstGeom prst="rect">
            <a:avLst/>
          </a:prstGeom>
        </p:spPr>
        <p:txBody>
          <a:bodyPr wrap="square">
            <a:noAutofit/>
          </a:bodyPr>
          <a:lstStyle>
            <a:lvl1pPr marL="0" indent="0" algn="l">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quote source</a:t>
            </a:r>
          </a:p>
        </p:txBody>
      </p:sp>
      <p:sp>
        <p:nvSpPr>
          <p:cNvPr id="10" name="1. On-page tracker">
            <a:extLst>
              <a:ext uri="{FF2B5EF4-FFF2-40B4-BE49-F238E27FC236}">
                <a16:creationId xmlns:a16="http://schemas.microsoft.com/office/drawing/2014/main" id="{556D1499-3230-4098-85B2-D4CC7CA621F1}"/>
              </a:ext>
            </a:extLst>
          </p:cNvPr>
          <p:cNvSpPr>
            <a:spLocks noGrp="1"/>
          </p:cNvSpPr>
          <p:nvPr>
            <p:ph type="body" sz="quarter" idx="10" hasCustomPrompt="1"/>
            <p:custDataLst>
              <p:tags r:id="rId6"/>
            </p:custDataLst>
          </p:nvPr>
        </p:nvSpPr>
        <p:spPr>
          <a:xfrm>
            <a:off x="382016" y="41597"/>
            <a:ext cx="384333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buNone/>
            </a:pPr>
            <a:r>
              <a:rPr lang="en-US"/>
              <a:t>Add tracker</a:t>
            </a:r>
          </a:p>
        </p:txBody>
      </p:sp>
      <p:sp>
        <p:nvSpPr>
          <p:cNvPr id="12" name="5. Source" hidden="1">
            <a:extLst>
              <a:ext uri="{FF2B5EF4-FFF2-40B4-BE49-F238E27FC236}">
                <a16:creationId xmlns:a16="http://schemas.microsoft.com/office/drawing/2014/main" id="{A85B5A04-85AE-4E05-8CF9-32D94144097A}"/>
              </a:ext>
            </a:extLst>
          </p:cNvPr>
          <p:cNvSpPr txBox="1"/>
          <p:nvPr userDrawn="1">
            <p:custDataLst>
              <p:tags r:id="rId7"/>
            </p:custDataLst>
          </p:nvPr>
        </p:nvSpPr>
        <p:spPr>
          <a:xfrm>
            <a:off x="382016" y="6254914"/>
            <a:ext cx="7277861" cy="123111"/>
          </a:xfrm>
          <a:prstGeom prst="rect">
            <a:avLst/>
          </a:prstGeom>
        </p:spPr>
        <p:txBody>
          <a:bodyPr vert="horz" wrap="square" lIns="0" tIns="0" rIns="0" bIns="0" rtlCol="0" anchor="b">
            <a:spAutoFit/>
          </a:bodyPr>
          <a:lstStyle>
            <a:lvl1pPr indent="0">
              <a:lnSpc>
                <a:spcPct val="100000"/>
              </a:lnSpc>
              <a:spcBef>
                <a:spcPts val="300"/>
              </a:spcBef>
              <a:spcAft>
                <a:spcPts val="300"/>
              </a:spcAft>
              <a:buFont typeface="Segoe UI" panose="020B0502040204020203" pitchFamily="34" charset="0"/>
              <a:buChar char="​"/>
              <a:defRPr lang="en-US" sz="900" dirty="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800"/>
              <a:t>Source: …</a:t>
            </a:r>
          </a:p>
        </p:txBody>
      </p:sp>
      <p:sp>
        <p:nvSpPr>
          <p:cNvPr id="13" name="Footer Placeholder 1">
            <a:extLst>
              <a:ext uri="{FF2B5EF4-FFF2-40B4-BE49-F238E27FC236}">
                <a16:creationId xmlns:a16="http://schemas.microsoft.com/office/drawing/2014/main" id="{D1BE50EE-992D-469F-8AAD-0F3C8F2CCDE4}"/>
              </a:ext>
            </a:extLst>
          </p:cNvPr>
          <p:cNvSpPr>
            <a:spLocks noGrp="1"/>
          </p:cNvSpPr>
          <p:nvPr>
            <p:ph type="ftr" sz="quarter" idx="3"/>
          </p:nvPr>
        </p:nvSpPr>
        <p:spPr>
          <a:xfrm>
            <a:off x="690676" y="6377502"/>
            <a:ext cx="5723164" cy="276999"/>
          </a:xfrm>
          <a:prstGeom prst="rect">
            <a:avLst/>
          </a:prstGeom>
        </p:spPr>
        <p:txBody>
          <a:bodyPr>
            <a:spAutoFit/>
          </a:bodyPr>
          <a:lstStyle>
            <a:lvl1pPr algn="l">
              <a:defRPr sz="1200" baseline="0">
                <a:solidFill>
                  <a:srgbClr val="34BCEE"/>
                </a:solidFill>
              </a:defRPr>
            </a:lvl1pPr>
          </a:lstStyle>
          <a:p>
            <a:r>
              <a:rPr lang="en-GB"/>
              <a:t>COVID-19 Vaccine Deployment Programme</a:t>
            </a:r>
          </a:p>
        </p:txBody>
      </p:sp>
    </p:spTree>
    <p:extLst>
      <p:ext uri="{BB962C8B-B14F-4D97-AF65-F5344CB8AC3E}">
        <p14:creationId xmlns:p14="http://schemas.microsoft.com/office/powerpoint/2010/main" val="4811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4">
    <p:spTree>
      <p:nvGrpSpPr>
        <p:cNvPr id="1" name=""/>
        <p:cNvGrpSpPr/>
        <p:nvPr/>
      </p:nvGrpSpPr>
      <p:grpSpPr>
        <a:xfrm>
          <a:off x="0" y="0"/>
          <a:ext cx="0" cy="0"/>
          <a:chOff x="0" y="0"/>
          <a:chExt cx="0" cy="0"/>
        </a:xfrm>
      </p:grpSpPr>
      <p:graphicFrame>
        <p:nvGraphicFramePr>
          <p:cNvPr id="3" name="Object 6" hidden="1">
            <a:extLst>
              <a:ext uri="{FF2B5EF4-FFF2-40B4-BE49-F238E27FC236}">
                <a16:creationId xmlns:a16="http://schemas.microsoft.com/office/drawing/2014/main" id="{DA8D6A48-EE20-4EB4-A234-9F3B16C02872}"/>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194" name="think-cell Slide" r:id="rId10" imgW="413" imgH="416" progId="TCLayout.ActiveDocument.1">
                  <p:embed/>
                </p:oleObj>
              </mc:Choice>
              <mc:Fallback>
                <p:oleObj name="think-cell Slide" r:id="rId10" imgW="413" imgH="416" progId="TCLayout.ActiveDocument.1">
                  <p:embed/>
                  <p:pic>
                    <p:nvPicPr>
                      <p:cNvPr id="3" name="Object 6" hidden="1">
                        <a:extLst>
                          <a:ext uri="{FF2B5EF4-FFF2-40B4-BE49-F238E27FC236}">
                            <a16:creationId xmlns:a16="http://schemas.microsoft.com/office/drawing/2014/main" id="{DA8D6A48-EE20-4EB4-A234-9F3B16C02872}"/>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4" name="Rectangle 1" hidden="1">
            <a:extLst>
              <a:ext uri="{FF2B5EF4-FFF2-40B4-BE49-F238E27FC236}">
                <a16:creationId xmlns:a16="http://schemas.microsoft.com/office/drawing/2014/main" id="{67C50C85-5FB9-4798-A8A4-1DA5B9F3ACC9}"/>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400" b="0" i="0" baseline="0">
              <a:solidFill>
                <a:schemeClr val="bg1"/>
              </a:solidFill>
              <a:latin typeface="Arial" panose="020B0604020202020204" pitchFamily="34" charset="0"/>
              <a:ea typeface="+mj-ea"/>
              <a:cs typeface="+mj-cs"/>
              <a:sym typeface="Arial" panose="020B0604020202020204" pitchFamily="34" charset="0"/>
            </a:endParaRPr>
          </a:p>
        </p:txBody>
      </p:sp>
      <p:sp>
        <p:nvSpPr>
          <p:cNvPr id="6" name="RectangleLight">
            <a:extLst>
              <a:ext uri="{FF2B5EF4-FFF2-40B4-BE49-F238E27FC236}">
                <a16:creationId xmlns:a16="http://schemas.microsoft.com/office/drawing/2014/main" id="{3FA229FA-A3E6-464F-8FAE-54175450EBEB}"/>
              </a:ext>
            </a:extLst>
          </p:cNvPr>
          <p:cNvSpPr/>
          <p:nvPr userDrawn="1">
            <p:custDataLst>
              <p:tags r:id="rId4"/>
            </p:custDataLst>
          </p:nvPr>
        </p:nvSpPr>
        <p:spPr bwMode="ltGray">
          <a:xfrm>
            <a:off x="3413760" y="0"/>
            <a:ext cx="8778240" cy="6858000"/>
          </a:xfrm>
          <a:prstGeom prst="rect">
            <a:avLst/>
          </a:prstGeom>
          <a:solidFill>
            <a:srgbClr val="E1F0FF"/>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a:solidFill>
                <a:srgbClr val="F0F0F0"/>
              </a:solidFill>
              <a:latin typeface="Arial" panose="020B0604020202020204" pitchFamily="34" charset="0"/>
            </a:endParaRPr>
          </a:p>
        </p:txBody>
      </p:sp>
      <p:sp>
        <p:nvSpPr>
          <p:cNvPr id="19" name="2. Slide Title">
            <a:extLst>
              <a:ext uri="{FF2B5EF4-FFF2-40B4-BE49-F238E27FC236}">
                <a16:creationId xmlns:a16="http://schemas.microsoft.com/office/drawing/2014/main" id="{6647A441-8DE4-4236-BCC7-B694B2C59E00}"/>
              </a:ext>
            </a:extLst>
          </p:cNvPr>
          <p:cNvSpPr>
            <a:spLocks noGrp="1"/>
          </p:cNvSpPr>
          <p:nvPr>
            <p:ph type="title"/>
            <p:custDataLst>
              <p:tags r:id="rId5"/>
            </p:custDataLst>
          </p:nvPr>
        </p:nvSpPr>
        <p:spPr>
          <a:xfrm>
            <a:off x="382016" y="2744369"/>
            <a:ext cx="2514600" cy="769441"/>
          </a:xfrm>
        </p:spPr>
        <p:txBody>
          <a:bodyPr vert="horz" wrap="square" lIns="0" tIns="0" rIns="0" bIns="0" rtlCol="0" anchor="b" anchorCtr="0">
            <a:noAutofit/>
          </a:bodyPr>
          <a:lstStyle>
            <a:lvl1pPr>
              <a:defRPr lang="en-US" dirty="0"/>
            </a:lvl1pPr>
          </a:lstStyle>
          <a:p>
            <a:pPr lvl="0"/>
            <a:r>
              <a:rPr lang="en-US"/>
              <a:t>Click to edit Master title style</a:t>
            </a:r>
          </a:p>
        </p:txBody>
      </p:sp>
      <p:sp>
        <p:nvSpPr>
          <p:cNvPr id="20" name="3. Subtitle">
            <a:extLst>
              <a:ext uri="{FF2B5EF4-FFF2-40B4-BE49-F238E27FC236}">
                <a16:creationId xmlns:a16="http://schemas.microsoft.com/office/drawing/2014/main" id="{A4DBA574-6D59-4DFD-82A7-9B1E9AEB906E}"/>
              </a:ext>
            </a:extLst>
          </p:cNvPr>
          <p:cNvSpPr>
            <a:spLocks noGrp="1"/>
          </p:cNvSpPr>
          <p:nvPr>
            <p:ph type="subTitle" idx="1"/>
            <p:custDataLst>
              <p:tags r:id="rId6"/>
            </p:custDataLst>
          </p:nvPr>
        </p:nvSpPr>
        <p:spPr>
          <a:xfrm>
            <a:off x="382016" y="3659644"/>
            <a:ext cx="2514600" cy="553998"/>
          </a:xfrm>
          <a:prstGeom prst="rect">
            <a:avLst/>
          </a:prstGeom>
        </p:spPr>
        <p:txBody>
          <a:bodyPr wrap="square">
            <a:spAutoFit/>
          </a:bodyPr>
          <a:lstStyle>
            <a:lvl1pPr marL="0" indent="0" algn="l">
              <a:buNone/>
              <a:defRPr sz="1800" b="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p>
        </p:txBody>
      </p:sp>
      <p:sp>
        <p:nvSpPr>
          <p:cNvPr id="10" name="1. On-page tracker">
            <a:extLst>
              <a:ext uri="{FF2B5EF4-FFF2-40B4-BE49-F238E27FC236}">
                <a16:creationId xmlns:a16="http://schemas.microsoft.com/office/drawing/2014/main" id="{96552B7E-7081-4EA8-9351-FE4C7216ADF2}"/>
              </a:ext>
            </a:extLst>
          </p:cNvPr>
          <p:cNvSpPr>
            <a:spLocks noGrp="1"/>
          </p:cNvSpPr>
          <p:nvPr>
            <p:ph type="body" sz="quarter" idx="10" hasCustomPrompt="1"/>
            <p:custDataLst>
              <p:tags r:id="rId7"/>
            </p:custDataLst>
          </p:nvPr>
        </p:nvSpPr>
        <p:spPr>
          <a:xfrm>
            <a:off x="382016" y="41597"/>
            <a:ext cx="2514601"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buNone/>
            </a:pPr>
            <a:r>
              <a:rPr lang="en-US"/>
              <a:t>Add tracker</a:t>
            </a:r>
          </a:p>
        </p:txBody>
      </p:sp>
      <p:sp>
        <p:nvSpPr>
          <p:cNvPr id="11" name="5. Source" hidden="1">
            <a:extLst>
              <a:ext uri="{FF2B5EF4-FFF2-40B4-BE49-F238E27FC236}">
                <a16:creationId xmlns:a16="http://schemas.microsoft.com/office/drawing/2014/main" id="{71C35D46-1817-41BE-A109-13E81F08BC12}"/>
              </a:ext>
            </a:extLst>
          </p:cNvPr>
          <p:cNvSpPr txBox="1"/>
          <p:nvPr userDrawn="1">
            <p:custDataLst>
              <p:tags r:id="rId8"/>
            </p:custDataLst>
          </p:nvPr>
        </p:nvSpPr>
        <p:spPr>
          <a:xfrm>
            <a:off x="382016" y="6254914"/>
            <a:ext cx="7277861" cy="123111"/>
          </a:xfrm>
          <a:prstGeom prst="rect">
            <a:avLst/>
          </a:prstGeom>
        </p:spPr>
        <p:txBody>
          <a:bodyPr vert="horz" wrap="square" lIns="0" tIns="0" rIns="0" bIns="0" rtlCol="0" anchor="b">
            <a:spAutoFit/>
          </a:bodyPr>
          <a:lstStyle>
            <a:lvl1pPr indent="0">
              <a:lnSpc>
                <a:spcPct val="100000"/>
              </a:lnSpc>
              <a:spcBef>
                <a:spcPts val="300"/>
              </a:spcBef>
              <a:spcAft>
                <a:spcPts val="300"/>
              </a:spcAft>
              <a:buFont typeface="Segoe UI" panose="020B0502040204020203" pitchFamily="34" charset="0"/>
              <a:buChar char="​"/>
              <a:defRPr lang="en-US" sz="900" dirty="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800"/>
              <a:t>Source: …</a:t>
            </a:r>
          </a:p>
        </p:txBody>
      </p:sp>
      <p:sp>
        <p:nvSpPr>
          <p:cNvPr id="18" name="TextBox 17">
            <a:extLst>
              <a:ext uri="{FF2B5EF4-FFF2-40B4-BE49-F238E27FC236}">
                <a16:creationId xmlns:a16="http://schemas.microsoft.com/office/drawing/2014/main" id="{70B13450-3520-4E9D-B0CC-AAF892C8C00E}"/>
              </a:ext>
            </a:extLst>
          </p:cNvPr>
          <p:cNvSpPr txBox="1"/>
          <p:nvPr userDrawn="1"/>
        </p:nvSpPr>
        <p:spPr>
          <a:xfrm>
            <a:off x="308566" y="6372536"/>
            <a:ext cx="382110" cy="276999"/>
          </a:xfrm>
          <a:prstGeom prst="rect">
            <a:avLst/>
          </a:prstGeom>
          <a:noFill/>
        </p:spPr>
        <p:txBody>
          <a:bodyPr wrap="square" rtlCol="0">
            <a:spAutoFit/>
          </a:bodyPr>
          <a:lstStyle/>
          <a:p>
            <a:pPr algn="l"/>
            <a:fld id="{34F92BC6-D7C3-584B-87F2-0B845776A5AD}" type="slidenum">
              <a:rPr lang="en-GB"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GB" sz="1200">
                <a:solidFill>
                  <a:schemeClr val="accent3">
                    <a:lumMod val="60000"/>
                    <a:lumOff val="40000"/>
                  </a:schemeClr>
                </a:solidFill>
                <a:latin typeface="Arial" panose="020B0604020202020204" pitchFamily="34" charset="0"/>
                <a:cs typeface="Arial" panose="020B0604020202020204" pitchFamily="34" charset="0"/>
              </a:rPr>
              <a:t> </a:t>
            </a:r>
            <a:endParaRPr lang="en-GB" sz="1200">
              <a:solidFill>
                <a:schemeClr val="accent3"/>
              </a:solidFill>
              <a:latin typeface="Arial" panose="020B0604020202020204" pitchFamily="34" charset="0"/>
              <a:cs typeface="Arial" panose="020B0604020202020204" pitchFamily="34" charset="0"/>
            </a:endParaRPr>
          </a:p>
        </p:txBody>
      </p:sp>
      <p:sp>
        <p:nvSpPr>
          <p:cNvPr id="22" name="Footer Placeholder 1">
            <a:extLst>
              <a:ext uri="{FF2B5EF4-FFF2-40B4-BE49-F238E27FC236}">
                <a16:creationId xmlns:a16="http://schemas.microsoft.com/office/drawing/2014/main" id="{C472FD18-7D0E-462E-B162-D9FBE47BDD3B}"/>
              </a:ext>
            </a:extLst>
          </p:cNvPr>
          <p:cNvSpPr>
            <a:spLocks noGrp="1"/>
          </p:cNvSpPr>
          <p:nvPr>
            <p:ph type="ftr" sz="quarter" idx="3"/>
          </p:nvPr>
        </p:nvSpPr>
        <p:spPr>
          <a:xfrm>
            <a:off x="690676" y="6377502"/>
            <a:ext cx="5723164" cy="276999"/>
          </a:xfrm>
          <a:prstGeom prst="rect">
            <a:avLst/>
          </a:prstGeom>
        </p:spPr>
        <p:txBody>
          <a:bodyPr>
            <a:spAutoFit/>
          </a:bodyPr>
          <a:lstStyle>
            <a:lvl1pPr algn="l">
              <a:defRPr sz="1200" baseline="0">
                <a:solidFill>
                  <a:srgbClr val="34BCEE"/>
                </a:solidFill>
              </a:defRPr>
            </a:lvl1pPr>
          </a:lstStyle>
          <a:p>
            <a:r>
              <a:rPr lang="en-GB"/>
              <a:t>COVID-19 Vaccine Deployment Programme</a:t>
            </a:r>
          </a:p>
        </p:txBody>
      </p:sp>
      <p:sp>
        <p:nvSpPr>
          <p:cNvPr id="23" name="TextBox 22">
            <a:extLst>
              <a:ext uri="{FF2B5EF4-FFF2-40B4-BE49-F238E27FC236}">
                <a16:creationId xmlns:a16="http://schemas.microsoft.com/office/drawing/2014/main" id="{8D14F301-88CC-4507-A1C0-8B94419BEB5B}"/>
              </a:ext>
            </a:extLst>
          </p:cNvPr>
          <p:cNvSpPr txBox="1"/>
          <p:nvPr userDrawn="1"/>
        </p:nvSpPr>
        <p:spPr>
          <a:xfrm>
            <a:off x="586597" y="6361834"/>
            <a:ext cx="295283" cy="276999"/>
          </a:xfrm>
          <a:prstGeom prst="rect">
            <a:avLst/>
          </a:prstGeom>
          <a:noFill/>
        </p:spPr>
        <p:txBody>
          <a:bodyPr wrap="square" rtlCol="0">
            <a:spAutoFit/>
          </a:bodyPr>
          <a:lstStyle/>
          <a:p>
            <a:pPr algn="l"/>
            <a:r>
              <a:rPr lang="en-GB" sz="1200">
                <a:solidFill>
                  <a:srgbClr val="005EB8"/>
                </a:solidFill>
                <a:latin typeface="Arial" panose="020B0604020202020204" pitchFamily="34" charset="0"/>
                <a:cs typeface="Arial" panose="020B0604020202020204" pitchFamily="34" charset="0"/>
              </a:rPr>
              <a:t>|</a:t>
            </a:r>
            <a:endParaRPr lang="en-GB" sz="1200">
              <a:solidFill>
                <a:schemeClr val="accent3"/>
              </a:solidFill>
              <a:latin typeface="Arial" panose="020B0604020202020204" pitchFamily="34" charset="0"/>
              <a:cs typeface="Arial" panose="020B0604020202020204" pitchFamily="34" charset="0"/>
            </a:endParaRPr>
          </a:p>
        </p:txBody>
      </p:sp>
      <p:pic>
        <p:nvPicPr>
          <p:cNvPr id="28" name="Picture 391">
            <a:extLst>
              <a:ext uri="{FF2B5EF4-FFF2-40B4-BE49-F238E27FC236}">
                <a16:creationId xmlns:a16="http://schemas.microsoft.com/office/drawing/2014/main" id="{919D8850-8D79-40DA-881B-17FC3EDF4C1A}"/>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0946979" y="365910"/>
            <a:ext cx="897713" cy="363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31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3">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EE6E84E-0DE7-4EEF-8932-BF42153B3B56}"/>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18" name="think-cell Slide" r:id="rId10" imgW="413" imgH="416" progId="TCLayout.ActiveDocument.1">
                  <p:embed/>
                </p:oleObj>
              </mc:Choice>
              <mc:Fallback>
                <p:oleObj name="think-cell Slide" r:id="rId10" imgW="413" imgH="416" progId="TCLayout.ActiveDocument.1">
                  <p:embed/>
                  <p:pic>
                    <p:nvPicPr>
                      <p:cNvPr id="3" name="Object 2" hidden="1">
                        <a:extLst>
                          <a:ext uri="{FF2B5EF4-FFF2-40B4-BE49-F238E27FC236}">
                            <a16:creationId xmlns:a16="http://schemas.microsoft.com/office/drawing/2014/main" id="{CEE6E84E-0DE7-4EEF-8932-BF42153B3B56}"/>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29D2CA90-0144-4292-9526-98A508F53171}"/>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400" b="0" i="0" baseline="0">
              <a:solidFill>
                <a:schemeClr val="bg1"/>
              </a:solidFill>
              <a:latin typeface="Arial" panose="020B0604020202020204" pitchFamily="34" charset="0"/>
              <a:ea typeface="+mj-ea"/>
              <a:cs typeface="+mj-cs"/>
              <a:sym typeface="Arial" panose="020B0604020202020204" pitchFamily="34" charset="0"/>
            </a:endParaRPr>
          </a:p>
        </p:txBody>
      </p:sp>
      <p:sp>
        <p:nvSpPr>
          <p:cNvPr id="6" name="RectangleLight">
            <a:extLst>
              <a:ext uri="{FF2B5EF4-FFF2-40B4-BE49-F238E27FC236}">
                <a16:creationId xmlns:a16="http://schemas.microsoft.com/office/drawing/2014/main" id="{3FA229FA-A3E6-464F-8FAE-54175450EBEB}"/>
              </a:ext>
            </a:extLst>
          </p:cNvPr>
          <p:cNvSpPr/>
          <p:nvPr userDrawn="1">
            <p:custDataLst>
              <p:tags r:id="rId4"/>
            </p:custDataLst>
          </p:nvPr>
        </p:nvSpPr>
        <p:spPr bwMode="ltGray">
          <a:xfrm>
            <a:off x="4364736" y="0"/>
            <a:ext cx="7827264" cy="6858000"/>
          </a:xfrm>
          <a:prstGeom prst="rect">
            <a:avLst/>
          </a:prstGeom>
          <a:solidFill>
            <a:srgbClr val="E1F0FF"/>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algn="ctr"/>
            <a:endParaRPr lang="en-US">
              <a:solidFill>
                <a:srgbClr val="F0F0F0"/>
              </a:solidFill>
              <a:latin typeface="Arial" panose="020B0604020202020204" pitchFamily="34" charset="0"/>
            </a:endParaRPr>
          </a:p>
        </p:txBody>
      </p:sp>
      <p:sp>
        <p:nvSpPr>
          <p:cNvPr id="19" name="2. Slide Title">
            <a:extLst>
              <a:ext uri="{FF2B5EF4-FFF2-40B4-BE49-F238E27FC236}">
                <a16:creationId xmlns:a16="http://schemas.microsoft.com/office/drawing/2014/main" id="{4EF89F43-35C6-451B-BBE8-87D2B8B83F5E}"/>
              </a:ext>
            </a:extLst>
          </p:cNvPr>
          <p:cNvSpPr>
            <a:spLocks noGrp="1"/>
          </p:cNvSpPr>
          <p:nvPr>
            <p:ph type="title"/>
            <p:custDataLst>
              <p:tags r:id="rId5"/>
            </p:custDataLst>
          </p:nvPr>
        </p:nvSpPr>
        <p:spPr>
          <a:xfrm>
            <a:off x="382016" y="2744369"/>
            <a:ext cx="3465576" cy="769441"/>
          </a:xfrm>
          <a:prstGeom prst="rect">
            <a:avLst/>
          </a:prstGeom>
        </p:spPr>
        <p:txBody>
          <a:bodyPr vert="horz" wrap="square" lIns="0" tIns="0" rIns="0" bIns="0" rtlCol="0" anchor="b" anchorCtr="0">
            <a:noAutofit/>
          </a:bodyPr>
          <a:lstStyle>
            <a:lvl1pPr>
              <a:defRPr lang="en-US" dirty="0"/>
            </a:lvl1pPr>
          </a:lstStyle>
          <a:p>
            <a:pPr lvl="0"/>
            <a:r>
              <a:rPr lang="en-US"/>
              <a:t>Click to edit Master title style</a:t>
            </a:r>
          </a:p>
        </p:txBody>
      </p:sp>
      <p:sp>
        <p:nvSpPr>
          <p:cNvPr id="20" name="3. Subtitle">
            <a:extLst>
              <a:ext uri="{FF2B5EF4-FFF2-40B4-BE49-F238E27FC236}">
                <a16:creationId xmlns:a16="http://schemas.microsoft.com/office/drawing/2014/main" id="{9F06A69A-B095-4159-932B-3658DD253FDF}"/>
              </a:ext>
            </a:extLst>
          </p:cNvPr>
          <p:cNvSpPr>
            <a:spLocks noGrp="1"/>
          </p:cNvSpPr>
          <p:nvPr>
            <p:ph type="subTitle" idx="1"/>
            <p:custDataLst>
              <p:tags r:id="rId6"/>
            </p:custDataLst>
          </p:nvPr>
        </p:nvSpPr>
        <p:spPr>
          <a:xfrm>
            <a:off x="382016" y="3659644"/>
            <a:ext cx="3465575" cy="276999"/>
          </a:xfrm>
          <a:prstGeom prst="rect">
            <a:avLst/>
          </a:prstGeom>
        </p:spPr>
        <p:txBody>
          <a:bodyPr wrap="square">
            <a:spAutoFit/>
          </a:bodyPr>
          <a:lstStyle>
            <a:lvl1pPr marL="0" indent="0" algn="l">
              <a:buNone/>
              <a:defRPr sz="1800" b="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p>
        </p:txBody>
      </p:sp>
      <p:sp>
        <p:nvSpPr>
          <p:cNvPr id="10" name="1. On-page tracker">
            <a:extLst>
              <a:ext uri="{FF2B5EF4-FFF2-40B4-BE49-F238E27FC236}">
                <a16:creationId xmlns:a16="http://schemas.microsoft.com/office/drawing/2014/main" id="{79C07342-0520-417C-B878-54C94CBD8539}"/>
              </a:ext>
            </a:extLst>
          </p:cNvPr>
          <p:cNvSpPr>
            <a:spLocks noGrp="1"/>
          </p:cNvSpPr>
          <p:nvPr>
            <p:ph type="body" sz="quarter" idx="10" hasCustomPrompt="1"/>
            <p:custDataLst>
              <p:tags r:id="rId7"/>
            </p:custDataLst>
          </p:nvPr>
        </p:nvSpPr>
        <p:spPr>
          <a:xfrm>
            <a:off x="382016" y="41597"/>
            <a:ext cx="3465577"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buNone/>
            </a:pPr>
            <a:r>
              <a:rPr lang="en-US"/>
              <a:t>Add tracker</a:t>
            </a:r>
          </a:p>
        </p:txBody>
      </p:sp>
      <p:sp>
        <p:nvSpPr>
          <p:cNvPr id="11" name="5. Source" hidden="1">
            <a:extLst>
              <a:ext uri="{FF2B5EF4-FFF2-40B4-BE49-F238E27FC236}">
                <a16:creationId xmlns:a16="http://schemas.microsoft.com/office/drawing/2014/main" id="{3E31847F-C143-4878-889B-7FFC8A57ABC0}"/>
              </a:ext>
            </a:extLst>
          </p:cNvPr>
          <p:cNvSpPr txBox="1"/>
          <p:nvPr userDrawn="1">
            <p:custDataLst>
              <p:tags r:id="rId8"/>
            </p:custDataLst>
          </p:nvPr>
        </p:nvSpPr>
        <p:spPr>
          <a:xfrm>
            <a:off x="382016" y="6254914"/>
            <a:ext cx="7277861" cy="123111"/>
          </a:xfrm>
          <a:prstGeom prst="rect">
            <a:avLst/>
          </a:prstGeom>
        </p:spPr>
        <p:txBody>
          <a:bodyPr vert="horz" wrap="square" lIns="0" tIns="0" rIns="0" bIns="0" rtlCol="0" anchor="b">
            <a:spAutoFit/>
          </a:bodyPr>
          <a:lstStyle>
            <a:lvl1pPr indent="0">
              <a:lnSpc>
                <a:spcPct val="100000"/>
              </a:lnSpc>
              <a:spcBef>
                <a:spcPts val="300"/>
              </a:spcBef>
              <a:spcAft>
                <a:spcPts val="300"/>
              </a:spcAft>
              <a:buFont typeface="Segoe UI" panose="020B0502040204020203" pitchFamily="34" charset="0"/>
              <a:buChar char="​"/>
              <a:defRPr lang="en-US" sz="900" dirty="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800"/>
              <a:t>Source: …</a:t>
            </a:r>
          </a:p>
        </p:txBody>
      </p:sp>
      <p:sp>
        <p:nvSpPr>
          <p:cNvPr id="13" name="TextBox 12">
            <a:extLst>
              <a:ext uri="{FF2B5EF4-FFF2-40B4-BE49-F238E27FC236}">
                <a16:creationId xmlns:a16="http://schemas.microsoft.com/office/drawing/2014/main" id="{F30E562A-4B6E-4091-A66A-CACDFA548B47}"/>
              </a:ext>
            </a:extLst>
          </p:cNvPr>
          <p:cNvSpPr txBox="1"/>
          <p:nvPr userDrawn="1"/>
        </p:nvSpPr>
        <p:spPr>
          <a:xfrm>
            <a:off x="308566" y="6372536"/>
            <a:ext cx="382110" cy="276999"/>
          </a:xfrm>
          <a:prstGeom prst="rect">
            <a:avLst/>
          </a:prstGeom>
          <a:noFill/>
        </p:spPr>
        <p:txBody>
          <a:bodyPr wrap="square" rtlCol="0">
            <a:spAutoFit/>
          </a:bodyPr>
          <a:lstStyle/>
          <a:p>
            <a:pPr algn="l"/>
            <a:fld id="{34F92BC6-D7C3-584B-87F2-0B845776A5AD}" type="slidenum">
              <a:rPr lang="en-GB"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GB" sz="1200">
                <a:solidFill>
                  <a:schemeClr val="accent3">
                    <a:lumMod val="60000"/>
                    <a:lumOff val="40000"/>
                  </a:schemeClr>
                </a:solidFill>
                <a:latin typeface="Arial" panose="020B0604020202020204" pitchFamily="34" charset="0"/>
                <a:cs typeface="Arial" panose="020B0604020202020204" pitchFamily="34" charset="0"/>
              </a:rPr>
              <a:t> </a:t>
            </a:r>
            <a:endParaRPr lang="en-GB" sz="1200">
              <a:solidFill>
                <a:schemeClr val="accent3"/>
              </a:solidFill>
              <a:latin typeface="Arial" panose="020B0604020202020204" pitchFamily="34" charset="0"/>
              <a:cs typeface="Arial" panose="020B0604020202020204" pitchFamily="34" charset="0"/>
            </a:endParaRPr>
          </a:p>
        </p:txBody>
      </p:sp>
      <p:sp>
        <p:nvSpPr>
          <p:cNvPr id="14" name="Footer Placeholder 1">
            <a:extLst>
              <a:ext uri="{FF2B5EF4-FFF2-40B4-BE49-F238E27FC236}">
                <a16:creationId xmlns:a16="http://schemas.microsoft.com/office/drawing/2014/main" id="{C6FF793F-D4B4-4FF8-834B-21B670E610AF}"/>
              </a:ext>
            </a:extLst>
          </p:cNvPr>
          <p:cNvSpPr>
            <a:spLocks noGrp="1"/>
          </p:cNvSpPr>
          <p:nvPr>
            <p:ph type="ftr" sz="quarter" idx="3"/>
          </p:nvPr>
        </p:nvSpPr>
        <p:spPr>
          <a:xfrm>
            <a:off x="690676" y="6377502"/>
            <a:ext cx="5723164" cy="276999"/>
          </a:xfrm>
          <a:prstGeom prst="rect">
            <a:avLst/>
          </a:prstGeom>
        </p:spPr>
        <p:txBody>
          <a:bodyPr>
            <a:spAutoFit/>
          </a:bodyPr>
          <a:lstStyle>
            <a:lvl1pPr algn="l">
              <a:defRPr sz="1200" baseline="0">
                <a:solidFill>
                  <a:srgbClr val="34BCEE"/>
                </a:solidFill>
              </a:defRPr>
            </a:lvl1pPr>
          </a:lstStyle>
          <a:p>
            <a:r>
              <a:rPr lang="en-GB"/>
              <a:t>COVID-19 Vaccine Deployment Programme</a:t>
            </a:r>
          </a:p>
        </p:txBody>
      </p:sp>
      <p:sp>
        <p:nvSpPr>
          <p:cNvPr id="15" name="TextBox 14">
            <a:extLst>
              <a:ext uri="{FF2B5EF4-FFF2-40B4-BE49-F238E27FC236}">
                <a16:creationId xmlns:a16="http://schemas.microsoft.com/office/drawing/2014/main" id="{0F5100B7-2598-4EAF-B599-BCEA8B824C3C}"/>
              </a:ext>
            </a:extLst>
          </p:cNvPr>
          <p:cNvSpPr txBox="1"/>
          <p:nvPr userDrawn="1"/>
        </p:nvSpPr>
        <p:spPr>
          <a:xfrm>
            <a:off x="586597" y="6361834"/>
            <a:ext cx="295283" cy="276999"/>
          </a:xfrm>
          <a:prstGeom prst="rect">
            <a:avLst/>
          </a:prstGeom>
          <a:noFill/>
        </p:spPr>
        <p:txBody>
          <a:bodyPr wrap="square" rtlCol="0">
            <a:spAutoFit/>
          </a:bodyPr>
          <a:lstStyle/>
          <a:p>
            <a:pPr algn="l"/>
            <a:r>
              <a:rPr lang="en-GB" sz="1200">
                <a:solidFill>
                  <a:srgbClr val="005EB8"/>
                </a:solidFill>
                <a:latin typeface="Arial" panose="020B0604020202020204" pitchFamily="34" charset="0"/>
                <a:cs typeface="Arial" panose="020B0604020202020204" pitchFamily="34" charset="0"/>
              </a:rPr>
              <a:t>|</a:t>
            </a:r>
            <a:endParaRPr lang="en-GB" sz="1200">
              <a:solidFill>
                <a:schemeClr val="accent3"/>
              </a:solidFill>
              <a:latin typeface="Arial" panose="020B0604020202020204" pitchFamily="34" charset="0"/>
              <a:cs typeface="Arial" panose="020B0604020202020204" pitchFamily="34" charset="0"/>
            </a:endParaRPr>
          </a:p>
        </p:txBody>
      </p:sp>
      <p:pic>
        <p:nvPicPr>
          <p:cNvPr id="28" name="Picture 391">
            <a:extLst>
              <a:ext uri="{FF2B5EF4-FFF2-40B4-BE49-F238E27FC236}">
                <a16:creationId xmlns:a16="http://schemas.microsoft.com/office/drawing/2014/main" id="{C289945E-4574-41EE-A523-AA3AFB18B9C6}"/>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0946979" y="365910"/>
            <a:ext cx="897713" cy="363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71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2">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F7114D8-6025-4386-BA96-B034FE6B3CDB}"/>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42" name="think-cell Slide" r:id="rId10" imgW="413" imgH="416" progId="TCLayout.ActiveDocument.1">
                  <p:embed/>
                </p:oleObj>
              </mc:Choice>
              <mc:Fallback>
                <p:oleObj name="think-cell Slide" r:id="rId10" imgW="413" imgH="416" progId="TCLayout.ActiveDocument.1">
                  <p:embed/>
                  <p:pic>
                    <p:nvPicPr>
                      <p:cNvPr id="3" name="Object 2" hidden="1">
                        <a:extLst>
                          <a:ext uri="{FF2B5EF4-FFF2-40B4-BE49-F238E27FC236}">
                            <a16:creationId xmlns:a16="http://schemas.microsoft.com/office/drawing/2014/main" id="{9F7114D8-6025-4386-BA96-B034FE6B3CDB}"/>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1725BD87-3C3D-45F6-BBCF-F06FD867659F}"/>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400" b="0" i="0" baseline="0">
              <a:solidFill>
                <a:schemeClr val="bg1"/>
              </a:solidFill>
              <a:latin typeface="Arial" panose="020B0604020202020204" pitchFamily="34" charset="0"/>
              <a:ea typeface="+mj-ea"/>
              <a:cs typeface="+mj-cs"/>
              <a:sym typeface="Arial" panose="020B0604020202020204" pitchFamily="34" charset="0"/>
            </a:endParaRPr>
          </a:p>
        </p:txBody>
      </p:sp>
      <p:sp>
        <p:nvSpPr>
          <p:cNvPr id="7" name="RectangleLight">
            <a:extLst>
              <a:ext uri="{FF2B5EF4-FFF2-40B4-BE49-F238E27FC236}">
                <a16:creationId xmlns:a16="http://schemas.microsoft.com/office/drawing/2014/main" id="{2365F90A-9CD8-40EE-93CD-2729135A9569}"/>
              </a:ext>
            </a:extLst>
          </p:cNvPr>
          <p:cNvSpPr/>
          <p:nvPr userDrawn="1">
            <p:custDataLst>
              <p:tags r:id="rId4"/>
            </p:custDataLst>
          </p:nvPr>
        </p:nvSpPr>
        <p:spPr bwMode="ltGray">
          <a:xfrm>
            <a:off x="6092952" y="0"/>
            <a:ext cx="6099048" cy="6858000"/>
          </a:xfrm>
          <a:prstGeom prst="rect">
            <a:avLst/>
          </a:prstGeom>
          <a:solidFill>
            <a:srgbClr val="E1F0FF"/>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lvl="0" algn="ctr"/>
            <a:endParaRPr lang="en-US">
              <a:solidFill>
                <a:srgbClr val="F0F0F0"/>
              </a:solidFill>
              <a:latin typeface="Arial" panose="020B0604020202020204" pitchFamily="34" charset="0"/>
            </a:endParaRPr>
          </a:p>
        </p:txBody>
      </p:sp>
      <p:sp>
        <p:nvSpPr>
          <p:cNvPr id="19" name="2. Slide Title">
            <a:extLst>
              <a:ext uri="{FF2B5EF4-FFF2-40B4-BE49-F238E27FC236}">
                <a16:creationId xmlns:a16="http://schemas.microsoft.com/office/drawing/2014/main" id="{8FFC5EFA-01A0-4033-8D7E-3C2B1F490A33}"/>
              </a:ext>
            </a:extLst>
          </p:cNvPr>
          <p:cNvSpPr>
            <a:spLocks noGrp="1"/>
          </p:cNvSpPr>
          <p:nvPr>
            <p:ph type="title"/>
            <p:custDataLst>
              <p:tags r:id="rId5"/>
            </p:custDataLst>
          </p:nvPr>
        </p:nvSpPr>
        <p:spPr>
          <a:xfrm>
            <a:off x="382016" y="332985"/>
            <a:ext cx="5065776" cy="369332"/>
          </a:xfrm>
        </p:spPr>
        <p:txBody>
          <a:bodyPr/>
          <a:lstStyle>
            <a:lvl1pPr>
              <a:defRPr/>
            </a:lvl1pPr>
          </a:lstStyle>
          <a:p>
            <a:r>
              <a:rPr lang="en-US"/>
              <a:t>Click to edit Master title style</a:t>
            </a:r>
          </a:p>
        </p:txBody>
      </p:sp>
      <p:sp>
        <p:nvSpPr>
          <p:cNvPr id="20" name="3. Subtitle">
            <a:extLst>
              <a:ext uri="{FF2B5EF4-FFF2-40B4-BE49-F238E27FC236}">
                <a16:creationId xmlns:a16="http://schemas.microsoft.com/office/drawing/2014/main" id="{1555BB7F-874D-4148-9E84-841F62C8E9D4}"/>
              </a:ext>
            </a:extLst>
          </p:cNvPr>
          <p:cNvSpPr>
            <a:spLocks noGrp="1"/>
          </p:cNvSpPr>
          <p:nvPr>
            <p:ph type="subTitle" idx="1"/>
            <p:custDataLst>
              <p:tags r:id="rId6"/>
            </p:custDataLst>
          </p:nvPr>
        </p:nvSpPr>
        <p:spPr>
          <a:xfrm>
            <a:off x="382016" y="713275"/>
            <a:ext cx="5065776" cy="276999"/>
          </a:xfrm>
          <a:prstGeom prst="rect">
            <a:avLst/>
          </a:prstGeom>
        </p:spPr>
        <p:txBody>
          <a:bodyPr wrap="square">
            <a:spAutoFit/>
          </a:bodyPr>
          <a:lstStyle>
            <a:lvl1pPr marL="0" indent="0" algn="l">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1. On-page tracker">
            <a:extLst>
              <a:ext uri="{FF2B5EF4-FFF2-40B4-BE49-F238E27FC236}">
                <a16:creationId xmlns:a16="http://schemas.microsoft.com/office/drawing/2014/main" id="{E9BE4D1E-183A-499B-BFC7-798294EB7AE9}"/>
              </a:ext>
            </a:extLst>
          </p:cNvPr>
          <p:cNvSpPr>
            <a:spLocks noGrp="1"/>
          </p:cNvSpPr>
          <p:nvPr>
            <p:ph type="body" sz="quarter" idx="10" hasCustomPrompt="1"/>
            <p:custDataLst>
              <p:tags r:id="rId7"/>
            </p:custDataLst>
          </p:nvPr>
        </p:nvSpPr>
        <p:spPr>
          <a:xfrm>
            <a:off x="382016" y="41597"/>
            <a:ext cx="384333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buNone/>
            </a:pPr>
            <a:r>
              <a:rPr lang="en-US"/>
              <a:t>Add tracker</a:t>
            </a:r>
          </a:p>
        </p:txBody>
      </p:sp>
      <p:sp>
        <p:nvSpPr>
          <p:cNvPr id="11" name="5. Source" hidden="1">
            <a:extLst>
              <a:ext uri="{FF2B5EF4-FFF2-40B4-BE49-F238E27FC236}">
                <a16:creationId xmlns:a16="http://schemas.microsoft.com/office/drawing/2014/main" id="{BFC408C4-17D8-45C2-A470-07F38EEF342D}"/>
              </a:ext>
            </a:extLst>
          </p:cNvPr>
          <p:cNvSpPr txBox="1"/>
          <p:nvPr userDrawn="1">
            <p:custDataLst>
              <p:tags r:id="rId8"/>
            </p:custDataLst>
          </p:nvPr>
        </p:nvSpPr>
        <p:spPr>
          <a:xfrm>
            <a:off x="382016" y="6254914"/>
            <a:ext cx="7277861" cy="123111"/>
          </a:xfrm>
          <a:prstGeom prst="rect">
            <a:avLst/>
          </a:prstGeom>
        </p:spPr>
        <p:txBody>
          <a:bodyPr vert="horz" wrap="square" lIns="0" tIns="0" rIns="0" bIns="0" rtlCol="0" anchor="b">
            <a:spAutoFit/>
          </a:bodyPr>
          <a:lstStyle>
            <a:lvl1pPr indent="0">
              <a:lnSpc>
                <a:spcPct val="100000"/>
              </a:lnSpc>
              <a:spcBef>
                <a:spcPts val="300"/>
              </a:spcBef>
              <a:spcAft>
                <a:spcPts val="300"/>
              </a:spcAft>
              <a:buFont typeface="Segoe UI" panose="020B0502040204020203" pitchFamily="34" charset="0"/>
              <a:buChar char="​"/>
              <a:defRPr lang="en-US" sz="900" dirty="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800"/>
              <a:t>Source: …</a:t>
            </a:r>
          </a:p>
        </p:txBody>
      </p:sp>
      <p:sp>
        <p:nvSpPr>
          <p:cNvPr id="13" name="TextBox 12">
            <a:extLst>
              <a:ext uri="{FF2B5EF4-FFF2-40B4-BE49-F238E27FC236}">
                <a16:creationId xmlns:a16="http://schemas.microsoft.com/office/drawing/2014/main" id="{3358ECE2-FECE-45FB-B8E6-0267A75BD483}"/>
              </a:ext>
            </a:extLst>
          </p:cNvPr>
          <p:cNvSpPr txBox="1"/>
          <p:nvPr userDrawn="1"/>
        </p:nvSpPr>
        <p:spPr>
          <a:xfrm>
            <a:off x="308566" y="6372536"/>
            <a:ext cx="382110" cy="276999"/>
          </a:xfrm>
          <a:prstGeom prst="rect">
            <a:avLst/>
          </a:prstGeom>
          <a:noFill/>
        </p:spPr>
        <p:txBody>
          <a:bodyPr wrap="square" rtlCol="0">
            <a:spAutoFit/>
          </a:bodyPr>
          <a:lstStyle/>
          <a:p>
            <a:pPr algn="l"/>
            <a:fld id="{34F92BC6-D7C3-584B-87F2-0B845776A5AD}" type="slidenum">
              <a:rPr lang="en-GB"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GB" sz="1200">
                <a:solidFill>
                  <a:schemeClr val="accent3">
                    <a:lumMod val="60000"/>
                    <a:lumOff val="40000"/>
                  </a:schemeClr>
                </a:solidFill>
                <a:latin typeface="Arial" panose="020B0604020202020204" pitchFamily="34" charset="0"/>
                <a:cs typeface="Arial" panose="020B0604020202020204" pitchFamily="34" charset="0"/>
              </a:rPr>
              <a:t> </a:t>
            </a:r>
            <a:endParaRPr lang="en-GB" sz="1200">
              <a:solidFill>
                <a:schemeClr val="accent3"/>
              </a:solidFill>
              <a:latin typeface="Arial" panose="020B0604020202020204" pitchFamily="34" charset="0"/>
              <a:cs typeface="Arial" panose="020B0604020202020204" pitchFamily="34" charset="0"/>
            </a:endParaRPr>
          </a:p>
        </p:txBody>
      </p:sp>
      <p:sp>
        <p:nvSpPr>
          <p:cNvPr id="14" name="Footer Placeholder 1">
            <a:extLst>
              <a:ext uri="{FF2B5EF4-FFF2-40B4-BE49-F238E27FC236}">
                <a16:creationId xmlns:a16="http://schemas.microsoft.com/office/drawing/2014/main" id="{2EA2C966-55AF-4513-835B-BF738DBB1829}"/>
              </a:ext>
            </a:extLst>
          </p:cNvPr>
          <p:cNvSpPr>
            <a:spLocks noGrp="1"/>
          </p:cNvSpPr>
          <p:nvPr>
            <p:ph type="ftr" sz="quarter" idx="3"/>
          </p:nvPr>
        </p:nvSpPr>
        <p:spPr>
          <a:xfrm>
            <a:off x="690676" y="6377502"/>
            <a:ext cx="5723164" cy="276999"/>
          </a:xfrm>
          <a:prstGeom prst="rect">
            <a:avLst/>
          </a:prstGeom>
        </p:spPr>
        <p:txBody>
          <a:bodyPr>
            <a:spAutoFit/>
          </a:bodyPr>
          <a:lstStyle>
            <a:lvl1pPr algn="l">
              <a:defRPr sz="1200" baseline="0">
                <a:solidFill>
                  <a:srgbClr val="34BCEE"/>
                </a:solidFill>
              </a:defRPr>
            </a:lvl1pPr>
          </a:lstStyle>
          <a:p>
            <a:r>
              <a:rPr lang="en-GB"/>
              <a:t>COVID-19 Vaccine Deployment Programme</a:t>
            </a:r>
          </a:p>
        </p:txBody>
      </p:sp>
      <p:sp>
        <p:nvSpPr>
          <p:cNvPr id="15" name="TextBox 14">
            <a:extLst>
              <a:ext uri="{FF2B5EF4-FFF2-40B4-BE49-F238E27FC236}">
                <a16:creationId xmlns:a16="http://schemas.microsoft.com/office/drawing/2014/main" id="{4BA9D69B-4348-4A97-8ACF-EE445900546A}"/>
              </a:ext>
            </a:extLst>
          </p:cNvPr>
          <p:cNvSpPr txBox="1"/>
          <p:nvPr userDrawn="1"/>
        </p:nvSpPr>
        <p:spPr>
          <a:xfrm>
            <a:off x="586597" y="6361834"/>
            <a:ext cx="295283" cy="276999"/>
          </a:xfrm>
          <a:prstGeom prst="rect">
            <a:avLst/>
          </a:prstGeom>
          <a:noFill/>
        </p:spPr>
        <p:txBody>
          <a:bodyPr wrap="square" rtlCol="0">
            <a:spAutoFit/>
          </a:bodyPr>
          <a:lstStyle/>
          <a:p>
            <a:pPr algn="l"/>
            <a:r>
              <a:rPr lang="en-GB" sz="1200">
                <a:solidFill>
                  <a:srgbClr val="005EB8"/>
                </a:solidFill>
                <a:latin typeface="Arial" panose="020B0604020202020204" pitchFamily="34" charset="0"/>
                <a:cs typeface="Arial" panose="020B0604020202020204" pitchFamily="34" charset="0"/>
              </a:rPr>
              <a:t>|</a:t>
            </a:r>
            <a:endParaRPr lang="en-GB" sz="1200">
              <a:solidFill>
                <a:schemeClr val="accent3"/>
              </a:solidFill>
              <a:latin typeface="Arial" panose="020B0604020202020204" pitchFamily="34" charset="0"/>
              <a:cs typeface="Arial" panose="020B0604020202020204" pitchFamily="34" charset="0"/>
            </a:endParaRPr>
          </a:p>
        </p:txBody>
      </p:sp>
      <p:pic>
        <p:nvPicPr>
          <p:cNvPr id="28" name="Picture 391">
            <a:extLst>
              <a:ext uri="{FF2B5EF4-FFF2-40B4-BE49-F238E27FC236}">
                <a16:creationId xmlns:a16="http://schemas.microsoft.com/office/drawing/2014/main" id="{CB9001E7-BCC5-4448-8169-58050F0EC0A6}"/>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0946979" y="365910"/>
            <a:ext cx="897713" cy="363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69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6.xml"/><Relationship Id="rId39" Type="http://schemas.openxmlformats.org/officeDocument/2006/relationships/tags" Target="../tags/tag19.xml"/><Relationship Id="rId3" Type="http://schemas.openxmlformats.org/officeDocument/2006/relationships/slideLayout" Target="../slideLayouts/slideLayout3.xml"/><Relationship Id="rId21" Type="http://schemas.openxmlformats.org/officeDocument/2006/relationships/tags" Target="../tags/tag1.xml"/><Relationship Id="rId34" Type="http://schemas.openxmlformats.org/officeDocument/2006/relationships/tags" Target="../tags/tag14.xml"/><Relationship Id="rId42"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5.xml"/><Relationship Id="rId33" Type="http://schemas.openxmlformats.org/officeDocument/2006/relationships/tags" Target="../tags/tag13.xml"/><Relationship Id="rId38" Type="http://schemas.openxmlformats.org/officeDocument/2006/relationships/tags" Target="../tags/tag1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vmlDrawing" Target="../drawings/vmlDrawing1.vml"/><Relationship Id="rId29" Type="http://schemas.openxmlformats.org/officeDocument/2006/relationships/tags" Target="../tags/tag9.xml"/><Relationship Id="rId41"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4.xml"/><Relationship Id="rId32" Type="http://schemas.openxmlformats.org/officeDocument/2006/relationships/tags" Target="../tags/tag12.xml"/><Relationship Id="rId37" Type="http://schemas.openxmlformats.org/officeDocument/2006/relationships/tags" Target="../tags/tag17.xml"/><Relationship Id="rId40" Type="http://schemas.openxmlformats.org/officeDocument/2006/relationships/tags" Target="../tags/tag2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3.xml"/><Relationship Id="rId28" Type="http://schemas.openxmlformats.org/officeDocument/2006/relationships/tags" Target="../tags/tag8.xml"/><Relationship Id="rId36" Type="http://schemas.openxmlformats.org/officeDocument/2006/relationships/tags" Target="../tags/tag16.xml"/><Relationship Id="rId10" Type="http://schemas.openxmlformats.org/officeDocument/2006/relationships/slideLayout" Target="../slideLayouts/slideLayout10.xml"/><Relationship Id="rId19" Type="http://schemas.openxmlformats.org/officeDocument/2006/relationships/theme" Target="../theme/theme1.xml"/><Relationship Id="rId31" Type="http://schemas.openxmlformats.org/officeDocument/2006/relationships/tags" Target="../tags/tag1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 Id="rId27" Type="http://schemas.openxmlformats.org/officeDocument/2006/relationships/tags" Target="../tags/tag7.xml"/><Relationship Id="rId30" Type="http://schemas.openxmlformats.org/officeDocument/2006/relationships/tags" Target="../tags/tag10.xml"/><Relationship Id="rId35" Type="http://schemas.openxmlformats.org/officeDocument/2006/relationships/tags" Target="../tags/tag15.xml"/><Relationship Id="rId43"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5" Type="http://schemas.openxmlformats.org/officeDocument/2006/relationships/slideLayout" Target="../slideLayouts/slideLayout50.xml"/><Relationship Id="rId10" Type="http://schemas.openxmlformats.org/officeDocument/2006/relationships/image" Target="../media/image16.jpeg"/><Relationship Id="rId4" Type="http://schemas.openxmlformats.org/officeDocument/2006/relationships/slideLayout" Target="../slideLayouts/slideLayout49.xml"/><Relationship Id="rId9"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Object 6" hidden="1">
            <a:extLst>
              <a:ext uri="{FF2B5EF4-FFF2-40B4-BE49-F238E27FC236}">
                <a16:creationId xmlns:a16="http://schemas.microsoft.com/office/drawing/2014/main" id="{4BC40847-AF8B-4097-9A07-2349A751A051}"/>
              </a:ext>
            </a:extLst>
          </p:cNvPr>
          <p:cNvGraphicFramePr>
            <a:graphicFrameLocks noChangeAspect="1"/>
          </p:cNvGraphicFramePr>
          <p:nvPr userDrawn="1">
            <p:custDataLst>
              <p:tags r:id="rId2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Slide" r:id="rId41" imgW="413" imgH="416" progId="TCLayout.ActiveDocument.1">
                  <p:embed/>
                </p:oleObj>
              </mc:Choice>
              <mc:Fallback>
                <p:oleObj name="think-cell Slide" r:id="rId41" imgW="413" imgH="416" progId="TCLayout.ActiveDocument.1">
                  <p:embed/>
                  <p:pic>
                    <p:nvPicPr>
                      <p:cNvPr id="3" name="Object 6" hidden="1">
                        <a:extLst>
                          <a:ext uri="{FF2B5EF4-FFF2-40B4-BE49-F238E27FC236}">
                            <a16:creationId xmlns:a16="http://schemas.microsoft.com/office/drawing/2014/main" id="{4BC40847-AF8B-4097-9A07-2349A751A051}"/>
                          </a:ext>
                        </a:extLst>
                      </p:cNvPr>
                      <p:cNvPicPr/>
                      <p:nvPr/>
                    </p:nvPicPr>
                    <p:blipFill>
                      <a:blip r:embed="rId42"/>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15B28737-798E-48D4-BBDB-8EB35CB9FFFB}"/>
              </a:ext>
            </a:extLst>
          </p:cNvPr>
          <p:cNvSpPr/>
          <p:nvPr userDrawn="1">
            <p:custDataLst>
              <p:tags r:id="rId2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US" sz="2400" b="0" i="0" baseline="0">
              <a:solidFill>
                <a:schemeClr val="bg1"/>
              </a:solidFill>
              <a:latin typeface="Arial" panose="020B0604020202020204" pitchFamily="34" charset="0"/>
              <a:ea typeface="+mj-ea"/>
              <a:cs typeface="+mj-cs"/>
              <a:sym typeface="Arial" panose="020B0604020202020204" pitchFamily="34" charset="0"/>
            </a:endParaRPr>
          </a:p>
        </p:txBody>
      </p:sp>
      <p:grpSp>
        <p:nvGrpSpPr>
          <p:cNvPr id="59" name="Grid" hidden="1">
            <a:extLst>
              <a:ext uri="{FF2B5EF4-FFF2-40B4-BE49-F238E27FC236}">
                <a16:creationId xmlns:a16="http://schemas.microsoft.com/office/drawing/2014/main" id="{D35250B8-D61E-4F1A-9ACD-6E1BB958B78E}"/>
              </a:ext>
            </a:extLst>
          </p:cNvPr>
          <p:cNvGrpSpPr/>
          <p:nvPr userDrawn="1"/>
        </p:nvGrpSpPr>
        <p:grpSpPr>
          <a:xfrm>
            <a:off x="0" y="0"/>
            <a:ext cx="12190476" cy="6858000"/>
            <a:chOff x="0" y="0"/>
            <a:chExt cx="12190476" cy="6858000"/>
          </a:xfrm>
        </p:grpSpPr>
        <p:sp>
          <p:nvSpPr>
            <p:cNvPr id="60" name="slide margin">
              <a:extLst>
                <a:ext uri="{FF2B5EF4-FFF2-40B4-BE49-F238E27FC236}">
                  <a16:creationId xmlns:a16="http://schemas.microsoft.com/office/drawing/2014/main" id="{B96EBE04-E01D-4922-8601-F1AD43DC4DA0}"/>
                </a:ext>
              </a:extLst>
            </p:cNvPr>
            <p:cNvSpPr/>
            <p:nvPr/>
          </p:nvSpPr>
          <p:spPr bwMode="invGray">
            <a:xfrm>
              <a:off x="1524" y="0"/>
              <a:ext cx="12188952" cy="6858000"/>
            </a:xfrm>
            <a:custGeom>
              <a:avLst/>
              <a:gdLst>
                <a:gd name="connsiteX0" fmla="*/ 551868 w 12188952"/>
                <a:gd name="connsiteY0" fmla="*/ 1709928 h 6858000"/>
                <a:gd name="connsiteX1" fmla="*/ 551868 w 12188952"/>
                <a:gd name="connsiteY1" fmla="*/ 6217920 h 6858000"/>
                <a:gd name="connsiteX2" fmla="*/ 11636196 w 12188952"/>
                <a:gd name="connsiteY2" fmla="*/ 6217920 h 6858000"/>
                <a:gd name="connsiteX3" fmla="*/ 11636196 w 12188952"/>
                <a:gd name="connsiteY3" fmla="*/ 1709928 h 6858000"/>
                <a:gd name="connsiteX4" fmla="*/ 0 w 12188952"/>
                <a:gd name="connsiteY4" fmla="*/ 0 h 6858000"/>
                <a:gd name="connsiteX5" fmla="*/ 12188952 w 12188952"/>
                <a:gd name="connsiteY5" fmla="*/ 0 h 6858000"/>
                <a:gd name="connsiteX6" fmla="*/ 12188952 w 12188952"/>
                <a:gd name="connsiteY6" fmla="*/ 6858000 h 6858000"/>
                <a:gd name="connsiteX7" fmla="*/ 0 w 1218895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551868" y="1709928"/>
                  </a:moveTo>
                  <a:lnTo>
                    <a:pt x="551868" y="6217920"/>
                  </a:lnTo>
                  <a:lnTo>
                    <a:pt x="11636196" y="6217920"/>
                  </a:lnTo>
                  <a:lnTo>
                    <a:pt x="11636196" y="1709928"/>
                  </a:lnTo>
                  <a:close/>
                  <a:moveTo>
                    <a:pt x="0" y="0"/>
                  </a:moveTo>
                  <a:lnTo>
                    <a:pt x="12188952" y="0"/>
                  </a:lnTo>
                  <a:lnTo>
                    <a:pt x="12188952" y="6858000"/>
                  </a:lnTo>
                  <a:lnTo>
                    <a:pt x="0" y="6858000"/>
                  </a:lnTo>
                  <a:close/>
                </a:path>
              </a:pathLst>
            </a:custGeom>
            <a:solidFill>
              <a:srgbClr val="FF0000">
                <a:alpha val="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latin typeface="+mn-lt"/>
              </a:endParaRPr>
            </a:p>
          </p:txBody>
        </p:sp>
        <p:cxnSp>
          <p:nvCxnSpPr>
            <p:cNvPr id="61" name="Straight Connector 60">
              <a:extLst>
                <a:ext uri="{FF2B5EF4-FFF2-40B4-BE49-F238E27FC236}">
                  <a16:creationId xmlns:a16="http://schemas.microsoft.com/office/drawing/2014/main" id="{5CA037B0-2A91-4357-A969-80F65F949266}"/>
                </a:ext>
              </a:extLst>
            </p:cNvPr>
            <p:cNvCxnSpPr/>
            <p:nvPr/>
          </p:nvCxnSpPr>
          <p:spPr bwMode="invGray">
            <a:xfrm>
              <a:off x="859460"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1BD7C67-EF90-4AA0-BA50-51299E7EEE4C}"/>
                </a:ext>
              </a:extLst>
            </p:cNvPr>
            <p:cNvCxnSpPr/>
            <p:nvPr/>
          </p:nvCxnSpPr>
          <p:spPr bwMode="invGray">
            <a:xfrm>
              <a:off x="11332545"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7719564A-5227-44A7-ABC0-4C6BBC1E2D6F}"/>
                </a:ext>
              </a:extLst>
            </p:cNvPr>
            <p:cNvCxnSpPr/>
            <p:nvPr/>
          </p:nvCxnSpPr>
          <p:spPr bwMode="invGray">
            <a:xfrm>
              <a:off x="1811559"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0FD85D0C-74E8-4603-86B8-FCC481122CE8}"/>
                </a:ext>
              </a:extLst>
            </p:cNvPr>
            <p:cNvCxnSpPr/>
            <p:nvPr/>
          </p:nvCxnSpPr>
          <p:spPr bwMode="invGray">
            <a:xfrm>
              <a:off x="2763658"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F8BF8BD-68B4-4717-8162-382FFCC9BC9A}"/>
                </a:ext>
              </a:extLst>
            </p:cNvPr>
            <p:cNvCxnSpPr/>
            <p:nvPr/>
          </p:nvCxnSpPr>
          <p:spPr bwMode="invGray">
            <a:xfrm>
              <a:off x="3715757"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9DB0B65-FCD8-4DD7-833A-DEED6A420E2A}"/>
                </a:ext>
              </a:extLst>
            </p:cNvPr>
            <p:cNvCxnSpPr/>
            <p:nvPr/>
          </p:nvCxnSpPr>
          <p:spPr bwMode="invGray">
            <a:xfrm>
              <a:off x="4667856"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18151F3-D51F-4302-95BF-AE8E806F628D}"/>
                </a:ext>
              </a:extLst>
            </p:cNvPr>
            <p:cNvCxnSpPr/>
            <p:nvPr/>
          </p:nvCxnSpPr>
          <p:spPr bwMode="invGray">
            <a:xfrm>
              <a:off x="5619955"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5A6B330-5ACC-486B-8131-B7F5407825B2}"/>
                </a:ext>
              </a:extLst>
            </p:cNvPr>
            <p:cNvCxnSpPr/>
            <p:nvPr/>
          </p:nvCxnSpPr>
          <p:spPr bwMode="invGray">
            <a:xfrm>
              <a:off x="6572054"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A5DE7AD-CCFE-4A85-9421-C7CEA9F80DEC}"/>
                </a:ext>
              </a:extLst>
            </p:cNvPr>
            <p:cNvCxnSpPr/>
            <p:nvPr/>
          </p:nvCxnSpPr>
          <p:spPr bwMode="invGray">
            <a:xfrm>
              <a:off x="7524153"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E2A9A81-75D1-41A9-9821-54FC36E753C1}"/>
                </a:ext>
              </a:extLst>
            </p:cNvPr>
            <p:cNvCxnSpPr/>
            <p:nvPr/>
          </p:nvCxnSpPr>
          <p:spPr bwMode="invGray">
            <a:xfrm>
              <a:off x="8476252"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6FE52AA-2DD1-4D00-A984-41CDC38B2D7F}"/>
                </a:ext>
              </a:extLst>
            </p:cNvPr>
            <p:cNvCxnSpPr/>
            <p:nvPr/>
          </p:nvCxnSpPr>
          <p:spPr bwMode="invGray">
            <a:xfrm>
              <a:off x="9428351"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5C9FC50-7177-43E6-9E56-DC9A2E6B7E6E}"/>
                </a:ext>
              </a:extLst>
            </p:cNvPr>
            <p:cNvCxnSpPr/>
            <p:nvPr/>
          </p:nvCxnSpPr>
          <p:spPr bwMode="invGray">
            <a:xfrm>
              <a:off x="10380450"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sp>
          <p:nvSpPr>
            <p:cNvPr id="73" name="Freeform: Shape 72">
              <a:extLst>
                <a:ext uri="{FF2B5EF4-FFF2-40B4-BE49-F238E27FC236}">
                  <a16:creationId xmlns:a16="http://schemas.microsoft.com/office/drawing/2014/main" id="{BC97F85A-62E2-4591-B8D0-4F068B177B5D}"/>
                </a:ext>
              </a:extLst>
            </p:cNvPr>
            <p:cNvSpPr/>
            <p:nvPr/>
          </p:nvSpPr>
          <p:spPr bwMode="invGray">
            <a:xfrm>
              <a:off x="1524" y="0"/>
              <a:ext cx="553212" cy="6858000"/>
            </a:xfrm>
            <a:custGeom>
              <a:avLst/>
              <a:gdLst>
                <a:gd name="connsiteX0" fmla="*/ 0 w 553212"/>
                <a:gd name="connsiteY0" fmla="*/ 0 h 6858000"/>
                <a:gd name="connsiteX1" fmla="*/ 553212 w 553212"/>
                <a:gd name="connsiteY1" fmla="*/ 0 h 6858000"/>
                <a:gd name="connsiteX2" fmla="*/ 553212 w 553212"/>
                <a:gd name="connsiteY2" fmla="*/ 6858000 h 6858000"/>
                <a:gd name="connsiteX3" fmla="*/ 0 w 553212"/>
                <a:gd name="connsiteY3" fmla="*/ 6858000 h 6858000"/>
                <a:gd name="connsiteX4" fmla="*/ 0 w 5532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212" h="6858000">
                  <a:moveTo>
                    <a:pt x="0" y="0"/>
                  </a:moveTo>
                  <a:lnTo>
                    <a:pt x="553212" y="0"/>
                  </a:lnTo>
                  <a:lnTo>
                    <a:pt x="553212"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74" name="Freeform: Shape 73">
              <a:extLst>
                <a:ext uri="{FF2B5EF4-FFF2-40B4-BE49-F238E27FC236}">
                  <a16:creationId xmlns:a16="http://schemas.microsoft.com/office/drawing/2014/main" id="{7F4B967A-CF91-473D-8A35-2BE771F9F590}"/>
                </a:ext>
              </a:extLst>
            </p:cNvPr>
            <p:cNvSpPr/>
            <p:nvPr/>
          </p:nvSpPr>
          <p:spPr bwMode="invGray">
            <a:xfrm>
              <a:off x="1167385"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75" name="Freeform: Shape 74">
              <a:extLst>
                <a:ext uri="{FF2B5EF4-FFF2-40B4-BE49-F238E27FC236}">
                  <a16:creationId xmlns:a16="http://schemas.microsoft.com/office/drawing/2014/main" id="{5AC41621-77EA-4492-8E68-0BE34108294A}"/>
                </a:ext>
              </a:extLst>
            </p:cNvPr>
            <p:cNvSpPr/>
            <p:nvPr/>
          </p:nvSpPr>
          <p:spPr bwMode="invGray">
            <a:xfrm>
              <a:off x="2119484"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76" name="Freeform: Shape 75">
              <a:extLst>
                <a:ext uri="{FF2B5EF4-FFF2-40B4-BE49-F238E27FC236}">
                  <a16:creationId xmlns:a16="http://schemas.microsoft.com/office/drawing/2014/main" id="{31A06AD2-A9EA-45D9-B15C-089884A54107}"/>
                </a:ext>
              </a:extLst>
            </p:cNvPr>
            <p:cNvSpPr/>
            <p:nvPr/>
          </p:nvSpPr>
          <p:spPr bwMode="invGray">
            <a:xfrm>
              <a:off x="3071583"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77" name="Freeform: Shape 76">
              <a:extLst>
                <a:ext uri="{FF2B5EF4-FFF2-40B4-BE49-F238E27FC236}">
                  <a16:creationId xmlns:a16="http://schemas.microsoft.com/office/drawing/2014/main" id="{3A7B39CC-379F-4224-9E59-81B1690088A0}"/>
                </a:ext>
              </a:extLst>
            </p:cNvPr>
            <p:cNvSpPr/>
            <p:nvPr/>
          </p:nvSpPr>
          <p:spPr bwMode="invGray">
            <a:xfrm>
              <a:off x="4023681" y="0"/>
              <a:ext cx="339450" cy="6858000"/>
            </a:xfrm>
            <a:custGeom>
              <a:avLst/>
              <a:gdLst>
                <a:gd name="connsiteX0" fmla="*/ 0 w 339450"/>
                <a:gd name="connsiteY0" fmla="*/ 0 h 6858000"/>
                <a:gd name="connsiteX1" fmla="*/ 339450 w 339450"/>
                <a:gd name="connsiteY1" fmla="*/ 0 h 6858000"/>
                <a:gd name="connsiteX2" fmla="*/ 339450 w 339450"/>
                <a:gd name="connsiteY2" fmla="*/ 6858000 h 6858000"/>
                <a:gd name="connsiteX3" fmla="*/ 0 w 339450"/>
                <a:gd name="connsiteY3" fmla="*/ 6858000 h 6858000"/>
                <a:gd name="connsiteX4" fmla="*/ 0 w 33945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0" h="6858000">
                  <a:moveTo>
                    <a:pt x="0" y="0"/>
                  </a:moveTo>
                  <a:lnTo>
                    <a:pt x="339450" y="0"/>
                  </a:lnTo>
                  <a:lnTo>
                    <a:pt x="339450"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78" name="Freeform: Shape 77">
              <a:extLst>
                <a:ext uri="{FF2B5EF4-FFF2-40B4-BE49-F238E27FC236}">
                  <a16:creationId xmlns:a16="http://schemas.microsoft.com/office/drawing/2014/main" id="{F8002ACB-1459-4214-B28A-B38E8A1FF8A6}"/>
                </a:ext>
              </a:extLst>
            </p:cNvPr>
            <p:cNvSpPr/>
            <p:nvPr/>
          </p:nvSpPr>
          <p:spPr bwMode="invGray">
            <a:xfrm>
              <a:off x="4975780"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79" name="Freeform: Shape 78">
              <a:extLst>
                <a:ext uri="{FF2B5EF4-FFF2-40B4-BE49-F238E27FC236}">
                  <a16:creationId xmlns:a16="http://schemas.microsoft.com/office/drawing/2014/main" id="{71D59E94-AA3C-4DE0-8345-20C71667A205}"/>
                </a:ext>
              </a:extLst>
            </p:cNvPr>
            <p:cNvSpPr/>
            <p:nvPr/>
          </p:nvSpPr>
          <p:spPr bwMode="invGray">
            <a:xfrm>
              <a:off x="5927879"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80" name="Freeform: Shape 79">
              <a:extLst>
                <a:ext uri="{FF2B5EF4-FFF2-40B4-BE49-F238E27FC236}">
                  <a16:creationId xmlns:a16="http://schemas.microsoft.com/office/drawing/2014/main" id="{5805F09B-786C-43E4-8288-B1AAF94C8ADE}"/>
                </a:ext>
              </a:extLst>
            </p:cNvPr>
            <p:cNvSpPr/>
            <p:nvPr/>
          </p:nvSpPr>
          <p:spPr bwMode="invGray">
            <a:xfrm>
              <a:off x="6879978"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81" name="Freeform: Shape 80">
              <a:extLst>
                <a:ext uri="{FF2B5EF4-FFF2-40B4-BE49-F238E27FC236}">
                  <a16:creationId xmlns:a16="http://schemas.microsoft.com/office/drawing/2014/main" id="{5FB23B6E-567C-4896-8B32-DA4C452B4AE7}"/>
                </a:ext>
              </a:extLst>
            </p:cNvPr>
            <p:cNvSpPr/>
            <p:nvPr/>
          </p:nvSpPr>
          <p:spPr bwMode="invGray">
            <a:xfrm>
              <a:off x="7832077"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82" name="Freeform: Shape 81">
              <a:extLst>
                <a:ext uri="{FF2B5EF4-FFF2-40B4-BE49-F238E27FC236}">
                  <a16:creationId xmlns:a16="http://schemas.microsoft.com/office/drawing/2014/main" id="{9B792231-972E-4476-BAF2-761E10463BA8}"/>
                </a:ext>
              </a:extLst>
            </p:cNvPr>
            <p:cNvSpPr/>
            <p:nvPr/>
          </p:nvSpPr>
          <p:spPr bwMode="invGray">
            <a:xfrm>
              <a:off x="8784176"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83" name="Freeform: Shape 82">
              <a:extLst>
                <a:ext uri="{FF2B5EF4-FFF2-40B4-BE49-F238E27FC236}">
                  <a16:creationId xmlns:a16="http://schemas.microsoft.com/office/drawing/2014/main" id="{908370B7-3D11-4F78-B977-D8F0DE2694ED}"/>
                </a:ext>
              </a:extLst>
            </p:cNvPr>
            <p:cNvSpPr/>
            <p:nvPr/>
          </p:nvSpPr>
          <p:spPr bwMode="invGray">
            <a:xfrm>
              <a:off x="9736274" y="0"/>
              <a:ext cx="339450" cy="6858000"/>
            </a:xfrm>
            <a:custGeom>
              <a:avLst/>
              <a:gdLst>
                <a:gd name="connsiteX0" fmla="*/ 0 w 339450"/>
                <a:gd name="connsiteY0" fmla="*/ 0 h 6858000"/>
                <a:gd name="connsiteX1" fmla="*/ 339450 w 339450"/>
                <a:gd name="connsiteY1" fmla="*/ 0 h 6858000"/>
                <a:gd name="connsiteX2" fmla="*/ 339450 w 339450"/>
                <a:gd name="connsiteY2" fmla="*/ 6858000 h 6858000"/>
                <a:gd name="connsiteX3" fmla="*/ 0 w 339450"/>
                <a:gd name="connsiteY3" fmla="*/ 6858000 h 6858000"/>
                <a:gd name="connsiteX4" fmla="*/ 0 w 33945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0" h="6858000">
                  <a:moveTo>
                    <a:pt x="0" y="0"/>
                  </a:moveTo>
                  <a:lnTo>
                    <a:pt x="339450" y="0"/>
                  </a:lnTo>
                  <a:lnTo>
                    <a:pt x="339450"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84" name="Freeform: Shape 83">
              <a:extLst>
                <a:ext uri="{FF2B5EF4-FFF2-40B4-BE49-F238E27FC236}">
                  <a16:creationId xmlns:a16="http://schemas.microsoft.com/office/drawing/2014/main" id="{C11EA99D-D15D-43C2-BF4E-36554B346AB6}"/>
                </a:ext>
              </a:extLst>
            </p:cNvPr>
            <p:cNvSpPr/>
            <p:nvPr/>
          </p:nvSpPr>
          <p:spPr bwMode="invGray">
            <a:xfrm>
              <a:off x="10688372" y="0"/>
              <a:ext cx="336244" cy="6858000"/>
            </a:xfrm>
            <a:custGeom>
              <a:avLst/>
              <a:gdLst>
                <a:gd name="connsiteX0" fmla="*/ 0 w 336244"/>
                <a:gd name="connsiteY0" fmla="*/ 0 h 6858000"/>
                <a:gd name="connsiteX1" fmla="*/ 336244 w 336244"/>
                <a:gd name="connsiteY1" fmla="*/ 0 h 6858000"/>
                <a:gd name="connsiteX2" fmla="*/ 336244 w 336244"/>
                <a:gd name="connsiteY2" fmla="*/ 6858000 h 6858000"/>
                <a:gd name="connsiteX3" fmla="*/ 0 w 336244"/>
                <a:gd name="connsiteY3" fmla="*/ 6858000 h 6858000"/>
                <a:gd name="connsiteX4" fmla="*/ 0 w 3362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244" h="6858000">
                  <a:moveTo>
                    <a:pt x="0" y="0"/>
                  </a:moveTo>
                  <a:lnTo>
                    <a:pt x="336244" y="0"/>
                  </a:lnTo>
                  <a:lnTo>
                    <a:pt x="336244"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85" name="Freeform: Shape 84">
              <a:extLst>
                <a:ext uri="{FF2B5EF4-FFF2-40B4-BE49-F238E27FC236}">
                  <a16:creationId xmlns:a16="http://schemas.microsoft.com/office/drawing/2014/main" id="{3A72B2F6-0AFF-4E6E-AFFF-60767DB3FA63}"/>
                </a:ext>
              </a:extLst>
            </p:cNvPr>
            <p:cNvSpPr/>
            <p:nvPr/>
          </p:nvSpPr>
          <p:spPr bwMode="invGray">
            <a:xfrm>
              <a:off x="11637264" y="0"/>
              <a:ext cx="553212" cy="6858000"/>
            </a:xfrm>
            <a:custGeom>
              <a:avLst/>
              <a:gdLst>
                <a:gd name="connsiteX0" fmla="*/ 0 w 553212"/>
                <a:gd name="connsiteY0" fmla="*/ 0 h 6858000"/>
                <a:gd name="connsiteX1" fmla="*/ 553212 w 553212"/>
                <a:gd name="connsiteY1" fmla="*/ 0 h 6858000"/>
                <a:gd name="connsiteX2" fmla="*/ 553212 w 553212"/>
                <a:gd name="connsiteY2" fmla="*/ 6858000 h 6858000"/>
                <a:gd name="connsiteX3" fmla="*/ 0 w 553212"/>
                <a:gd name="connsiteY3" fmla="*/ 6858000 h 6858000"/>
                <a:gd name="connsiteX4" fmla="*/ 0 w 5532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212" h="6858000">
                  <a:moveTo>
                    <a:pt x="0" y="0"/>
                  </a:moveTo>
                  <a:lnTo>
                    <a:pt x="553212" y="0"/>
                  </a:lnTo>
                  <a:lnTo>
                    <a:pt x="553212"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86" name="Freeform: Shape 85">
              <a:extLst>
                <a:ext uri="{FF2B5EF4-FFF2-40B4-BE49-F238E27FC236}">
                  <a16:creationId xmlns:a16="http://schemas.microsoft.com/office/drawing/2014/main" id="{A68F8E74-3AE4-4AF9-9F36-63344C9076D2}"/>
                </a:ext>
              </a:extLst>
            </p:cNvPr>
            <p:cNvSpPr/>
            <p:nvPr/>
          </p:nvSpPr>
          <p:spPr bwMode="invGray">
            <a:xfrm>
              <a:off x="7219428"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87" name="Freeform: Shape 86">
              <a:extLst>
                <a:ext uri="{FF2B5EF4-FFF2-40B4-BE49-F238E27FC236}">
                  <a16:creationId xmlns:a16="http://schemas.microsoft.com/office/drawing/2014/main" id="{31D5F169-E1D4-48A3-AE5B-F5F1BEF2E7CF}"/>
                </a:ext>
              </a:extLst>
            </p:cNvPr>
            <p:cNvSpPr/>
            <p:nvPr userDrawn="1"/>
          </p:nvSpPr>
          <p:spPr bwMode="invGray">
            <a:xfrm>
              <a:off x="1506835"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88" name="Freeform: Shape 87">
              <a:extLst>
                <a:ext uri="{FF2B5EF4-FFF2-40B4-BE49-F238E27FC236}">
                  <a16:creationId xmlns:a16="http://schemas.microsoft.com/office/drawing/2014/main" id="{4230F928-F9B2-4955-9800-74DE09DCE6F2}"/>
                </a:ext>
              </a:extLst>
            </p:cNvPr>
            <p:cNvSpPr/>
            <p:nvPr userDrawn="1"/>
          </p:nvSpPr>
          <p:spPr bwMode="invGray">
            <a:xfrm>
              <a:off x="2458934"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89" name="Freeform: Shape 88">
              <a:extLst>
                <a:ext uri="{FF2B5EF4-FFF2-40B4-BE49-F238E27FC236}">
                  <a16:creationId xmlns:a16="http://schemas.microsoft.com/office/drawing/2014/main" id="{37C829A9-6808-4531-8C12-A84988E6DEE1}"/>
                </a:ext>
              </a:extLst>
            </p:cNvPr>
            <p:cNvSpPr/>
            <p:nvPr userDrawn="1"/>
          </p:nvSpPr>
          <p:spPr bwMode="invGray">
            <a:xfrm>
              <a:off x="3411033"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90" name="Freeform: Shape 89">
              <a:extLst>
                <a:ext uri="{FF2B5EF4-FFF2-40B4-BE49-F238E27FC236}">
                  <a16:creationId xmlns:a16="http://schemas.microsoft.com/office/drawing/2014/main" id="{7FA5964C-E9C5-4C2F-BD6E-47BAFB5B6D17}"/>
                </a:ext>
              </a:extLst>
            </p:cNvPr>
            <p:cNvSpPr/>
            <p:nvPr userDrawn="1"/>
          </p:nvSpPr>
          <p:spPr bwMode="invGray">
            <a:xfrm>
              <a:off x="4363132" y="0"/>
              <a:ext cx="609447" cy="6858000"/>
            </a:xfrm>
            <a:custGeom>
              <a:avLst/>
              <a:gdLst>
                <a:gd name="connsiteX0" fmla="*/ 0 w 609447"/>
                <a:gd name="connsiteY0" fmla="*/ 0 h 6858000"/>
                <a:gd name="connsiteX1" fmla="*/ 609447 w 609447"/>
                <a:gd name="connsiteY1" fmla="*/ 0 h 6858000"/>
                <a:gd name="connsiteX2" fmla="*/ 609447 w 609447"/>
                <a:gd name="connsiteY2" fmla="*/ 6858000 h 6858000"/>
                <a:gd name="connsiteX3" fmla="*/ 0 w 609447"/>
                <a:gd name="connsiteY3" fmla="*/ 6858000 h 6858000"/>
                <a:gd name="connsiteX4" fmla="*/ 0 w 609447"/>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7" h="6858000">
                  <a:moveTo>
                    <a:pt x="0" y="0"/>
                  </a:moveTo>
                  <a:lnTo>
                    <a:pt x="609447" y="0"/>
                  </a:lnTo>
                  <a:lnTo>
                    <a:pt x="609447"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91" name="Freeform: Shape 90">
              <a:extLst>
                <a:ext uri="{FF2B5EF4-FFF2-40B4-BE49-F238E27FC236}">
                  <a16:creationId xmlns:a16="http://schemas.microsoft.com/office/drawing/2014/main" id="{3C168D8D-76CE-4BE5-BE95-79B96300EA3F}"/>
                </a:ext>
              </a:extLst>
            </p:cNvPr>
            <p:cNvSpPr/>
            <p:nvPr userDrawn="1"/>
          </p:nvSpPr>
          <p:spPr bwMode="invGray">
            <a:xfrm>
              <a:off x="5315230"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92" name="Freeform: Shape 91">
              <a:extLst>
                <a:ext uri="{FF2B5EF4-FFF2-40B4-BE49-F238E27FC236}">
                  <a16:creationId xmlns:a16="http://schemas.microsoft.com/office/drawing/2014/main" id="{6749465C-813A-45F9-8C3E-5D06C8584929}"/>
                </a:ext>
              </a:extLst>
            </p:cNvPr>
            <p:cNvSpPr/>
            <p:nvPr userDrawn="1"/>
          </p:nvSpPr>
          <p:spPr bwMode="invGray">
            <a:xfrm>
              <a:off x="6267329"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93" name="Freeform: Shape 92">
              <a:extLst>
                <a:ext uri="{FF2B5EF4-FFF2-40B4-BE49-F238E27FC236}">
                  <a16:creationId xmlns:a16="http://schemas.microsoft.com/office/drawing/2014/main" id="{53894C26-2473-4C24-B082-48DD1E92241C}"/>
                </a:ext>
              </a:extLst>
            </p:cNvPr>
            <p:cNvSpPr/>
            <p:nvPr userDrawn="1"/>
          </p:nvSpPr>
          <p:spPr bwMode="invGray">
            <a:xfrm>
              <a:off x="8171527"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94" name="Freeform: Shape 93">
              <a:extLst>
                <a:ext uri="{FF2B5EF4-FFF2-40B4-BE49-F238E27FC236}">
                  <a16:creationId xmlns:a16="http://schemas.microsoft.com/office/drawing/2014/main" id="{BFDA0320-8435-46CA-B1B3-5203F54A419F}"/>
                </a:ext>
              </a:extLst>
            </p:cNvPr>
            <p:cNvSpPr/>
            <p:nvPr userDrawn="1"/>
          </p:nvSpPr>
          <p:spPr bwMode="invGray">
            <a:xfrm>
              <a:off x="9123626"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95" name="Freeform: Shape 94">
              <a:extLst>
                <a:ext uri="{FF2B5EF4-FFF2-40B4-BE49-F238E27FC236}">
                  <a16:creationId xmlns:a16="http://schemas.microsoft.com/office/drawing/2014/main" id="{A42721E4-5D12-459C-AC2E-7CE148AF9062}"/>
                </a:ext>
              </a:extLst>
            </p:cNvPr>
            <p:cNvSpPr/>
            <p:nvPr userDrawn="1"/>
          </p:nvSpPr>
          <p:spPr bwMode="invGray">
            <a:xfrm>
              <a:off x="10075725" y="0"/>
              <a:ext cx="609447" cy="6858000"/>
            </a:xfrm>
            <a:custGeom>
              <a:avLst/>
              <a:gdLst>
                <a:gd name="connsiteX0" fmla="*/ 0 w 609447"/>
                <a:gd name="connsiteY0" fmla="*/ 0 h 6858000"/>
                <a:gd name="connsiteX1" fmla="*/ 609447 w 609447"/>
                <a:gd name="connsiteY1" fmla="*/ 0 h 6858000"/>
                <a:gd name="connsiteX2" fmla="*/ 609447 w 609447"/>
                <a:gd name="connsiteY2" fmla="*/ 6858000 h 6858000"/>
                <a:gd name="connsiteX3" fmla="*/ 0 w 609447"/>
                <a:gd name="connsiteY3" fmla="*/ 6858000 h 6858000"/>
                <a:gd name="connsiteX4" fmla="*/ 0 w 609447"/>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7" h="6858000">
                  <a:moveTo>
                    <a:pt x="0" y="0"/>
                  </a:moveTo>
                  <a:lnTo>
                    <a:pt x="609447" y="0"/>
                  </a:lnTo>
                  <a:lnTo>
                    <a:pt x="609447"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96" name="Freeform: Shape 95">
              <a:extLst>
                <a:ext uri="{FF2B5EF4-FFF2-40B4-BE49-F238E27FC236}">
                  <a16:creationId xmlns:a16="http://schemas.microsoft.com/office/drawing/2014/main" id="{8BF7D46B-3779-49D0-BCB4-F2DCE091958D}"/>
                </a:ext>
              </a:extLst>
            </p:cNvPr>
            <p:cNvSpPr/>
            <p:nvPr userDrawn="1"/>
          </p:nvSpPr>
          <p:spPr bwMode="invGray">
            <a:xfrm>
              <a:off x="11027826" y="0"/>
              <a:ext cx="609438" cy="6858000"/>
            </a:xfrm>
            <a:custGeom>
              <a:avLst/>
              <a:gdLst>
                <a:gd name="connsiteX0" fmla="*/ 0 w 609438"/>
                <a:gd name="connsiteY0" fmla="*/ 0 h 6858000"/>
                <a:gd name="connsiteX1" fmla="*/ 609438 w 609438"/>
                <a:gd name="connsiteY1" fmla="*/ 0 h 6858000"/>
                <a:gd name="connsiteX2" fmla="*/ 609438 w 609438"/>
                <a:gd name="connsiteY2" fmla="*/ 6858000 h 6858000"/>
                <a:gd name="connsiteX3" fmla="*/ 0 w 609438"/>
                <a:gd name="connsiteY3" fmla="*/ 6858000 h 6858000"/>
                <a:gd name="connsiteX4" fmla="*/ 0 w 60943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38" h="6858000">
                  <a:moveTo>
                    <a:pt x="0" y="0"/>
                  </a:moveTo>
                  <a:lnTo>
                    <a:pt x="609438" y="0"/>
                  </a:lnTo>
                  <a:lnTo>
                    <a:pt x="60943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sp>
          <p:nvSpPr>
            <p:cNvPr id="97" name="Freeform: Shape 96">
              <a:extLst>
                <a:ext uri="{FF2B5EF4-FFF2-40B4-BE49-F238E27FC236}">
                  <a16:creationId xmlns:a16="http://schemas.microsoft.com/office/drawing/2014/main" id="{634464F0-BD7F-4488-85F0-EC20C24BECAA}"/>
                </a:ext>
              </a:extLst>
            </p:cNvPr>
            <p:cNvSpPr/>
            <p:nvPr userDrawn="1"/>
          </p:nvSpPr>
          <p:spPr bwMode="invGray">
            <a:xfrm>
              <a:off x="554736"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US" sz="1323">
                <a:solidFill>
                  <a:schemeClr val="tx1"/>
                </a:solidFill>
                <a:latin typeface="+mn-lt"/>
              </a:endParaRPr>
            </a:p>
          </p:txBody>
        </p:sp>
        <p:cxnSp>
          <p:nvCxnSpPr>
            <p:cNvPr id="98" name="Straight Connector 97">
              <a:extLst>
                <a:ext uri="{FF2B5EF4-FFF2-40B4-BE49-F238E27FC236}">
                  <a16:creationId xmlns:a16="http://schemas.microsoft.com/office/drawing/2014/main" id="{82B54541-0CDD-4724-8101-AABFF1207033}"/>
                </a:ext>
              </a:extLst>
            </p:cNvPr>
            <p:cNvCxnSpPr/>
            <p:nvPr userDrawn="1"/>
          </p:nvCxnSpPr>
          <p:spPr bwMode="invGray">
            <a:xfrm>
              <a:off x="0" y="62179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45070398-8D55-4EE2-8CA4-47428E2AF03F}"/>
                </a:ext>
              </a:extLst>
            </p:cNvPr>
            <p:cNvCxnSpPr/>
            <p:nvPr userDrawn="1"/>
          </p:nvCxnSpPr>
          <p:spPr bwMode="invGray">
            <a:xfrm>
              <a:off x="0" y="31089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42166891-56D0-4EBC-B681-501401DEF9D4}"/>
                </a:ext>
              </a:extLst>
            </p:cNvPr>
            <p:cNvCxnSpPr/>
            <p:nvPr userDrawn="1"/>
          </p:nvCxnSpPr>
          <p:spPr bwMode="invGray">
            <a:xfrm>
              <a:off x="0" y="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C13A87E3-D106-41FF-A8CD-C27DABF0103D}"/>
                </a:ext>
              </a:extLst>
            </p:cNvPr>
            <p:cNvCxnSpPr/>
            <p:nvPr userDrawn="1"/>
          </p:nvCxnSpPr>
          <p:spPr bwMode="invGray">
            <a:xfrm>
              <a:off x="0" y="124358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2164477D-838D-4C70-ADD7-37AD79A844AA}"/>
                </a:ext>
              </a:extLst>
            </p:cNvPr>
            <p:cNvCxnSpPr/>
            <p:nvPr userDrawn="1"/>
          </p:nvCxnSpPr>
          <p:spPr bwMode="invGray">
            <a:xfrm>
              <a:off x="0" y="93268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72B193C0-8980-4BB2-8E91-7A1C9ABE0B6C}"/>
                </a:ext>
              </a:extLst>
            </p:cNvPr>
            <p:cNvCxnSpPr/>
            <p:nvPr userDrawn="1"/>
          </p:nvCxnSpPr>
          <p:spPr bwMode="invGray">
            <a:xfrm>
              <a:off x="0" y="186537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C1A94AAA-1D98-4233-842E-2A2F52812358}"/>
                </a:ext>
              </a:extLst>
            </p:cNvPr>
            <p:cNvCxnSpPr/>
            <p:nvPr userDrawn="1"/>
          </p:nvCxnSpPr>
          <p:spPr bwMode="invGray">
            <a:xfrm>
              <a:off x="0" y="155448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E21F2B43-A2DC-42F4-8EA4-A8A4DA6D6FA7}"/>
                </a:ext>
              </a:extLst>
            </p:cNvPr>
            <p:cNvCxnSpPr/>
            <p:nvPr userDrawn="1"/>
          </p:nvCxnSpPr>
          <p:spPr bwMode="invGray">
            <a:xfrm>
              <a:off x="0" y="248716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A60F0923-6896-405D-AD16-F097448F3E3D}"/>
                </a:ext>
              </a:extLst>
            </p:cNvPr>
            <p:cNvCxnSpPr/>
            <p:nvPr userDrawn="1"/>
          </p:nvCxnSpPr>
          <p:spPr bwMode="invGray">
            <a:xfrm>
              <a:off x="0" y="217627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BC70D5B1-47D7-451F-B83A-973A26731A22}"/>
                </a:ext>
              </a:extLst>
            </p:cNvPr>
            <p:cNvCxnSpPr/>
            <p:nvPr userDrawn="1"/>
          </p:nvCxnSpPr>
          <p:spPr bwMode="invGray">
            <a:xfrm>
              <a:off x="0" y="310896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3FD9A464-81FE-4829-A1C5-5CCEE42448B3}"/>
                </a:ext>
              </a:extLst>
            </p:cNvPr>
            <p:cNvCxnSpPr/>
            <p:nvPr userDrawn="1"/>
          </p:nvCxnSpPr>
          <p:spPr bwMode="invGray">
            <a:xfrm>
              <a:off x="0" y="279806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8F55CAB0-53A2-417F-9F66-C0437933E98B}"/>
                </a:ext>
              </a:extLst>
            </p:cNvPr>
            <p:cNvCxnSpPr/>
            <p:nvPr userDrawn="1"/>
          </p:nvCxnSpPr>
          <p:spPr bwMode="invGray">
            <a:xfrm>
              <a:off x="0" y="373075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1547EE77-7495-47CB-BEC9-D5C742DF2B2C}"/>
                </a:ext>
              </a:extLst>
            </p:cNvPr>
            <p:cNvCxnSpPr/>
            <p:nvPr userDrawn="1"/>
          </p:nvCxnSpPr>
          <p:spPr bwMode="invGray">
            <a:xfrm>
              <a:off x="0" y="341985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CA942184-696A-4A78-BB9D-3D619B990987}"/>
                </a:ext>
              </a:extLst>
            </p:cNvPr>
            <p:cNvCxnSpPr/>
            <p:nvPr userDrawn="1"/>
          </p:nvCxnSpPr>
          <p:spPr bwMode="invGray">
            <a:xfrm>
              <a:off x="0" y="435254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B5F4EE6-4D4C-4488-80DE-36C83D540765}"/>
                </a:ext>
              </a:extLst>
            </p:cNvPr>
            <p:cNvCxnSpPr/>
            <p:nvPr userDrawn="1"/>
          </p:nvCxnSpPr>
          <p:spPr bwMode="invGray">
            <a:xfrm>
              <a:off x="0" y="404164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CD3A42E3-1ED2-4BBE-8B0B-CEA491522F0A}"/>
                </a:ext>
              </a:extLst>
            </p:cNvPr>
            <p:cNvCxnSpPr/>
            <p:nvPr userDrawn="1"/>
          </p:nvCxnSpPr>
          <p:spPr bwMode="invGray">
            <a:xfrm>
              <a:off x="0" y="497433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94162AD8-9037-4220-B19F-7B3A0F44E941}"/>
                </a:ext>
              </a:extLst>
            </p:cNvPr>
            <p:cNvCxnSpPr/>
            <p:nvPr userDrawn="1"/>
          </p:nvCxnSpPr>
          <p:spPr bwMode="invGray">
            <a:xfrm>
              <a:off x="0" y="466344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4C20FB70-03E4-4D7E-BA41-546EAAB33089}"/>
                </a:ext>
              </a:extLst>
            </p:cNvPr>
            <p:cNvCxnSpPr/>
            <p:nvPr userDrawn="1"/>
          </p:nvCxnSpPr>
          <p:spPr bwMode="invGray">
            <a:xfrm>
              <a:off x="0" y="559612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A84D3C92-FDAE-47DB-9457-A9B216922E98}"/>
                </a:ext>
              </a:extLst>
            </p:cNvPr>
            <p:cNvCxnSpPr/>
            <p:nvPr userDrawn="1"/>
          </p:nvCxnSpPr>
          <p:spPr bwMode="invGray">
            <a:xfrm>
              <a:off x="0" y="528523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B5DF0860-265F-4ABC-9F65-0C1D385DAA19}"/>
                </a:ext>
              </a:extLst>
            </p:cNvPr>
            <p:cNvCxnSpPr/>
            <p:nvPr userDrawn="1"/>
          </p:nvCxnSpPr>
          <p:spPr bwMode="invGray">
            <a:xfrm>
              <a:off x="0" y="621792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D878D1D5-E6E5-4FA6-AF6E-95E8AF796777}"/>
                </a:ext>
              </a:extLst>
            </p:cNvPr>
            <p:cNvCxnSpPr/>
            <p:nvPr userDrawn="1"/>
          </p:nvCxnSpPr>
          <p:spPr bwMode="invGray">
            <a:xfrm>
              <a:off x="0" y="590702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E11FF29A-4B39-4335-9BD5-ED902309BF79}"/>
                </a:ext>
              </a:extLst>
            </p:cNvPr>
            <p:cNvCxnSpPr/>
            <p:nvPr userDrawn="1"/>
          </p:nvCxnSpPr>
          <p:spPr bwMode="invGray">
            <a:xfrm>
              <a:off x="0" y="652881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A82A803-5E70-4523-9F20-67F308765C7E}"/>
                </a:ext>
              </a:extLst>
            </p:cNvPr>
            <p:cNvCxnSpPr/>
            <p:nvPr userDrawn="1"/>
          </p:nvCxnSpPr>
          <p:spPr bwMode="invGray">
            <a:xfrm>
              <a:off x="0" y="77724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B4208CB2-5882-4416-87C9-284BDAF3367A}"/>
                </a:ext>
              </a:extLst>
            </p:cNvPr>
            <p:cNvCxnSpPr/>
            <p:nvPr userDrawn="1"/>
          </p:nvCxnSpPr>
          <p:spPr bwMode="invGray">
            <a:xfrm>
              <a:off x="0" y="46634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BD4116CD-6422-4E26-9703-D3F7C10FCD56}"/>
                </a:ext>
              </a:extLst>
            </p:cNvPr>
            <p:cNvCxnSpPr/>
            <p:nvPr userDrawn="1"/>
          </p:nvCxnSpPr>
          <p:spPr bwMode="invGray">
            <a:xfrm>
              <a:off x="0" y="15544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31AB3A35-E2FF-4178-896B-F08E77092825}"/>
                </a:ext>
              </a:extLst>
            </p:cNvPr>
            <p:cNvCxnSpPr/>
            <p:nvPr userDrawn="1"/>
          </p:nvCxnSpPr>
          <p:spPr bwMode="invGray">
            <a:xfrm>
              <a:off x="0" y="139903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2179C539-DD6F-48AA-8F80-27BC682014AF}"/>
                </a:ext>
              </a:extLst>
            </p:cNvPr>
            <p:cNvCxnSpPr/>
            <p:nvPr userDrawn="1"/>
          </p:nvCxnSpPr>
          <p:spPr bwMode="invGray">
            <a:xfrm>
              <a:off x="0" y="108813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2784004E-3271-4D1C-B1EA-CA1E334E0D03}"/>
                </a:ext>
              </a:extLst>
            </p:cNvPr>
            <p:cNvCxnSpPr/>
            <p:nvPr userDrawn="1"/>
          </p:nvCxnSpPr>
          <p:spPr bwMode="invGray">
            <a:xfrm>
              <a:off x="0" y="202082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3657725E-FBF6-491D-9BA1-E6A9727F4F2D}"/>
                </a:ext>
              </a:extLst>
            </p:cNvPr>
            <p:cNvCxnSpPr/>
            <p:nvPr userDrawn="1"/>
          </p:nvCxnSpPr>
          <p:spPr bwMode="invGray">
            <a:xfrm>
              <a:off x="0" y="170992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31244567-76A7-47AF-9353-403D05D533F0}"/>
                </a:ext>
              </a:extLst>
            </p:cNvPr>
            <p:cNvCxnSpPr/>
            <p:nvPr userDrawn="1"/>
          </p:nvCxnSpPr>
          <p:spPr bwMode="invGray">
            <a:xfrm>
              <a:off x="0" y="264261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EEC47A2A-ED3B-4AD0-ACD5-F8ED92644229}"/>
                </a:ext>
              </a:extLst>
            </p:cNvPr>
            <p:cNvCxnSpPr/>
            <p:nvPr userDrawn="1"/>
          </p:nvCxnSpPr>
          <p:spPr bwMode="invGray">
            <a:xfrm>
              <a:off x="0" y="233172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0F3E01E5-F569-4020-BCB0-083537701AB0}"/>
                </a:ext>
              </a:extLst>
            </p:cNvPr>
            <p:cNvCxnSpPr/>
            <p:nvPr userDrawn="1"/>
          </p:nvCxnSpPr>
          <p:spPr bwMode="invGray">
            <a:xfrm>
              <a:off x="0" y="326440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71121A42-5912-44C8-B9A3-FDEC8EA70284}"/>
                </a:ext>
              </a:extLst>
            </p:cNvPr>
            <p:cNvCxnSpPr/>
            <p:nvPr userDrawn="1"/>
          </p:nvCxnSpPr>
          <p:spPr bwMode="invGray">
            <a:xfrm>
              <a:off x="0" y="295351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659B1DE7-25C8-4743-8284-FA656D339F55}"/>
                </a:ext>
              </a:extLst>
            </p:cNvPr>
            <p:cNvCxnSpPr/>
            <p:nvPr userDrawn="1"/>
          </p:nvCxnSpPr>
          <p:spPr bwMode="invGray">
            <a:xfrm>
              <a:off x="0" y="388620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526249F1-59FB-44FC-8AF9-D7F90AFBEE2C}"/>
                </a:ext>
              </a:extLst>
            </p:cNvPr>
            <p:cNvCxnSpPr/>
            <p:nvPr userDrawn="1"/>
          </p:nvCxnSpPr>
          <p:spPr bwMode="invGray">
            <a:xfrm>
              <a:off x="0" y="357530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E6D42779-D977-4405-A149-D8DE5B52134A}"/>
                </a:ext>
              </a:extLst>
            </p:cNvPr>
            <p:cNvCxnSpPr/>
            <p:nvPr userDrawn="1"/>
          </p:nvCxnSpPr>
          <p:spPr bwMode="invGray">
            <a:xfrm>
              <a:off x="0" y="450799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27EE8A2F-6AD9-4AE7-B04B-7892891F84AC}"/>
                </a:ext>
              </a:extLst>
            </p:cNvPr>
            <p:cNvCxnSpPr/>
            <p:nvPr userDrawn="1"/>
          </p:nvCxnSpPr>
          <p:spPr bwMode="invGray">
            <a:xfrm>
              <a:off x="0" y="419709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B8F4A59A-16C3-4C3A-AB79-FE22721EA641}"/>
                </a:ext>
              </a:extLst>
            </p:cNvPr>
            <p:cNvCxnSpPr/>
            <p:nvPr userDrawn="1"/>
          </p:nvCxnSpPr>
          <p:spPr bwMode="invGray">
            <a:xfrm>
              <a:off x="0" y="512978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5CA3A6CC-1A49-42F6-A318-99D9224BDC91}"/>
                </a:ext>
              </a:extLst>
            </p:cNvPr>
            <p:cNvCxnSpPr/>
            <p:nvPr userDrawn="1"/>
          </p:nvCxnSpPr>
          <p:spPr bwMode="invGray">
            <a:xfrm>
              <a:off x="0" y="481888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2DC3484E-5EF8-49C4-B1F6-75C854D50C80}"/>
                </a:ext>
              </a:extLst>
            </p:cNvPr>
            <p:cNvCxnSpPr/>
            <p:nvPr userDrawn="1"/>
          </p:nvCxnSpPr>
          <p:spPr bwMode="invGray">
            <a:xfrm>
              <a:off x="0" y="575157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33461A54-E77E-414D-B7E0-7364070D9566}"/>
                </a:ext>
              </a:extLst>
            </p:cNvPr>
            <p:cNvCxnSpPr/>
            <p:nvPr userDrawn="1"/>
          </p:nvCxnSpPr>
          <p:spPr bwMode="invGray">
            <a:xfrm>
              <a:off x="0" y="544068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9C48517-171B-43FD-A41C-58C9B531BDB5}"/>
                </a:ext>
              </a:extLst>
            </p:cNvPr>
            <p:cNvCxnSpPr/>
            <p:nvPr userDrawn="1"/>
          </p:nvCxnSpPr>
          <p:spPr bwMode="invGray">
            <a:xfrm>
              <a:off x="0" y="637336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F429932A-1238-48FC-B171-20A3AA531D40}"/>
                </a:ext>
              </a:extLst>
            </p:cNvPr>
            <p:cNvCxnSpPr/>
            <p:nvPr userDrawn="1"/>
          </p:nvCxnSpPr>
          <p:spPr bwMode="invGray">
            <a:xfrm>
              <a:off x="0" y="606247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7BED7651-AF04-41D4-9476-5A43476D85BB}"/>
                </a:ext>
              </a:extLst>
            </p:cNvPr>
            <p:cNvCxnSpPr/>
            <p:nvPr userDrawn="1"/>
          </p:nvCxnSpPr>
          <p:spPr bwMode="invGray">
            <a:xfrm>
              <a:off x="0" y="668426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sp>
          <p:nvSpPr>
            <p:cNvPr id="145" name="main body box">
              <a:extLst>
                <a:ext uri="{FF2B5EF4-FFF2-40B4-BE49-F238E27FC236}">
                  <a16:creationId xmlns:a16="http://schemas.microsoft.com/office/drawing/2014/main" id="{100DE417-9DB9-4840-8370-B716FFA27760}"/>
                </a:ext>
              </a:extLst>
            </p:cNvPr>
            <p:cNvSpPr/>
            <p:nvPr userDrawn="1"/>
          </p:nvSpPr>
          <p:spPr bwMode="invGray">
            <a:xfrm>
              <a:off x="382016" y="1401262"/>
              <a:ext cx="11462676" cy="4661210"/>
            </a:xfrm>
            <a:prstGeom prst="rect">
              <a:avLst/>
            </a:prstGeom>
            <a:noFill/>
            <a:ln w="12700">
              <a:solidFill>
                <a:srgbClr val="19D3C5">
                  <a:alpha val="50000"/>
                </a:srgbClr>
              </a:solidFill>
            </a:ln>
          </p:spPr>
          <p:txBody>
            <a:bodyPr vert="horz" wrap="square" lIns="68572" tIns="34286" rIns="68572" bIns="34286" numCol="1" anchor="t" anchorCtr="0" compatLnSpc="1">
              <a:prstTxWarp prst="textNoShape">
                <a:avLst/>
              </a:prstTxWarp>
              <a:noAutofit/>
            </a:bodyPr>
            <a:lstStyle/>
            <a:p>
              <a:endParaRPr lang="en-US" sz="1323">
                <a:solidFill>
                  <a:schemeClr val="tx1"/>
                </a:solidFill>
                <a:latin typeface="+mn-lt"/>
              </a:endParaRPr>
            </a:p>
          </p:txBody>
        </p:sp>
        <p:cxnSp>
          <p:nvCxnSpPr>
            <p:cNvPr id="146" name="Straight Connector 145">
              <a:extLst>
                <a:ext uri="{FF2B5EF4-FFF2-40B4-BE49-F238E27FC236}">
                  <a16:creationId xmlns:a16="http://schemas.microsoft.com/office/drawing/2014/main" id="{B93A1E2B-8C80-482F-83BE-384344D09839}"/>
                </a:ext>
              </a:extLst>
            </p:cNvPr>
            <p:cNvCxnSpPr>
              <a:cxnSpLocks/>
            </p:cNvCxnSpPr>
            <p:nvPr userDrawn="1"/>
          </p:nvCxnSpPr>
          <p:spPr bwMode="invGray">
            <a:xfrm>
              <a:off x="382016" y="1863471"/>
              <a:ext cx="11462676" cy="0"/>
            </a:xfrm>
            <a:prstGeom prst="line">
              <a:avLst/>
            </a:prstGeom>
            <a:noFill/>
            <a:ln w="12700">
              <a:solidFill>
                <a:srgbClr val="19D3C5">
                  <a:alpha val="50000"/>
                </a:srgbClr>
              </a:solidFill>
            </a:ln>
          </p:spPr>
        </p:cxnSp>
        <p:cxnSp>
          <p:nvCxnSpPr>
            <p:cNvPr id="147" name="Straight Connector 146">
              <a:extLst>
                <a:ext uri="{FF2B5EF4-FFF2-40B4-BE49-F238E27FC236}">
                  <a16:creationId xmlns:a16="http://schemas.microsoft.com/office/drawing/2014/main" id="{BEAB22C5-0A46-4041-9158-6DC76EA2F350}"/>
                </a:ext>
              </a:extLst>
            </p:cNvPr>
            <p:cNvCxnSpPr/>
            <p:nvPr userDrawn="1"/>
          </p:nvCxnSpPr>
          <p:spPr bwMode="invGray">
            <a:xfrm>
              <a:off x="554736" y="1397128"/>
              <a:ext cx="11082528" cy="0"/>
            </a:xfrm>
            <a:prstGeom prst="line">
              <a:avLst/>
            </a:prstGeom>
            <a:noFill/>
            <a:ln w="12700">
              <a:solidFill>
                <a:srgbClr val="19D3C5">
                  <a:alpha val="50000"/>
                </a:srgbClr>
              </a:solidFill>
            </a:ln>
          </p:spPr>
        </p:cxnSp>
      </p:grpSp>
      <p:sp>
        <p:nvSpPr>
          <p:cNvPr id="16" name="4. Footnote" hidden="1">
            <a:extLst>
              <a:ext uri="{FF2B5EF4-FFF2-40B4-BE49-F238E27FC236}">
                <a16:creationId xmlns:a16="http://schemas.microsoft.com/office/drawing/2014/main" id="{772E4927-517C-4D61-9929-9FFDE5F31A03}"/>
              </a:ext>
            </a:extLst>
          </p:cNvPr>
          <p:cNvSpPr txBox="1"/>
          <p:nvPr userDrawn="1">
            <p:custDataLst>
              <p:tags r:id="rId23"/>
            </p:custDataLst>
          </p:nvPr>
        </p:nvSpPr>
        <p:spPr>
          <a:xfrm>
            <a:off x="382016" y="6084891"/>
            <a:ext cx="7278624" cy="123111"/>
          </a:xfrm>
          <a:prstGeom prst="rect">
            <a:avLst/>
          </a:prstGeom>
          <a:noFill/>
        </p:spPr>
        <p:txBody>
          <a:bodyPr wrap="square" lIns="0" tIns="0" rIns="0" bIns="0" rtlCol="0" anchor="b">
            <a:noAutofit/>
          </a:bodyPr>
          <a:lstStyle>
            <a:defPPr>
              <a:defRPr lang="en-US"/>
            </a:defPPr>
            <a:lvl1pPr marL="203200" marR="0" lvl="0" indent="-212725" fontAlgn="auto">
              <a:lnSpc>
                <a:spcPct val="100000"/>
              </a:lnSpc>
              <a:spcBef>
                <a:spcPts val="0"/>
              </a:spcBef>
              <a:spcAft>
                <a:spcPts val="0"/>
              </a:spcAft>
              <a:buClrTx/>
              <a:buSzTx/>
              <a:buFontTx/>
              <a:buNone/>
              <a:tabLst/>
              <a:defRPr sz="800">
                <a:cs typeface="Arial" panose="020B0604020202020204" pitchFamily="34" charset="0"/>
              </a:defRPr>
            </a:lvl1pPr>
          </a:lstStyle>
          <a:p>
            <a:pPr lvl="0"/>
            <a:r>
              <a:rPr lang="en-US"/>
              <a:t>Footnotes</a:t>
            </a:r>
          </a:p>
        </p:txBody>
      </p:sp>
      <p:sp>
        <p:nvSpPr>
          <p:cNvPr id="57" name="2. Slide Title">
            <a:extLst>
              <a:ext uri="{FF2B5EF4-FFF2-40B4-BE49-F238E27FC236}">
                <a16:creationId xmlns:a16="http://schemas.microsoft.com/office/drawing/2014/main" id="{98FF70AE-7EF6-4E5B-9FFE-B44C852C9FBA}"/>
              </a:ext>
            </a:extLst>
          </p:cNvPr>
          <p:cNvSpPr>
            <a:spLocks noGrp="1"/>
          </p:cNvSpPr>
          <p:nvPr>
            <p:ph type="title"/>
            <p:custDataLst>
              <p:tags r:id="rId24"/>
            </p:custDataLst>
          </p:nvPr>
        </p:nvSpPr>
        <p:spPr>
          <a:xfrm>
            <a:off x="382016" y="332985"/>
            <a:ext cx="8436888" cy="369332"/>
          </a:xfrm>
          <a:prstGeom prst="rect">
            <a:avLst/>
          </a:prstGeom>
        </p:spPr>
        <p:txBody>
          <a:bodyPr vert="horz" wrap="square" lIns="0" tIns="0" rIns="0" bIns="0" rtlCol="0" anchor="ctr" anchorCtr="0">
            <a:spAutoFit/>
          </a:bodyPr>
          <a:lstStyle/>
          <a:p>
            <a:pPr lvl="0"/>
            <a:r>
              <a:rPr lang="en-US"/>
              <a:t>Click to edit Master title style</a:t>
            </a:r>
          </a:p>
        </p:txBody>
      </p:sp>
      <p:sp>
        <p:nvSpPr>
          <p:cNvPr id="4" name="Sticker" hidden="1">
            <a:extLst>
              <a:ext uri="{FF2B5EF4-FFF2-40B4-BE49-F238E27FC236}">
                <a16:creationId xmlns:a16="http://schemas.microsoft.com/office/drawing/2014/main" id="{F9BB011A-568C-4B05-AE57-EB000B2FD8BB}"/>
              </a:ext>
            </a:extLst>
          </p:cNvPr>
          <p:cNvSpPr txBox="1"/>
          <p:nvPr userDrawn="1"/>
        </p:nvSpPr>
        <p:spPr>
          <a:xfrm>
            <a:off x="382016" y="994492"/>
            <a:ext cx="450444" cy="123111"/>
          </a:xfrm>
          <a:prstGeom prst="rect">
            <a:avLst/>
          </a:prstGeom>
          <a:noFill/>
          <a:ln w="6350">
            <a:noFill/>
            <a:miter lim="800000"/>
          </a:ln>
        </p:spPr>
        <p:txBody>
          <a:bodyPr vert="horz" wrap="none" lIns="0" tIns="0" rIns="0" bIns="0" rtlCol="0">
            <a:spAutoFit/>
          </a:bodyPr>
          <a:lstStyle>
            <a:defPPr>
              <a:defRPr lang="en-US"/>
            </a:defPPr>
            <a:lvl1pPr>
              <a:spcBef>
                <a:spcPts val="300"/>
              </a:spcBef>
              <a:spcAft>
                <a:spcPts val="300"/>
              </a:spcAft>
              <a:buNone/>
              <a:defRPr sz="800" b="1" cap="all" baseline="0"/>
            </a:lvl1pPr>
          </a:lstStyle>
          <a:p>
            <a:pPr lvl="0"/>
            <a:r>
              <a:rPr lang="en-US"/>
              <a:t>STICKER</a:t>
            </a:r>
          </a:p>
        </p:txBody>
      </p:sp>
      <p:sp>
        <p:nvSpPr>
          <p:cNvPr id="169" name="ACET" hidden="1">
            <a:extLst>
              <a:ext uri="{FF2B5EF4-FFF2-40B4-BE49-F238E27FC236}">
                <a16:creationId xmlns:a16="http://schemas.microsoft.com/office/drawing/2014/main" id="{62CF7362-20CB-4908-AFFE-D4E2B9A5DF3B}"/>
              </a:ext>
            </a:extLst>
          </p:cNvPr>
          <p:cNvSpPr txBox="1"/>
          <p:nvPr userDrawn="1">
            <p:custDataLst>
              <p:tags r:id="rId25"/>
            </p:custDataLst>
          </p:nvPr>
        </p:nvSpPr>
        <p:spPr>
          <a:xfrm>
            <a:off x="5987738" y="2170800"/>
            <a:ext cx="3049253" cy="569387"/>
          </a:xfrm>
          <a:prstGeom prst="rect">
            <a:avLst/>
          </a:prstGeom>
        </p:spPr>
        <p:txBody>
          <a:bodyPr vert="horz" wrap="square" lIns="0" tIns="0" rIns="0" bIns="0" rtlCol="0">
            <a:spAutoFit/>
          </a:bodyPr>
          <a:lstStyle>
            <a:defPPr>
              <a:defRPr lang="en-US"/>
            </a:defPPr>
            <a:lvl1pPr lvl="0" indent="0">
              <a:lnSpc>
                <a:spcPct val="100000"/>
              </a:lnSpc>
              <a:spcBef>
                <a:spcPts val="0"/>
              </a:spcBef>
              <a:spcAft>
                <a:spcPts val="600"/>
              </a:spcAft>
              <a:buFont typeface="Segoe UI" panose="020B0502040204020203" pitchFamily="34" charset="0"/>
              <a:buChar char="​"/>
              <a:defRPr sz="1600" b="1">
                <a:cs typeface="Arial" panose="020B0604020202020204" pitchFamily="34" charset="0"/>
              </a:defRPr>
            </a:lvl1pPr>
            <a:lvl2pPr marL="228600" lvl="1" indent="-225425">
              <a:lnSpc>
                <a:spcPct val="100000"/>
              </a:lnSpc>
              <a:spcBef>
                <a:spcPts val="0"/>
              </a:spcBef>
              <a:spcAft>
                <a:spcPts val="300"/>
              </a:spcAft>
              <a:buSzPct val="110000"/>
              <a:buFont typeface="Wingdings" panose="05000000000000000000" pitchFamily="2" charset="2"/>
              <a:buChar char=""/>
              <a:defRPr sz="1600"/>
            </a:lvl2pPr>
            <a:lvl3pPr marL="442913" lvl="2" indent="-214313">
              <a:lnSpc>
                <a:spcPct val="100000"/>
              </a:lnSpc>
              <a:spcBef>
                <a:spcPts val="0"/>
              </a:spcBef>
              <a:spcAft>
                <a:spcPts val="300"/>
              </a:spcAft>
              <a:buSzPct val="110000"/>
              <a:buFont typeface="Arial" panose="020B0604020202020204" pitchFamily="34" charset="0"/>
              <a:buChar char="‒"/>
              <a:defRPr sz="1600"/>
            </a:lvl3pPr>
            <a:lvl4pPr marL="598488" lvl="3" indent="-152400">
              <a:lnSpc>
                <a:spcPct val="100000"/>
              </a:lnSpc>
              <a:spcBef>
                <a:spcPts val="0"/>
              </a:spcBef>
              <a:spcAft>
                <a:spcPts val="300"/>
              </a:spcAft>
              <a:buFont typeface="Arial" panose="020B0604020202020204" pitchFamily="34" charset="0"/>
              <a:buChar char="•"/>
              <a:defRPr sz="1600"/>
            </a:lvl4pPr>
            <a:lvl5pPr marL="817563" lvl="4" indent="-147638">
              <a:lnSpc>
                <a:spcPct val="100000"/>
              </a:lnSpc>
              <a:spcBef>
                <a:spcPts val="0"/>
              </a:spcBef>
              <a:spcAft>
                <a:spcPts val="300"/>
              </a:spcAft>
              <a:buSzPct val="100000"/>
              <a:buFont typeface="Arial" panose="020B0604020202020204" pitchFamily="34" charset="0"/>
              <a:buChar char="̶"/>
              <a:defRPr sz="160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US"/>
              <a:t>Above Chart Exhibit Title</a:t>
            </a:r>
          </a:p>
          <a:p>
            <a:pPr lvl="0"/>
            <a:r>
              <a:rPr lang="en-US" b="0"/>
              <a:t>Unit of Measure</a:t>
            </a:r>
          </a:p>
        </p:txBody>
      </p:sp>
      <p:sp>
        <p:nvSpPr>
          <p:cNvPr id="5" name="Text Placeholder 4">
            <a:extLst>
              <a:ext uri="{FF2B5EF4-FFF2-40B4-BE49-F238E27FC236}">
                <a16:creationId xmlns:a16="http://schemas.microsoft.com/office/drawing/2014/main" id="{4C1F3293-4EFE-461D-940D-7EE66BAE31C5}"/>
              </a:ext>
            </a:extLst>
          </p:cNvPr>
          <p:cNvSpPr>
            <a:spLocks noGrp="1"/>
          </p:cNvSpPr>
          <p:nvPr>
            <p:ph type="body" idx="1"/>
          </p:nvPr>
        </p:nvSpPr>
        <p:spPr>
          <a:xfrm>
            <a:off x="382016" y="2170800"/>
            <a:ext cx="3157811" cy="1384995"/>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70" name="LegendLines" hidden="1">
            <a:extLst>
              <a:ext uri="{FF2B5EF4-FFF2-40B4-BE49-F238E27FC236}">
                <a16:creationId xmlns:a16="http://schemas.microsoft.com/office/drawing/2014/main" id="{A7CF08AC-6FAE-4FCF-9693-315C06E39091}"/>
              </a:ext>
            </a:extLst>
          </p:cNvPr>
          <p:cNvGrpSpPr/>
          <p:nvPr userDrawn="1"/>
        </p:nvGrpSpPr>
        <p:grpSpPr>
          <a:xfrm>
            <a:off x="10317304" y="3150223"/>
            <a:ext cx="1319960" cy="958286"/>
            <a:chOff x="10162879" y="3243772"/>
            <a:chExt cx="1319960" cy="958286"/>
          </a:xfrm>
        </p:grpSpPr>
        <p:sp>
          <p:nvSpPr>
            <p:cNvPr id="171" name="Legend1">
              <a:extLst>
                <a:ext uri="{FF2B5EF4-FFF2-40B4-BE49-F238E27FC236}">
                  <a16:creationId xmlns:a16="http://schemas.microsoft.com/office/drawing/2014/main" id="{5CA98577-B386-4569-AB0E-D4EA87253DA4}"/>
                </a:ext>
              </a:extLst>
            </p:cNvPr>
            <p:cNvSpPr txBox="1"/>
            <p:nvPr/>
          </p:nvSpPr>
          <p:spPr>
            <a:xfrm>
              <a:off x="10886522" y="3243772"/>
              <a:ext cx="596317" cy="215444"/>
            </a:xfrm>
            <a:prstGeom prst="rect">
              <a:avLst/>
            </a:prstGeom>
            <a:noFill/>
            <a:ln>
              <a:noFill/>
              <a:miter lim="800000"/>
            </a:ln>
          </p:spPr>
          <p:txBody>
            <a:bodyPr wrap="none" lIns="0" tIns="0" rIns="0" bIns="0" rtlCol="0" anchor="t" anchorCtr="0">
              <a:spAutoFit/>
            </a:bodyPr>
            <a:lstStyle/>
            <a:p>
              <a:pPr>
                <a:spcAft>
                  <a:spcPts val="600"/>
                </a:spcAft>
              </a:pPr>
              <a:r>
                <a:rPr lang="en-US" sz="1400"/>
                <a:t>Legend</a:t>
              </a:r>
            </a:p>
          </p:txBody>
        </p:sp>
        <p:sp>
          <p:nvSpPr>
            <p:cNvPr id="172" name="Legend2">
              <a:extLst>
                <a:ext uri="{FF2B5EF4-FFF2-40B4-BE49-F238E27FC236}">
                  <a16:creationId xmlns:a16="http://schemas.microsoft.com/office/drawing/2014/main" id="{3A62A676-A25E-42D0-880A-9DBE700B239E}"/>
                </a:ext>
              </a:extLst>
            </p:cNvPr>
            <p:cNvSpPr txBox="1"/>
            <p:nvPr/>
          </p:nvSpPr>
          <p:spPr>
            <a:xfrm>
              <a:off x="10886522" y="3615193"/>
              <a:ext cx="596317" cy="215444"/>
            </a:xfrm>
            <a:prstGeom prst="rect">
              <a:avLst/>
            </a:prstGeom>
            <a:noFill/>
            <a:ln>
              <a:noFill/>
              <a:miter lim="800000"/>
            </a:ln>
          </p:spPr>
          <p:txBody>
            <a:bodyPr wrap="none" lIns="0" tIns="0" rIns="0" bIns="0" rtlCol="0" anchor="t" anchorCtr="0">
              <a:spAutoFit/>
            </a:bodyPr>
            <a:lstStyle/>
            <a:p>
              <a:pPr>
                <a:spcAft>
                  <a:spcPts val="600"/>
                </a:spcAft>
              </a:pPr>
              <a:r>
                <a:rPr lang="en-US" sz="1400"/>
                <a:t>Legend</a:t>
              </a:r>
            </a:p>
          </p:txBody>
        </p:sp>
        <p:sp>
          <p:nvSpPr>
            <p:cNvPr id="173" name="Legend3">
              <a:extLst>
                <a:ext uri="{FF2B5EF4-FFF2-40B4-BE49-F238E27FC236}">
                  <a16:creationId xmlns:a16="http://schemas.microsoft.com/office/drawing/2014/main" id="{5CDD3142-1287-4C80-961C-8703533044F8}"/>
                </a:ext>
              </a:extLst>
            </p:cNvPr>
            <p:cNvSpPr txBox="1"/>
            <p:nvPr/>
          </p:nvSpPr>
          <p:spPr>
            <a:xfrm>
              <a:off x="10886522" y="3986614"/>
              <a:ext cx="596317" cy="215444"/>
            </a:xfrm>
            <a:prstGeom prst="rect">
              <a:avLst/>
            </a:prstGeom>
            <a:noFill/>
            <a:ln>
              <a:noFill/>
              <a:miter lim="800000"/>
            </a:ln>
          </p:spPr>
          <p:txBody>
            <a:bodyPr wrap="none" lIns="0" tIns="0" rIns="0" bIns="0" rtlCol="0" anchor="t" anchorCtr="0">
              <a:spAutoFit/>
            </a:bodyPr>
            <a:lstStyle/>
            <a:p>
              <a:pPr>
                <a:spcAft>
                  <a:spcPts val="600"/>
                </a:spcAft>
              </a:pPr>
              <a:r>
                <a:rPr lang="en-US" sz="1400"/>
                <a:t>Legend</a:t>
              </a:r>
            </a:p>
          </p:txBody>
        </p:sp>
        <p:sp>
          <p:nvSpPr>
            <p:cNvPr id="174" name="LineLegend3">
              <a:extLst>
                <a:ext uri="{FF2B5EF4-FFF2-40B4-BE49-F238E27FC236}">
                  <a16:creationId xmlns:a16="http://schemas.microsoft.com/office/drawing/2014/main" id="{92575892-571E-431F-8CC7-A1D8EDA9A915}"/>
                </a:ext>
              </a:extLst>
            </p:cNvPr>
            <p:cNvSpPr>
              <a:spLocks noChangeShapeType="1"/>
            </p:cNvSpPr>
            <p:nvPr/>
          </p:nvSpPr>
          <p:spPr bwMode="gray">
            <a:xfrm>
              <a:off x="10162879" y="4092784"/>
              <a:ext cx="457200"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p>
              <a:endParaRPr lang="en-US" sz="1400" baseline="0">
                <a:ea typeface="+mn-ea"/>
              </a:endParaRPr>
            </a:p>
          </p:txBody>
        </p:sp>
        <p:sp>
          <p:nvSpPr>
            <p:cNvPr id="175" name="LineLegend2">
              <a:extLst>
                <a:ext uri="{FF2B5EF4-FFF2-40B4-BE49-F238E27FC236}">
                  <a16:creationId xmlns:a16="http://schemas.microsoft.com/office/drawing/2014/main" id="{5ED663E6-8398-449A-BB4D-3B6C8F74B39D}"/>
                </a:ext>
              </a:extLst>
            </p:cNvPr>
            <p:cNvSpPr>
              <a:spLocks noChangeShapeType="1"/>
            </p:cNvSpPr>
            <p:nvPr/>
          </p:nvSpPr>
          <p:spPr bwMode="gray">
            <a:xfrm>
              <a:off x="10162879" y="3719425"/>
              <a:ext cx="457200" cy="0"/>
            </a:xfrm>
            <a:prstGeom prst="line">
              <a:avLst/>
            </a:prstGeom>
            <a:noFill/>
            <a:ln w="28575">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p>
              <a:endParaRPr lang="en-US" sz="1400" baseline="0">
                <a:ea typeface="+mn-ea"/>
              </a:endParaRPr>
            </a:p>
          </p:txBody>
        </p:sp>
        <p:sp>
          <p:nvSpPr>
            <p:cNvPr id="176" name="LineLegend1">
              <a:extLst>
                <a:ext uri="{FF2B5EF4-FFF2-40B4-BE49-F238E27FC236}">
                  <a16:creationId xmlns:a16="http://schemas.microsoft.com/office/drawing/2014/main" id="{99C6A417-D5A4-441A-A448-D5FBCC69848E}"/>
                </a:ext>
              </a:extLst>
            </p:cNvPr>
            <p:cNvSpPr>
              <a:spLocks noChangeShapeType="1"/>
            </p:cNvSpPr>
            <p:nvPr/>
          </p:nvSpPr>
          <p:spPr bwMode="gray">
            <a:xfrm>
              <a:off x="10162879" y="3351494"/>
              <a:ext cx="457200" cy="0"/>
            </a:xfrm>
            <a:prstGeom prst="line">
              <a:avLst/>
            </a:prstGeom>
            <a:noFill/>
            <a:ln w="28575">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p>
              <a:endParaRPr lang="en-US" sz="1400" baseline="0">
                <a:ea typeface="+mn-ea"/>
              </a:endParaRPr>
            </a:p>
          </p:txBody>
        </p:sp>
      </p:grpSp>
      <p:grpSp>
        <p:nvGrpSpPr>
          <p:cNvPr id="177" name="LegendMoons" hidden="1">
            <a:extLst>
              <a:ext uri="{FF2B5EF4-FFF2-40B4-BE49-F238E27FC236}">
                <a16:creationId xmlns:a16="http://schemas.microsoft.com/office/drawing/2014/main" id="{64BED792-B868-42E8-81AD-BD3F8DD3E5D2}"/>
              </a:ext>
            </a:extLst>
          </p:cNvPr>
          <p:cNvGrpSpPr/>
          <p:nvPr userDrawn="1"/>
        </p:nvGrpSpPr>
        <p:grpSpPr>
          <a:xfrm>
            <a:off x="10688315" y="1145373"/>
            <a:ext cx="948949" cy="1731859"/>
            <a:chOff x="7723680" y="1702457"/>
            <a:chExt cx="948949" cy="1731859"/>
          </a:xfrm>
        </p:grpSpPr>
        <p:sp>
          <p:nvSpPr>
            <p:cNvPr id="178" name="Legend1">
              <a:extLst>
                <a:ext uri="{FF2B5EF4-FFF2-40B4-BE49-F238E27FC236}">
                  <a16:creationId xmlns:a16="http://schemas.microsoft.com/office/drawing/2014/main" id="{6FE753B7-EDF1-4A8E-A6A3-2D1C5B266B00}"/>
                </a:ext>
              </a:extLst>
            </p:cNvPr>
            <p:cNvSpPr txBox="1"/>
            <p:nvPr/>
          </p:nvSpPr>
          <p:spPr>
            <a:xfrm>
              <a:off x="8076312" y="1709816"/>
              <a:ext cx="596317" cy="215444"/>
            </a:xfrm>
            <a:prstGeom prst="rect">
              <a:avLst/>
            </a:prstGeom>
            <a:noFill/>
            <a:ln>
              <a:noFill/>
              <a:miter lim="800000"/>
            </a:ln>
          </p:spPr>
          <p:txBody>
            <a:bodyPr wrap="none" lIns="0" tIns="0" rIns="0" bIns="0" rtlCol="0" anchor="t" anchorCtr="0">
              <a:spAutoFit/>
            </a:bodyPr>
            <a:lstStyle/>
            <a:p>
              <a:pPr>
                <a:spcAft>
                  <a:spcPts val="600"/>
                </a:spcAft>
              </a:pPr>
              <a:r>
                <a:rPr lang="en-US" sz="1400"/>
                <a:t>Legend</a:t>
              </a:r>
            </a:p>
          </p:txBody>
        </p:sp>
        <p:sp>
          <p:nvSpPr>
            <p:cNvPr id="186" name="Legend2">
              <a:extLst>
                <a:ext uri="{FF2B5EF4-FFF2-40B4-BE49-F238E27FC236}">
                  <a16:creationId xmlns:a16="http://schemas.microsoft.com/office/drawing/2014/main" id="{D1F2AE42-EFF8-461A-B787-4D0E90BD019A}"/>
                </a:ext>
              </a:extLst>
            </p:cNvPr>
            <p:cNvSpPr txBox="1"/>
            <p:nvPr/>
          </p:nvSpPr>
          <p:spPr>
            <a:xfrm>
              <a:off x="8076312" y="2085275"/>
              <a:ext cx="596317" cy="215444"/>
            </a:xfrm>
            <a:prstGeom prst="rect">
              <a:avLst/>
            </a:prstGeom>
            <a:noFill/>
            <a:ln>
              <a:noFill/>
              <a:miter lim="800000"/>
            </a:ln>
          </p:spPr>
          <p:txBody>
            <a:bodyPr wrap="none" lIns="0" tIns="0" rIns="0" bIns="0" rtlCol="0" anchor="t" anchorCtr="0">
              <a:spAutoFit/>
            </a:bodyPr>
            <a:lstStyle/>
            <a:p>
              <a:pPr>
                <a:spcAft>
                  <a:spcPts val="600"/>
                </a:spcAft>
              </a:pPr>
              <a:r>
                <a:rPr lang="en-US" sz="1400"/>
                <a:t>Legend</a:t>
              </a:r>
            </a:p>
          </p:txBody>
        </p:sp>
        <p:sp>
          <p:nvSpPr>
            <p:cNvPr id="198" name="Legend3">
              <a:extLst>
                <a:ext uri="{FF2B5EF4-FFF2-40B4-BE49-F238E27FC236}">
                  <a16:creationId xmlns:a16="http://schemas.microsoft.com/office/drawing/2014/main" id="{80E6160F-06C8-4D0C-BE08-CFDE23F3E932}"/>
                </a:ext>
              </a:extLst>
            </p:cNvPr>
            <p:cNvSpPr txBox="1"/>
            <p:nvPr/>
          </p:nvSpPr>
          <p:spPr>
            <a:xfrm>
              <a:off x="8076312" y="2460734"/>
              <a:ext cx="596317" cy="215444"/>
            </a:xfrm>
            <a:prstGeom prst="rect">
              <a:avLst/>
            </a:prstGeom>
            <a:noFill/>
            <a:ln>
              <a:noFill/>
              <a:miter lim="800000"/>
            </a:ln>
          </p:spPr>
          <p:txBody>
            <a:bodyPr wrap="none" lIns="0" tIns="0" rIns="0" bIns="0" rtlCol="0" anchor="t" anchorCtr="0">
              <a:spAutoFit/>
            </a:bodyPr>
            <a:lstStyle/>
            <a:p>
              <a:pPr>
                <a:spcAft>
                  <a:spcPts val="600"/>
                </a:spcAft>
              </a:pPr>
              <a:r>
                <a:rPr lang="en-US" sz="1400"/>
                <a:t>Legend</a:t>
              </a:r>
            </a:p>
          </p:txBody>
        </p:sp>
        <p:sp>
          <p:nvSpPr>
            <p:cNvPr id="199" name="Legend4">
              <a:extLst>
                <a:ext uri="{FF2B5EF4-FFF2-40B4-BE49-F238E27FC236}">
                  <a16:creationId xmlns:a16="http://schemas.microsoft.com/office/drawing/2014/main" id="{07FF479A-51D0-4DA9-B0CE-52804ADAEF07}"/>
                </a:ext>
              </a:extLst>
            </p:cNvPr>
            <p:cNvSpPr txBox="1"/>
            <p:nvPr/>
          </p:nvSpPr>
          <p:spPr>
            <a:xfrm>
              <a:off x="8076312" y="2836193"/>
              <a:ext cx="596317" cy="215444"/>
            </a:xfrm>
            <a:prstGeom prst="rect">
              <a:avLst/>
            </a:prstGeom>
            <a:noFill/>
            <a:ln>
              <a:noFill/>
              <a:miter lim="800000"/>
            </a:ln>
          </p:spPr>
          <p:txBody>
            <a:bodyPr wrap="none" lIns="0" tIns="0" rIns="0" bIns="0" rtlCol="0" anchor="t" anchorCtr="0">
              <a:spAutoFit/>
            </a:bodyPr>
            <a:lstStyle/>
            <a:p>
              <a:pPr>
                <a:spcAft>
                  <a:spcPts val="600"/>
                </a:spcAft>
              </a:pPr>
              <a:r>
                <a:rPr lang="en-US" sz="1400"/>
                <a:t>Legend</a:t>
              </a:r>
            </a:p>
          </p:txBody>
        </p:sp>
        <p:sp>
          <p:nvSpPr>
            <p:cNvPr id="200" name="Legend5">
              <a:extLst>
                <a:ext uri="{FF2B5EF4-FFF2-40B4-BE49-F238E27FC236}">
                  <a16:creationId xmlns:a16="http://schemas.microsoft.com/office/drawing/2014/main" id="{8D531B20-E718-4F2A-AA39-3515E685A35B}"/>
                </a:ext>
              </a:extLst>
            </p:cNvPr>
            <p:cNvSpPr txBox="1"/>
            <p:nvPr/>
          </p:nvSpPr>
          <p:spPr>
            <a:xfrm>
              <a:off x="8076312" y="3211654"/>
              <a:ext cx="596317" cy="215444"/>
            </a:xfrm>
            <a:prstGeom prst="rect">
              <a:avLst/>
            </a:prstGeom>
            <a:noFill/>
            <a:ln>
              <a:noFill/>
              <a:miter lim="800000"/>
            </a:ln>
          </p:spPr>
          <p:txBody>
            <a:bodyPr wrap="none" lIns="0" tIns="0" rIns="0" bIns="0" rtlCol="0" anchor="t" anchorCtr="0">
              <a:spAutoFit/>
            </a:bodyPr>
            <a:lstStyle/>
            <a:p>
              <a:pPr>
                <a:spcAft>
                  <a:spcPts val="600"/>
                </a:spcAft>
              </a:pPr>
              <a:r>
                <a:rPr lang="en-US" sz="1400"/>
                <a:t>Legend</a:t>
              </a:r>
            </a:p>
          </p:txBody>
        </p:sp>
        <p:grpSp>
          <p:nvGrpSpPr>
            <p:cNvPr id="201" name="MoonLegend1">
              <a:extLst>
                <a:ext uri="{FF2B5EF4-FFF2-40B4-BE49-F238E27FC236}">
                  <a16:creationId xmlns:a16="http://schemas.microsoft.com/office/drawing/2014/main" id="{FF135417-EDA0-4289-9644-CCE2EB2DFB3D}"/>
                </a:ext>
              </a:extLst>
            </p:cNvPr>
            <p:cNvGrpSpPr>
              <a:grpSpLocks noChangeAspect="1"/>
            </p:cNvGrpSpPr>
            <p:nvPr>
              <p:custDataLst>
                <p:tags r:id="rId26"/>
              </p:custDataLst>
            </p:nvPr>
          </p:nvGrpSpPr>
          <p:grpSpPr>
            <a:xfrm>
              <a:off x="7723680" y="1702457"/>
              <a:ext cx="228600" cy="228600"/>
              <a:chOff x="762000" y="1270000"/>
              <a:chExt cx="254000" cy="254000"/>
            </a:xfrm>
          </p:grpSpPr>
          <p:sp>
            <p:nvSpPr>
              <p:cNvPr id="214" name="Oval 213">
                <a:extLst>
                  <a:ext uri="{FF2B5EF4-FFF2-40B4-BE49-F238E27FC236}">
                    <a16:creationId xmlns:a16="http://schemas.microsoft.com/office/drawing/2014/main" id="{03EF3250-BDDB-4AF4-850D-218EFC1680D2}"/>
                  </a:ext>
                </a:extLst>
              </p:cNvPr>
              <p:cNvSpPr/>
              <p:nvPr>
                <p:custDataLst>
                  <p:tags r:id="rId39"/>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a:solidFill>
                    <a:schemeClr val="tx1"/>
                  </a:solidFill>
                </a:endParaRPr>
              </a:p>
            </p:txBody>
          </p:sp>
          <p:sp>
            <p:nvSpPr>
              <p:cNvPr id="215" name="Arc 214">
                <a:extLst>
                  <a:ext uri="{FF2B5EF4-FFF2-40B4-BE49-F238E27FC236}">
                    <a16:creationId xmlns:a16="http://schemas.microsoft.com/office/drawing/2014/main" id="{F3A6347B-30BB-4968-9B68-CFC7976D1798}"/>
                  </a:ext>
                </a:extLst>
              </p:cNvPr>
              <p:cNvSpPr/>
              <p:nvPr>
                <p:custDataLst>
                  <p:tags r:id="rId40"/>
                </p:custDataLst>
              </p:nvPr>
            </p:nvSpPr>
            <p:spPr>
              <a:xfrm>
                <a:off x="762000" y="1270000"/>
                <a:ext cx="254000" cy="254000"/>
              </a:xfrm>
              <a:prstGeom prst="arc">
                <a:avLst>
                  <a:gd name="adj1" fmla="val 16200000"/>
                  <a:gd name="adj2" fmla="val 54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t"/>
              <a:lstStyle/>
              <a:p>
                <a:pPr algn="ctr"/>
                <a:endParaRPr lang="en-US" sz="1400"/>
              </a:p>
            </p:txBody>
          </p:sp>
        </p:grpSp>
        <p:grpSp>
          <p:nvGrpSpPr>
            <p:cNvPr id="202" name="MoonLegend2">
              <a:extLst>
                <a:ext uri="{FF2B5EF4-FFF2-40B4-BE49-F238E27FC236}">
                  <a16:creationId xmlns:a16="http://schemas.microsoft.com/office/drawing/2014/main" id="{A06D8259-AC81-4066-A6B8-1F88A01E8715}"/>
                </a:ext>
              </a:extLst>
            </p:cNvPr>
            <p:cNvGrpSpPr>
              <a:grpSpLocks noChangeAspect="1"/>
            </p:cNvGrpSpPr>
            <p:nvPr>
              <p:custDataLst>
                <p:tags r:id="rId27"/>
              </p:custDataLst>
            </p:nvPr>
          </p:nvGrpSpPr>
          <p:grpSpPr>
            <a:xfrm>
              <a:off x="7723680" y="2078270"/>
              <a:ext cx="228600" cy="228600"/>
              <a:chOff x="762000" y="1270000"/>
              <a:chExt cx="254000" cy="254000"/>
            </a:xfrm>
          </p:grpSpPr>
          <p:sp>
            <p:nvSpPr>
              <p:cNvPr id="212" name="Oval 211">
                <a:extLst>
                  <a:ext uri="{FF2B5EF4-FFF2-40B4-BE49-F238E27FC236}">
                    <a16:creationId xmlns:a16="http://schemas.microsoft.com/office/drawing/2014/main" id="{91D2DFAC-148D-4EB8-9F6C-1D14EA799DD9}"/>
                  </a:ext>
                </a:extLst>
              </p:cNvPr>
              <p:cNvSpPr/>
              <p:nvPr>
                <p:custDataLst>
                  <p:tags r:id="rId37"/>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a:solidFill>
                    <a:schemeClr val="tx1"/>
                  </a:solidFill>
                </a:endParaRPr>
              </a:p>
            </p:txBody>
          </p:sp>
          <p:sp>
            <p:nvSpPr>
              <p:cNvPr id="213" name="Arc 212">
                <a:extLst>
                  <a:ext uri="{FF2B5EF4-FFF2-40B4-BE49-F238E27FC236}">
                    <a16:creationId xmlns:a16="http://schemas.microsoft.com/office/drawing/2014/main" id="{684F5EFC-1767-4190-AAD6-7A06D607558D}"/>
                  </a:ext>
                </a:extLst>
              </p:cNvPr>
              <p:cNvSpPr/>
              <p:nvPr>
                <p:custDataLst>
                  <p:tags r:id="rId38"/>
                </p:custDataLst>
              </p:nvPr>
            </p:nvSpPr>
            <p:spPr>
              <a:xfrm>
                <a:off x="762000" y="1270000"/>
                <a:ext cx="254000" cy="254000"/>
              </a:xfrm>
              <a:prstGeom prst="arc">
                <a:avLst>
                  <a:gd name="adj1" fmla="val 16200000"/>
                  <a:gd name="adj2" fmla="val 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t"/>
              <a:lstStyle/>
              <a:p>
                <a:pPr algn="ctr"/>
                <a:endParaRPr lang="en-US" sz="1400"/>
              </a:p>
            </p:txBody>
          </p:sp>
        </p:grpSp>
        <p:grpSp>
          <p:nvGrpSpPr>
            <p:cNvPr id="203" name="MoonLegend3">
              <a:extLst>
                <a:ext uri="{FF2B5EF4-FFF2-40B4-BE49-F238E27FC236}">
                  <a16:creationId xmlns:a16="http://schemas.microsoft.com/office/drawing/2014/main" id="{573950CF-6634-4A6B-8BAA-493BBD487C07}"/>
                </a:ext>
              </a:extLst>
            </p:cNvPr>
            <p:cNvGrpSpPr>
              <a:grpSpLocks noChangeAspect="1"/>
            </p:cNvGrpSpPr>
            <p:nvPr>
              <p:custDataLst>
                <p:tags r:id="rId28"/>
              </p:custDataLst>
            </p:nvPr>
          </p:nvGrpSpPr>
          <p:grpSpPr>
            <a:xfrm>
              <a:off x="7723680" y="2454085"/>
              <a:ext cx="228600" cy="228600"/>
              <a:chOff x="762000" y="1270000"/>
              <a:chExt cx="254000" cy="254000"/>
            </a:xfrm>
          </p:grpSpPr>
          <p:sp>
            <p:nvSpPr>
              <p:cNvPr id="210" name="Oval 209">
                <a:extLst>
                  <a:ext uri="{FF2B5EF4-FFF2-40B4-BE49-F238E27FC236}">
                    <a16:creationId xmlns:a16="http://schemas.microsoft.com/office/drawing/2014/main" id="{FF1E7C09-2D78-4FEF-A2A2-087B680475EF}"/>
                  </a:ext>
                </a:extLst>
              </p:cNvPr>
              <p:cNvSpPr/>
              <p:nvPr>
                <p:custDataLst>
                  <p:tags r:id="rId35"/>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a:solidFill>
                    <a:schemeClr val="tx1"/>
                  </a:solidFill>
                </a:endParaRPr>
              </a:p>
            </p:txBody>
          </p:sp>
          <p:sp>
            <p:nvSpPr>
              <p:cNvPr id="211" name="Arc 210">
                <a:extLst>
                  <a:ext uri="{FF2B5EF4-FFF2-40B4-BE49-F238E27FC236}">
                    <a16:creationId xmlns:a16="http://schemas.microsoft.com/office/drawing/2014/main" id="{371294D2-4B37-4538-B3F8-DAB937E401AF}"/>
                  </a:ext>
                </a:extLst>
              </p:cNvPr>
              <p:cNvSpPr/>
              <p:nvPr>
                <p:custDataLst>
                  <p:tags r:id="rId36"/>
                </p:custDataLst>
              </p:nvPr>
            </p:nvSpPr>
            <p:spPr>
              <a:xfrm>
                <a:off x="762000" y="1270000"/>
                <a:ext cx="254000" cy="254000"/>
              </a:xfrm>
              <a:prstGeom prst="arc">
                <a:avLst>
                  <a:gd name="adj1" fmla="val 16200000"/>
                  <a:gd name="adj2" fmla="val 54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t"/>
              <a:lstStyle/>
              <a:p>
                <a:pPr algn="ctr"/>
                <a:endParaRPr lang="en-US" sz="1400"/>
              </a:p>
            </p:txBody>
          </p:sp>
        </p:grpSp>
        <p:grpSp>
          <p:nvGrpSpPr>
            <p:cNvPr id="204" name="MoonLegend4">
              <a:extLst>
                <a:ext uri="{FF2B5EF4-FFF2-40B4-BE49-F238E27FC236}">
                  <a16:creationId xmlns:a16="http://schemas.microsoft.com/office/drawing/2014/main" id="{FB6E8A35-1C53-438C-A512-595E6BB8459F}"/>
                </a:ext>
              </a:extLst>
            </p:cNvPr>
            <p:cNvGrpSpPr>
              <a:grpSpLocks noChangeAspect="1"/>
            </p:cNvGrpSpPr>
            <p:nvPr>
              <p:custDataLst>
                <p:tags r:id="rId29"/>
              </p:custDataLst>
            </p:nvPr>
          </p:nvGrpSpPr>
          <p:grpSpPr>
            <a:xfrm>
              <a:off x="7723680" y="2829900"/>
              <a:ext cx="228600" cy="228600"/>
              <a:chOff x="762000" y="1270000"/>
              <a:chExt cx="254000" cy="254000"/>
            </a:xfrm>
          </p:grpSpPr>
          <p:sp>
            <p:nvSpPr>
              <p:cNvPr id="208" name="Oval 207">
                <a:extLst>
                  <a:ext uri="{FF2B5EF4-FFF2-40B4-BE49-F238E27FC236}">
                    <a16:creationId xmlns:a16="http://schemas.microsoft.com/office/drawing/2014/main" id="{2D7FE586-37C8-4EC9-87AC-779C4EDDFDA0}"/>
                  </a:ext>
                </a:extLst>
              </p:cNvPr>
              <p:cNvSpPr/>
              <p:nvPr>
                <p:custDataLst>
                  <p:tags r:id="rId33"/>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a:solidFill>
                    <a:schemeClr val="tx1"/>
                  </a:solidFill>
                </a:endParaRPr>
              </a:p>
            </p:txBody>
          </p:sp>
          <p:sp>
            <p:nvSpPr>
              <p:cNvPr id="209" name="Arc 208">
                <a:extLst>
                  <a:ext uri="{FF2B5EF4-FFF2-40B4-BE49-F238E27FC236}">
                    <a16:creationId xmlns:a16="http://schemas.microsoft.com/office/drawing/2014/main" id="{8ED97294-9BEA-4A39-B161-262206762FFE}"/>
                  </a:ext>
                </a:extLst>
              </p:cNvPr>
              <p:cNvSpPr/>
              <p:nvPr>
                <p:custDataLst>
                  <p:tags r:id="rId34"/>
                </p:custDataLst>
              </p:nvPr>
            </p:nvSpPr>
            <p:spPr>
              <a:xfrm>
                <a:off x="762000" y="1270000"/>
                <a:ext cx="254000" cy="254000"/>
              </a:xfrm>
              <a:prstGeom prst="arc">
                <a:avLst>
                  <a:gd name="adj1" fmla="val 16200000"/>
                  <a:gd name="adj2" fmla="val 108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t"/>
              <a:lstStyle/>
              <a:p>
                <a:pPr algn="ctr"/>
                <a:endParaRPr lang="en-US" sz="1400"/>
              </a:p>
            </p:txBody>
          </p:sp>
        </p:grpSp>
        <p:grpSp>
          <p:nvGrpSpPr>
            <p:cNvPr id="205" name="MoonLegend5">
              <a:extLst>
                <a:ext uri="{FF2B5EF4-FFF2-40B4-BE49-F238E27FC236}">
                  <a16:creationId xmlns:a16="http://schemas.microsoft.com/office/drawing/2014/main" id="{E1486518-CEAB-4BAF-B232-2B4E1884F1CD}"/>
                </a:ext>
              </a:extLst>
            </p:cNvPr>
            <p:cNvGrpSpPr>
              <a:grpSpLocks noChangeAspect="1"/>
            </p:cNvGrpSpPr>
            <p:nvPr>
              <p:custDataLst>
                <p:tags r:id="rId30"/>
              </p:custDataLst>
            </p:nvPr>
          </p:nvGrpSpPr>
          <p:grpSpPr>
            <a:xfrm>
              <a:off x="7723680" y="3205716"/>
              <a:ext cx="228600" cy="228600"/>
              <a:chOff x="762000" y="1270000"/>
              <a:chExt cx="254000" cy="254000"/>
            </a:xfrm>
          </p:grpSpPr>
          <p:sp>
            <p:nvSpPr>
              <p:cNvPr id="206" name="Oval 205">
                <a:extLst>
                  <a:ext uri="{FF2B5EF4-FFF2-40B4-BE49-F238E27FC236}">
                    <a16:creationId xmlns:a16="http://schemas.microsoft.com/office/drawing/2014/main" id="{B0683042-B698-4DB4-9AC8-7B548541837F}"/>
                  </a:ext>
                </a:extLst>
              </p:cNvPr>
              <p:cNvSpPr/>
              <p:nvPr>
                <p:custDataLst>
                  <p:tags r:id="rId31"/>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a:solidFill>
                    <a:schemeClr val="tx1"/>
                  </a:solidFill>
                </a:endParaRPr>
              </a:p>
            </p:txBody>
          </p:sp>
          <p:sp>
            <p:nvSpPr>
              <p:cNvPr id="207" name="Arc 206">
                <a:extLst>
                  <a:ext uri="{FF2B5EF4-FFF2-40B4-BE49-F238E27FC236}">
                    <a16:creationId xmlns:a16="http://schemas.microsoft.com/office/drawing/2014/main" id="{30AE91C0-8146-4B05-B721-01832038C078}"/>
                  </a:ext>
                </a:extLst>
              </p:cNvPr>
              <p:cNvSpPr/>
              <p:nvPr>
                <p:custDataLst>
                  <p:tags r:id="rId32"/>
                </p:custDataLst>
              </p:nvPr>
            </p:nvSpPr>
            <p:spPr>
              <a:xfrm>
                <a:off x="762000" y="1270000"/>
                <a:ext cx="254000" cy="254000"/>
              </a:xfrm>
              <a:prstGeom prst="arc">
                <a:avLst>
                  <a:gd name="adj1" fmla="val 16200000"/>
                  <a:gd name="adj2" fmla="val 162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t"/>
              <a:lstStyle/>
              <a:p>
                <a:pPr algn="ctr"/>
                <a:endParaRPr lang="en-US" sz="1400"/>
              </a:p>
            </p:txBody>
          </p:sp>
        </p:grpSp>
      </p:grpSp>
      <p:grpSp>
        <p:nvGrpSpPr>
          <p:cNvPr id="216" name="LegendBoxes" hidden="1">
            <a:extLst>
              <a:ext uri="{FF2B5EF4-FFF2-40B4-BE49-F238E27FC236}">
                <a16:creationId xmlns:a16="http://schemas.microsoft.com/office/drawing/2014/main" id="{F19E7DF6-F517-47E3-B223-DD3794FD2E65}"/>
              </a:ext>
            </a:extLst>
          </p:cNvPr>
          <p:cNvGrpSpPr/>
          <p:nvPr userDrawn="1"/>
        </p:nvGrpSpPr>
        <p:grpSpPr>
          <a:xfrm>
            <a:off x="10714801" y="4381500"/>
            <a:ext cx="922463" cy="1717282"/>
            <a:chOff x="10652400" y="4322824"/>
            <a:chExt cx="922463" cy="1717282"/>
          </a:xfrm>
        </p:grpSpPr>
        <p:sp>
          <p:nvSpPr>
            <p:cNvPr id="217" name="RectangleLegend1">
              <a:extLst>
                <a:ext uri="{FF2B5EF4-FFF2-40B4-BE49-F238E27FC236}">
                  <a16:creationId xmlns:a16="http://schemas.microsoft.com/office/drawing/2014/main" id="{CC35EE87-B76A-40C5-A317-AEACF1D7640C}"/>
                </a:ext>
              </a:extLst>
            </p:cNvPr>
            <p:cNvSpPr/>
            <p:nvPr/>
          </p:nvSpPr>
          <p:spPr>
            <a:xfrm>
              <a:off x="10652400" y="4344182"/>
              <a:ext cx="172729" cy="172729"/>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400">
                <a:solidFill>
                  <a:schemeClr val="tx1"/>
                </a:solidFill>
              </a:endParaRPr>
            </a:p>
          </p:txBody>
        </p:sp>
        <p:sp>
          <p:nvSpPr>
            <p:cNvPr id="218" name="RectangleLegend2">
              <a:extLst>
                <a:ext uri="{FF2B5EF4-FFF2-40B4-BE49-F238E27FC236}">
                  <a16:creationId xmlns:a16="http://schemas.microsoft.com/office/drawing/2014/main" id="{56EEC1DB-7D8C-4329-BEC6-819B3FA98C5F}"/>
                </a:ext>
              </a:extLst>
            </p:cNvPr>
            <p:cNvSpPr/>
            <p:nvPr/>
          </p:nvSpPr>
          <p:spPr>
            <a:xfrm>
              <a:off x="10652400" y="4723680"/>
              <a:ext cx="172729" cy="172729"/>
            </a:xfrm>
            <a:prstGeom prst="rect">
              <a:avLst/>
            </a:prstGeom>
            <a:solidFill>
              <a:schemeClr val="accent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400">
                <a:solidFill>
                  <a:schemeClr val="tx1"/>
                </a:solidFill>
              </a:endParaRPr>
            </a:p>
          </p:txBody>
        </p:sp>
        <p:sp>
          <p:nvSpPr>
            <p:cNvPr id="219" name="RectangleLegend3">
              <a:extLst>
                <a:ext uri="{FF2B5EF4-FFF2-40B4-BE49-F238E27FC236}">
                  <a16:creationId xmlns:a16="http://schemas.microsoft.com/office/drawing/2014/main" id="{22E43479-20E8-41DC-9EC9-6214E5C8CE06}"/>
                </a:ext>
              </a:extLst>
            </p:cNvPr>
            <p:cNvSpPr/>
            <p:nvPr/>
          </p:nvSpPr>
          <p:spPr>
            <a:xfrm>
              <a:off x="10652400" y="5097276"/>
              <a:ext cx="172729" cy="172729"/>
            </a:xfrm>
            <a:prstGeom prst="rect">
              <a:avLst/>
            </a:prstGeom>
            <a:solidFill>
              <a:schemeClr val="accent3"/>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400">
                <a:solidFill>
                  <a:schemeClr val="tx1"/>
                </a:solidFill>
              </a:endParaRPr>
            </a:p>
          </p:txBody>
        </p:sp>
        <p:sp>
          <p:nvSpPr>
            <p:cNvPr id="220" name="RectangleLegend4">
              <a:extLst>
                <a:ext uri="{FF2B5EF4-FFF2-40B4-BE49-F238E27FC236}">
                  <a16:creationId xmlns:a16="http://schemas.microsoft.com/office/drawing/2014/main" id="{0EDBF957-EF88-4BCF-91B7-1B75448A9C00}"/>
                </a:ext>
              </a:extLst>
            </p:cNvPr>
            <p:cNvSpPr/>
            <p:nvPr/>
          </p:nvSpPr>
          <p:spPr>
            <a:xfrm>
              <a:off x="10652400" y="5470872"/>
              <a:ext cx="172729" cy="172729"/>
            </a:xfrm>
            <a:prstGeom prst="rect">
              <a:avLst/>
            </a:prstGeom>
            <a:solidFill>
              <a:schemeClr val="accent4"/>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400">
                <a:solidFill>
                  <a:schemeClr val="tx1"/>
                </a:solidFill>
              </a:endParaRPr>
            </a:p>
          </p:txBody>
        </p:sp>
        <p:sp>
          <p:nvSpPr>
            <p:cNvPr id="221" name="RectangleLegend5">
              <a:extLst>
                <a:ext uri="{FF2B5EF4-FFF2-40B4-BE49-F238E27FC236}">
                  <a16:creationId xmlns:a16="http://schemas.microsoft.com/office/drawing/2014/main" id="{D1EB84DF-CBD2-42A0-9E15-6A9973FAAD25}"/>
                </a:ext>
              </a:extLst>
            </p:cNvPr>
            <p:cNvSpPr/>
            <p:nvPr/>
          </p:nvSpPr>
          <p:spPr>
            <a:xfrm>
              <a:off x="10652400" y="5844468"/>
              <a:ext cx="172729" cy="172729"/>
            </a:xfrm>
            <a:prstGeom prst="rect">
              <a:avLst/>
            </a:prstGeom>
            <a:solidFill>
              <a:schemeClr val="accent5"/>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400">
                <a:solidFill>
                  <a:schemeClr val="tx1"/>
                </a:solidFill>
              </a:endParaRPr>
            </a:p>
          </p:txBody>
        </p:sp>
        <p:sp>
          <p:nvSpPr>
            <p:cNvPr id="222" name="Legend1">
              <a:extLst>
                <a:ext uri="{FF2B5EF4-FFF2-40B4-BE49-F238E27FC236}">
                  <a16:creationId xmlns:a16="http://schemas.microsoft.com/office/drawing/2014/main" id="{1016E086-75BB-4589-9972-99558D4944B9}"/>
                </a:ext>
              </a:extLst>
            </p:cNvPr>
            <p:cNvSpPr txBox="1"/>
            <p:nvPr/>
          </p:nvSpPr>
          <p:spPr>
            <a:xfrm>
              <a:off x="10978546" y="4322824"/>
              <a:ext cx="596317" cy="215444"/>
            </a:xfrm>
            <a:prstGeom prst="rect">
              <a:avLst/>
            </a:prstGeom>
            <a:noFill/>
            <a:ln>
              <a:noFill/>
              <a:miter lim="800000"/>
            </a:ln>
          </p:spPr>
          <p:txBody>
            <a:bodyPr wrap="none" lIns="0" tIns="0" rIns="0" bIns="0" rtlCol="0" anchor="t" anchorCtr="0">
              <a:spAutoFit/>
            </a:bodyPr>
            <a:lstStyle/>
            <a:p>
              <a:pPr>
                <a:spcAft>
                  <a:spcPts val="600"/>
                </a:spcAft>
              </a:pPr>
              <a:r>
                <a:rPr lang="en-US" sz="1400"/>
                <a:t>Legend</a:t>
              </a:r>
            </a:p>
          </p:txBody>
        </p:sp>
        <p:sp>
          <p:nvSpPr>
            <p:cNvPr id="223" name="Legend2">
              <a:extLst>
                <a:ext uri="{FF2B5EF4-FFF2-40B4-BE49-F238E27FC236}">
                  <a16:creationId xmlns:a16="http://schemas.microsoft.com/office/drawing/2014/main" id="{7B4F2351-E975-4979-94A0-57C34433C52A}"/>
                </a:ext>
              </a:extLst>
            </p:cNvPr>
            <p:cNvSpPr txBox="1"/>
            <p:nvPr/>
          </p:nvSpPr>
          <p:spPr>
            <a:xfrm>
              <a:off x="10978546" y="4702322"/>
              <a:ext cx="596317" cy="215444"/>
            </a:xfrm>
            <a:prstGeom prst="rect">
              <a:avLst/>
            </a:prstGeom>
            <a:noFill/>
            <a:ln>
              <a:noFill/>
              <a:miter lim="800000"/>
            </a:ln>
          </p:spPr>
          <p:txBody>
            <a:bodyPr wrap="none" lIns="0" tIns="0" rIns="0" bIns="0" rtlCol="0" anchor="t" anchorCtr="0">
              <a:spAutoFit/>
            </a:bodyPr>
            <a:lstStyle/>
            <a:p>
              <a:pPr>
                <a:spcAft>
                  <a:spcPts val="600"/>
                </a:spcAft>
              </a:pPr>
              <a:r>
                <a:rPr lang="en-US" sz="1400"/>
                <a:t>Legend</a:t>
              </a:r>
            </a:p>
          </p:txBody>
        </p:sp>
        <p:sp>
          <p:nvSpPr>
            <p:cNvPr id="224" name="Legend3">
              <a:extLst>
                <a:ext uri="{FF2B5EF4-FFF2-40B4-BE49-F238E27FC236}">
                  <a16:creationId xmlns:a16="http://schemas.microsoft.com/office/drawing/2014/main" id="{03C1E086-12E5-45F6-9960-80B47ED962C3}"/>
                </a:ext>
              </a:extLst>
            </p:cNvPr>
            <p:cNvSpPr txBox="1"/>
            <p:nvPr/>
          </p:nvSpPr>
          <p:spPr>
            <a:xfrm>
              <a:off x="10978546" y="5081820"/>
              <a:ext cx="596317" cy="215444"/>
            </a:xfrm>
            <a:prstGeom prst="rect">
              <a:avLst/>
            </a:prstGeom>
            <a:noFill/>
            <a:ln>
              <a:noFill/>
              <a:miter lim="800000"/>
            </a:ln>
          </p:spPr>
          <p:txBody>
            <a:bodyPr wrap="none" lIns="0" tIns="0" rIns="0" bIns="0" rtlCol="0" anchor="t" anchorCtr="0">
              <a:spAutoFit/>
            </a:bodyPr>
            <a:lstStyle/>
            <a:p>
              <a:pPr>
                <a:spcAft>
                  <a:spcPts val="600"/>
                </a:spcAft>
              </a:pPr>
              <a:r>
                <a:rPr lang="en-US" sz="1400"/>
                <a:t>Legend</a:t>
              </a:r>
            </a:p>
          </p:txBody>
        </p:sp>
        <p:sp>
          <p:nvSpPr>
            <p:cNvPr id="225" name="Legend4">
              <a:extLst>
                <a:ext uri="{FF2B5EF4-FFF2-40B4-BE49-F238E27FC236}">
                  <a16:creationId xmlns:a16="http://schemas.microsoft.com/office/drawing/2014/main" id="{01108041-0045-49F4-98E8-DA7BDB75D0DA}"/>
                </a:ext>
              </a:extLst>
            </p:cNvPr>
            <p:cNvSpPr txBox="1"/>
            <p:nvPr/>
          </p:nvSpPr>
          <p:spPr>
            <a:xfrm>
              <a:off x="10978546" y="5453241"/>
              <a:ext cx="596317" cy="215444"/>
            </a:xfrm>
            <a:prstGeom prst="rect">
              <a:avLst/>
            </a:prstGeom>
            <a:noFill/>
            <a:ln>
              <a:noFill/>
              <a:miter lim="800000"/>
            </a:ln>
          </p:spPr>
          <p:txBody>
            <a:bodyPr wrap="none" lIns="0" tIns="0" rIns="0" bIns="0" rtlCol="0" anchor="t" anchorCtr="0">
              <a:spAutoFit/>
            </a:bodyPr>
            <a:lstStyle/>
            <a:p>
              <a:pPr>
                <a:spcAft>
                  <a:spcPts val="600"/>
                </a:spcAft>
              </a:pPr>
              <a:r>
                <a:rPr lang="en-US" sz="1400"/>
                <a:t>Legend</a:t>
              </a:r>
            </a:p>
          </p:txBody>
        </p:sp>
        <p:sp>
          <p:nvSpPr>
            <p:cNvPr id="226" name="Legend5">
              <a:extLst>
                <a:ext uri="{FF2B5EF4-FFF2-40B4-BE49-F238E27FC236}">
                  <a16:creationId xmlns:a16="http://schemas.microsoft.com/office/drawing/2014/main" id="{2BFE0092-2848-47B1-988F-287F33A86B9C}"/>
                </a:ext>
              </a:extLst>
            </p:cNvPr>
            <p:cNvSpPr txBox="1"/>
            <p:nvPr/>
          </p:nvSpPr>
          <p:spPr>
            <a:xfrm>
              <a:off x="10978545" y="5824662"/>
              <a:ext cx="596317" cy="215444"/>
            </a:xfrm>
            <a:prstGeom prst="rect">
              <a:avLst/>
            </a:prstGeom>
            <a:noFill/>
            <a:ln>
              <a:noFill/>
              <a:miter lim="800000"/>
            </a:ln>
          </p:spPr>
          <p:txBody>
            <a:bodyPr wrap="none" lIns="0" tIns="0" rIns="0" bIns="0" rtlCol="0" anchor="t" anchorCtr="0">
              <a:spAutoFit/>
            </a:bodyPr>
            <a:lstStyle/>
            <a:p>
              <a:pPr>
                <a:spcAft>
                  <a:spcPts val="600"/>
                </a:spcAft>
              </a:pPr>
              <a:r>
                <a:rPr lang="en-US" sz="1400"/>
                <a:t>Legend</a:t>
              </a:r>
            </a:p>
          </p:txBody>
        </p:sp>
      </p:grpSp>
      <p:sp>
        <p:nvSpPr>
          <p:cNvPr id="184" name="TextBox 183">
            <a:extLst>
              <a:ext uri="{FF2B5EF4-FFF2-40B4-BE49-F238E27FC236}">
                <a16:creationId xmlns:a16="http://schemas.microsoft.com/office/drawing/2014/main" id="{DC310DF8-22F9-4618-B80A-9A2FD8D6FF54}"/>
              </a:ext>
            </a:extLst>
          </p:cNvPr>
          <p:cNvSpPr txBox="1"/>
          <p:nvPr userDrawn="1"/>
        </p:nvSpPr>
        <p:spPr>
          <a:xfrm>
            <a:off x="308566" y="6372536"/>
            <a:ext cx="382110" cy="276999"/>
          </a:xfrm>
          <a:prstGeom prst="rect">
            <a:avLst/>
          </a:prstGeom>
          <a:noFill/>
        </p:spPr>
        <p:txBody>
          <a:bodyPr wrap="square" rtlCol="0">
            <a:spAutoFit/>
          </a:bodyPr>
          <a:lstStyle/>
          <a:p>
            <a:pPr algn="l"/>
            <a:fld id="{34F92BC6-D7C3-584B-87F2-0B845776A5AD}" type="slidenum">
              <a:rPr lang="en-GB"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GB" sz="1200">
                <a:solidFill>
                  <a:schemeClr val="accent3">
                    <a:lumMod val="60000"/>
                    <a:lumOff val="40000"/>
                  </a:schemeClr>
                </a:solidFill>
                <a:latin typeface="Arial" panose="020B0604020202020204" pitchFamily="34" charset="0"/>
                <a:cs typeface="Arial" panose="020B0604020202020204" pitchFamily="34" charset="0"/>
              </a:rPr>
              <a:t> </a:t>
            </a:r>
            <a:endParaRPr lang="en-GB" sz="1200">
              <a:solidFill>
                <a:schemeClr val="accent3"/>
              </a:solidFill>
              <a:latin typeface="Arial" panose="020B0604020202020204" pitchFamily="34" charset="0"/>
              <a:cs typeface="Arial" panose="020B0604020202020204" pitchFamily="34" charset="0"/>
            </a:endParaRPr>
          </a:p>
        </p:txBody>
      </p:sp>
      <p:sp>
        <p:nvSpPr>
          <p:cNvPr id="189" name="Footer Placeholder 1">
            <a:extLst>
              <a:ext uri="{FF2B5EF4-FFF2-40B4-BE49-F238E27FC236}">
                <a16:creationId xmlns:a16="http://schemas.microsoft.com/office/drawing/2014/main" id="{0A97A338-4BDE-4FB9-BBC9-903C3F8C1A4A}"/>
              </a:ext>
            </a:extLst>
          </p:cNvPr>
          <p:cNvSpPr>
            <a:spLocks noGrp="1"/>
          </p:cNvSpPr>
          <p:nvPr>
            <p:ph type="ftr" sz="quarter" idx="3"/>
          </p:nvPr>
        </p:nvSpPr>
        <p:spPr>
          <a:xfrm>
            <a:off x="690676" y="6377502"/>
            <a:ext cx="5723164" cy="276999"/>
          </a:xfrm>
          <a:prstGeom prst="rect">
            <a:avLst/>
          </a:prstGeom>
        </p:spPr>
        <p:txBody>
          <a:bodyPr>
            <a:spAutoFit/>
          </a:bodyPr>
          <a:lstStyle>
            <a:lvl1pPr algn="l">
              <a:defRPr sz="1200" baseline="0">
                <a:solidFill>
                  <a:srgbClr val="34BCEE"/>
                </a:solidFill>
              </a:defRPr>
            </a:lvl1pPr>
          </a:lstStyle>
          <a:p>
            <a:r>
              <a:rPr lang="en-GB"/>
              <a:t>COVID-19 Vaccine Deployment Programme</a:t>
            </a:r>
          </a:p>
        </p:txBody>
      </p:sp>
      <p:sp>
        <p:nvSpPr>
          <p:cNvPr id="190" name="TextBox 189">
            <a:extLst>
              <a:ext uri="{FF2B5EF4-FFF2-40B4-BE49-F238E27FC236}">
                <a16:creationId xmlns:a16="http://schemas.microsoft.com/office/drawing/2014/main" id="{B307130C-5E67-41B7-931D-8C6BBC545D6C}"/>
              </a:ext>
            </a:extLst>
          </p:cNvPr>
          <p:cNvSpPr txBox="1"/>
          <p:nvPr userDrawn="1"/>
        </p:nvSpPr>
        <p:spPr>
          <a:xfrm>
            <a:off x="586597" y="6361834"/>
            <a:ext cx="295283" cy="276999"/>
          </a:xfrm>
          <a:prstGeom prst="rect">
            <a:avLst/>
          </a:prstGeom>
          <a:noFill/>
        </p:spPr>
        <p:txBody>
          <a:bodyPr wrap="square" rtlCol="0">
            <a:spAutoFit/>
          </a:bodyPr>
          <a:lstStyle/>
          <a:p>
            <a:pPr algn="l"/>
            <a:r>
              <a:rPr lang="en-GB" sz="1200">
                <a:solidFill>
                  <a:srgbClr val="005EB8"/>
                </a:solidFill>
                <a:latin typeface="Arial" panose="020B0604020202020204" pitchFamily="34" charset="0"/>
                <a:cs typeface="Arial" panose="020B0604020202020204" pitchFamily="34" charset="0"/>
              </a:rPr>
              <a:t>|</a:t>
            </a:r>
            <a:endParaRPr lang="en-GB" sz="1200">
              <a:solidFill>
                <a:schemeClr val="accent3"/>
              </a:solidFill>
              <a:latin typeface="Arial" panose="020B0604020202020204" pitchFamily="34" charset="0"/>
              <a:cs typeface="Arial" panose="020B0604020202020204" pitchFamily="34" charset="0"/>
            </a:endParaRPr>
          </a:p>
        </p:txBody>
      </p:sp>
      <p:pic>
        <p:nvPicPr>
          <p:cNvPr id="228" name="Picture 391">
            <a:extLst>
              <a:ext uri="{FF2B5EF4-FFF2-40B4-BE49-F238E27FC236}">
                <a16:creationId xmlns:a16="http://schemas.microsoft.com/office/drawing/2014/main" id="{A1466D10-EC54-40C7-AB3A-83310E851296}"/>
              </a:ext>
            </a:extLst>
          </p:cNvPr>
          <p:cNvPicPr>
            <a:picLocks noChangeAspect="1" noChangeArrowheads="1"/>
          </p:cNvPicPr>
          <p:nvPr userDrawn="1"/>
        </p:nvPicPr>
        <p:blipFill>
          <a:blip r:embed="rId43" cstate="print">
            <a:extLst>
              <a:ext uri="{28A0092B-C50C-407E-A947-70E740481C1C}">
                <a14:useLocalDpi xmlns:a14="http://schemas.microsoft.com/office/drawing/2010/main" val="0"/>
              </a:ext>
            </a:extLst>
          </a:blip>
          <a:srcRect/>
          <a:stretch>
            <a:fillRect/>
          </a:stretch>
        </p:blipFill>
        <p:spPr bwMode="auto">
          <a:xfrm>
            <a:off x="10946979" y="365910"/>
            <a:ext cx="897713" cy="363294"/>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5B169B06-03FC-4BED-BB9F-E68F729885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A95AC-9302-45EB-98B9-4BA9AE66A542}" type="slidenum">
              <a:rPr lang="en-GB" smtClean="0"/>
              <a:t>‹#›</a:t>
            </a:fld>
            <a:endParaRPr lang="en-GB"/>
          </a:p>
        </p:txBody>
      </p:sp>
    </p:spTree>
    <p:extLst>
      <p:ext uri="{BB962C8B-B14F-4D97-AF65-F5344CB8AC3E}">
        <p14:creationId xmlns:p14="http://schemas.microsoft.com/office/powerpoint/2010/main" val="3826791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936"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950" r:id="rId18"/>
  </p:sldLayoutIdLst>
  <p:hf sldNum="0" hdr="0" dt="0"/>
  <p:txStyles>
    <p:titleStyle>
      <a:lvl1pPr algn="l" defTabSz="914400" rtl="0" eaLnBrk="1" latinLnBrk="0" hangingPunct="1">
        <a:lnSpc>
          <a:spcPct val="100000"/>
        </a:lnSpc>
        <a:spcBef>
          <a:spcPct val="0"/>
        </a:spcBef>
        <a:buNone/>
        <a:defRPr lang="en-US" sz="2400" b="0" kern="1200" spc="0" baseline="0" dirty="0">
          <a:ln w="6350" cap="flat">
            <a:noFill/>
            <a:miter lim="800000"/>
          </a:ln>
          <a:solidFill>
            <a:schemeClr val="tx2"/>
          </a:solidFill>
          <a:latin typeface="+mj-lt"/>
          <a:ea typeface="+mj-ea"/>
          <a:cs typeface="+mj-cs"/>
        </a:defRPr>
      </a:lvl1pPr>
    </p:titleStyle>
    <p:bodyStyle>
      <a:lvl1pPr marL="0" indent="0" algn="l" defTabSz="914400" rtl="0" eaLnBrk="1" latinLnBrk="0" hangingPunct="1">
        <a:lnSpc>
          <a:spcPct val="100000"/>
        </a:lnSpc>
        <a:spcBef>
          <a:spcPts val="300"/>
        </a:spcBef>
        <a:spcAft>
          <a:spcPts val="300"/>
        </a:spcAft>
        <a:buClr>
          <a:schemeClr val="tx1"/>
        </a:buClr>
        <a:buSzPct val="100000"/>
        <a:buFont typeface="Segoe UI" panose="020B0502040204020203" pitchFamily="34" charset="0"/>
        <a:buChar char="​"/>
        <a:defRPr lang="en-US" sz="1600" kern="1200" dirty="0">
          <a:solidFill>
            <a:schemeClr val="tx1"/>
          </a:solidFill>
          <a:latin typeface="+mn-lt"/>
          <a:ea typeface="+mn-ea"/>
          <a:cs typeface="Arial" panose="020B0604020202020204" pitchFamily="34" charset="0"/>
        </a:defRPr>
      </a:lvl1pPr>
      <a:lvl2pPr marL="228600" indent="-225425" algn="l" defTabSz="914400" rtl="0" eaLnBrk="1" latinLnBrk="0" hangingPunct="1">
        <a:lnSpc>
          <a:spcPct val="100000"/>
        </a:lnSpc>
        <a:spcBef>
          <a:spcPts val="0"/>
        </a:spcBef>
        <a:spcAft>
          <a:spcPts val="300"/>
        </a:spcAft>
        <a:buClr>
          <a:schemeClr val="tx2"/>
        </a:buClr>
        <a:buSzPct val="110000"/>
        <a:buFont typeface="Wingdings" panose="05000000000000000000" pitchFamily="2" charset="2"/>
        <a:buChar char=""/>
        <a:defRPr lang="en-US" sz="1600" kern="1200" dirty="0">
          <a:solidFill>
            <a:schemeClr val="tx1"/>
          </a:solidFill>
          <a:latin typeface="+mn-lt"/>
          <a:ea typeface="+mn-ea"/>
          <a:cs typeface="+mn-cs"/>
        </a:defRPr>
      </a:lvl2pPr>
      <a:lvl3pPr marL="442913" indent="-214313" algn="l" defTabSz="914400" rtl="0" eaLnBrk="1" latinLnBrk="0" hangingPunct="1">
        <a:lnSpc>
          <a:spcPct val="100000"/>
        </a:lnSpc>
        <a:spcBef>
          <a:spcPts val="0"/>
        </a:spcBef>
        <a:spcAft>
          <a:spcPts val="300"/>
        </a:spcAft>
        <a:buClr>
          <a:schemeClr val="tx2"/>
        </a:buClr>
        <a:buSzPct val="110000"/>
        <a:buFont typeface="Arial" panose="020B0604020202020204" pitchFamily="34" charset="0"/>
        <a:buChar char="‒"/>
        <a:defRPr lang="en-US" sz="1600" kern="1200" dirty="0">
          <a:solidFill>
            <a:schemeClr val="tx1"/>
          </a:solidFill>
          <a:latin typeface="+mn-lt"/>
          <a:ea typeface="+mn-ea"/>
          <a:cs typeface="+mn-cs"/>
        </a:defRPr>
      </a:lvl3pPr>
      <a:lvl4pPr marL="598488" indent="-152400" algn="l" defTabSz="914400" rtl="0" eaLnBrk="1" latinLnBrk="0" hangingPunct="1">
        <a:lnSpc>
          <a:spcPct val="100000"/>
        </a:lnSpc>
        <a:spcBef>
          <a:spcPts val="0"/>
        </a:spcBef>
        <a:spcAft>
          <a:spcPts val="300"/>
        </a:spcAft>
        <a:buClr>
          <a:schemeClr val="tx2"/>
        </a:buClr>
        <a:buSzPct val="100000"/>
        <a:buFont typeface="Arial" panose="020B0604020202020204" pitchFamily="34" charset="0"/>
        <a:buChar char="•"/>
        <a:defRPr lang="en-US" sz="1600" kern="1200" dirty="0">
          <a:solidFill>
            <a:schemeClr val="tx1"/>
          </a:solidFill>
          <a:latin typeface="+mn-lt"/>
          <a:ea typeface="+mn-ea"/>
          <a:cs typeface="+mn-cs"/>
        </a:defRPr>
      </a:lvl4pPr>
      <a:lvl5pPr marL="817563" indent="-147638" algn="l" defTabSz="914400" rtl="0" eaLnBrk="1" latinLnBrk="0" hangingPunct="1">
        <a:lnSpc>
          <a:spcPct val="100000"/>
        </a:lnSpc>
        <a:spcBef>
          <a:spcPts val="0"/>
        </a:spcBef>
        <a:spcAft>
          <a:spcPts val="300"/>
        </a:spcAft>
        <a:buClr>
          <a:schemeClr val="tx2"/>
        </a:buClr>
        <a:buSzPct val="100000"/>
        <a:buFont typeface="Arial" panose="020B0604020202020204" pitchFamily="34" charset="0"/>
        <a:buChar char="̶"/>
        <a:defRPr lang="en-US" sz="1600" kern="1200" dirty="0">
          <a:solidFill>
            <a:schemeClr val="tx1"/>
          </a:solidFill>
          <a:latin typeface="+mn-lt"/>
          <a:ea typeface="+mn-ea"/>
          <a:cs typeface="+mn-cs"/>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5ACBF0"/>
          </p15:clr>
        </p15:guide>
        <p15:guide id="3" orient="horz" pos="3912">
          <p15:clr>
            <a:srgbClr val="5ACBF0"/>
          </p15:clr>
        </p15:guide>
        <p15:guide id="4" orient="horz" pos="1075">
          <p15:clr>
            <a:srgbClr val="F26B43"/>
          </p15:clr>
        </p15:guide>
        <p15:guide id="5" pos="7329">
          <p15:clr>
            <a:srgbClr val="F26B43"/>
          </p15:clr>
        </p15:guide>
        <p15:guide id="6" pos="345">
          <p15:clr>
            <a:srgbClr val="F26B43"/>
          </p15:clr>
        </p15:guide>
        <p15:guide id="8" orient="horz" pos="406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B070DB-8AFB-4DD8-94E0-B6E6F91A2A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62BC55-2451-4D7F-8ADC-C8C57B7A1F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1DFCA7-9D8D-400B-B516-3F27B0F695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D05BC-4420-4C25-8850-F93435F124F3}" type="datetimeFigureOut">
              <a:rPr lang="en-GB" smtClean="0"/>
              <a:t>28/07/2022</a:t>
            </a:fld>
            <a:endParaRPr lang="en-GB"/>
          </a:p>
        </p:txBody>
      </p:sp>
      <p:sp>
        <p:nvSpPr>
          <p:cNvPr id="5" name="Footer Placeholder 4">
            <a:extLst>
              <a:ext uri="{FF2B5EF4-FFF2-40B4-BE49-F238E27FC236}">
                <a16:creationId xmlns:a16="http://schemas.microsoft.com/office/drawing/2014/main" id="{973B8D78-D45E-47E6-AA65-B3E18F1B87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E576D4C-F2F4-4CF6-A049-94414B3DBE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8E3DC-7496-4A48-B500-5A5537091011}" type="slidenum">
              <a:rPr lang="en-GB" smtClean="0"/>
              <a:t>‹#›</a:t>
            </a:fld>
            <a:endParaRPr lang="en-GB"/>
          </a:p>
        </p:txBody>
      </p:sp>
    </p:spTree>
    <p:extLst>
      <p:ext uri="{BB962C8B-B14F-4D97-AF65-F5344CB8AC3E}">
        <p14:creationId xmlns:p14="http://schemas.microsoft.com/office/powerpoint/2010/main" val="10054569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28/07/2022</a:t>
            </a:fld>
            <a:endParaRPr lang="en-GB"/>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62CBB9-DE6D-404D-9163-7D9544A540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FA4F6E-6122-4B73-910B-A0B48A031A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B0CD76-4EAA-4D1A-9B2E-C3817D007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70D0E-30E0-4C51-948B-6526D1116CAB}" type="datetimeFigureOut">
              <a:rPr lang="en-GB" smtClean="0"/>
              <a:t>28/07/2022</a:t>
            </a:fld>
            <a:endParaRPr lang="en-GB" dirty="0"/>
          </a:p>
        </p:txBody>
      </p:sp>
      <p:sp>
        <p:nvSpPr>
          <p:cNvPr id="5" name="Footer Placeholder 4">
            <a:extLst>
              <a:ext uri="{FF2B5EF4-FFF2-40B4-BE49-F238E27FC236}">
                <a16:creationId xmlns:a16="http://schemas.microsoft.com/office/drawing/2014/main" id="{EDFD76CE-775C-4E28-82B8-C4CA9A1803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C970AB5-43E7-493B-9FC9-53464F23BA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AF181-CA14-4722-94C1-647E6BDBE9F1}" type="slidenum">
              <a:rPr lang="en-GB" smtClean="0"/>
              <a:t>‹#›</a:t>
            </a:fld>
            <a:endParaRPr lang="en-GB" dirty="0"/>
          </a:p>
        </p:txBody>
      </p:sp>
    </p:spTree>
    <p:extLst>
      <p:ext uri="{BB962C8B-B14F-4D97-AF65-F5344CB8AC3E}">
        <p14:creationId xmlns:p14="http://schemas.microsoft.com/office/powerpoint/2010/main" val="2438713163"/>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 id="214748394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288000" y="288000"/>
            <a:ext cx="10080000" cy="612000"/>
          </a:xfrm>
          <a:prstGeom prst="rect">
            <a:avLst/>
          </a:prstGeom>
        </p:spPr>
        <p:txBody>
          <a:bodyPr vert="horz" lIns="91440" tIns="45720" rIns="91440" bIns="45720" rtlCol="0" anchor="ctr">
            <a:normAutofit/>
          </a:bodyPr>
          <a:lstStyle/>
          <a:p>
            <a:pPr lvl="0"/>
            <a:r>
              <a:rPr lang="en-GB"/>
              <a:t>Click to edit Master title style</a:t>
            </a:r>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288000" y="1080000"/>
            <a:ext cx="11556000" cy="50386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2880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91608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id="{63792C44-C483-43CB-B42C-7E1EC988FFB4}"/>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10535749" y="365909"/>
            <a:ext cx="1308943" cy="528611"/>
          </a:xfrm>
          <a:prstGeom prst="rect">
            <a:avLst/>
          </a:prstGeom>
        </p:spPr>
      </p:pic>
    </p:spTree>
    <p:extLst>
      <p:ext uri="{BB962C8B-B14F-4D97-AF65-F5344CB8AC3E}">
        <p14:creationId xmlns:p14="http://schemas.microsoft.com/office/powerpoint/2010/main" val="1024558462"/>
      </p:ext>
    </p:extLst>
  </p:cSld>
  <p:clrMap bg1="lt1" tx1="dk1" bg2="lt2" tx2="dk2" accent1="accent1" accent2="accent2" accent3="accent3" accent4="accent4" accent5="accent5" accent6="accent6" hlink="hlink" folHlink="folHlink"/>
  <p:sldLayoutIdLst>
    <p:sldLayoutId id="2147483952" r:id="rId1"/>
    <p:sldLayoutId id="2147483953" r:id="rId2"/>
    <p:sldLayoutId id="2147483954" r:id="rId3"/>
    <p:sldLayoutId id="2147483955" r:id="rId4"/>
    <p:sldLayoutId id="2147483956" r:id="rId5"/>
    <p:sldLayoutId id="2147483957" r:id="rId6"/>
    <p:sldLayoutId id="2147483958" r:id="rId7"/>
    <p:sldLayoutId id="2147483959" r:id="rId8"/>
  </p:sldLayoutIdLst>
  <p:hf hdr="0" ftr="0" dt="0"/>
  <p:txStyles>
    <p:titleStyle>
      <a:lvl1pPr algn="l" defTabSz="914400" rtl="0" eaLnBrk="1" latinLnBrk="0" hangingPunct="1">
        <a:lnSpc>
          <a:spcPct val="90000"/>
        </a:lnSpc>
        <a:spcBef>
          <a:spcPct val="0"/>
        </a:spcBef>
        <a:buNone/>
        <a:defRPr lang="en-GB" sz="2400" b="0" kern="1200" dirty="0">
          <a:solidFill>
            <a:srgbClr val="005EB8"/>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1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1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publications/national-protocol-for-covid-19-vaccine-astrazeneca-chadox1-s-recombinant"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 Id="rId5" Type="http://schemas.openxmlformats.org/officeDocument/2006/relationships/hyperlink" Target="https://future.nhs.uk/CovidVaccinations/view?objectId=98894821" TargetMode="External"/><Relationship Id="rId4" Type="http://schemas.openxmlformats.org/officeDocument/2006/relationships/hyperlink" Target="https://www.gov.uk/government/publications/national-protocol-for-covid-19-vaccine-moderna"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overnment/publications/suspension-of-the-15-minute-wait-for-vaccination-with-mrna-vaccine-for-covid-19-uk-cmos-opinion/suspension-of-the-15-minute-wait-for-vaccination-with-mrna-vaccine-for-covid-19-uk-cmos-opinion"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 Id="rId6" Type="http://schemas.openxmlformats.org/officeDocument/2006/relationships/hyperlink" Target="https://www.gov.uk/government/publications/national-protocol-for-covid-19-vaccine-moderna" TargetMode="External"/><Relationship Id="rId5" Type="http://schemas.openxmlformats.org/officeDocument/2006/relationships/hyperlink" Target="https://www.gov.uk/government/publications/national-protocol-for-covid-19-vaccine-astrazeneca-chadox1-s-recombinant" TargetMode="External"/><Relationship Id="rId4" Type="http://schemas.openxmlformats.org/officeDocument/2006/relationships/hyperlink" Target="https://www.gov.uk/government/publications/covid-19-vaccination-observation-period"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hyperlink" Target="https://www.e-lfh.org.uk/programmes/covid-19-vaccination/" TargetMode="External"/><Relationship Id="rId7" Type="http://schemas.openxmlformats.org/officeDocument/2006/relationships/hyperlink" Target="https://assets.publishing.service.gov.uk/government/uploads/system/uploads/attachment_data/file/906539/Flu_immunisation_training_recommendations_appendix_C.pdf" TargetMode="External"/><Relationship Id="rId2" Type="http://schemas.openxmlformats.org/officeDocument/2006/relationships/hyperlink" Target="https://www.gov.uk/government/publications/covid-19-vaccinator-training-recommendations" TargetMode="External"/><Relationship Id="rId1" Type="http://schemas.openxmlformats.org/officeDocument/2006/relationships/slideLayout" Target="../slideLayouts/slideLayout16.xml"/><Relationship Id="rId6" Type="http://schemas.openxmlformats.org/officeDocument/2006/relationships/hyperlink" Target="https://www.gov.uk/government/publications/flu-immunisation-training-recommendations/flu-immunisation-training-recommendations-for-2020-to-2021" TargetMode="External"/><Relationship Id="rId5" Type="http://schemas.openxmlformats.org/officeDocument/2006/relationships/hyperlink" Target="https://www.gov.uk/government/publications/covid-19-vaccinator-competency-assessment-tool" TargetMode="External"/><Relationship Id="rId4" Type="http://schemas.openxmlformats.org/officeDocument/2006/relationships/hyperlink" Target="https://www.e-lfh.org.uk/programmes/immunisation/"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future.nhs.uk/P_C_N/view?objectId=24875952" TargetMode="External"/><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hyperlink" Target="https://www.england.nhs.uk/coronavirus/covid-19-vaccination-programme/legal-mechanisms/national-protocols-for-covid-19-vaccines/" TargetMode="External"/><Relationship Id="rId2" Type="http://schemas.openxmlformats.org/officeDocument/2006/relationships/notesSlide" Target="../notesSlides/notesSlide2.xml"/><Relationship Id="rId1" Type="http://schemas.openxmlformats.org/officeDocument/2006/relationships/slideLayout" Target="../slideLayouts/slideLayout48.xml"/><Relationship Id="rId4" Type="http://schemas.openxmlformats.org/officeDocument/2006/relationships/hyperlink" Target="https://future.nhs.uk/CovidVaccinations/view?objectId=121072229"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future.nhs.uk/gf2.ti/f/1237666/126931717.2/PPTX/-/COVID-19%20Lead%20Employer%20Deployment%20Model%20070322.pptx"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hyperlink" Target="https://www.nhsemployers.org/articles/annual-pay-scales-202122" TargetMode="External"/><Relationship Id="rId4" Type="http://schemas.openxmlformats.org/officeDocument/2006/relationships/hyperlink" Target="https://future.nhs.uk/CovidVaccinations/view?objectId=103784325"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protect-eu.mimecast.com/s/W6K2C0gAlcMNyO3tWMg3z?domain=gov.uk" TargetMode="External"/><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45.xml"/><Relationship Id="rId5" Type="http://schemas.openxmlformats.org/officeDocument/2006/relationships/hyperlink" Target="mailto:NHS-Vaccinations@sja.org.uk" TargetMode="External"/><Relationship Id="rId4" Type="http://schemas.openxmlformats.org/officeDocument/2006/relationships/hyperlink" Target="https://eur02.safelinks.protection.outlook.com/?url=https%3A%2F%2Fforms.office.com%2FPages%2FResponsePage.aspx%3Fid%3D-zfQkRRH6E-whGjAg7gZPwPCT2AXJs9Nmb-znDrrjZJUOUw4MFBQNEU3MTFKSVpVUDRWNjJWNTM3OSQlQCN0PWcu&amp;data=04%7C01%7Cshamil.patel%40efficioconsulting.com%7Cbb63b858f09c43799ced08d9f69a770e%7C6050d346c82b45fcbda86a1f58660092%7C0%7C0%7C637811965566434861%7CUnknown%7CTWFpbGZsb3d8eyJWIjoiMC4wLjAwMDAiLCJQIjoiV2luMzIiLCJBTiI6Ik1haWwiLCJXVCI6Mn0%3D%7C3000&amp;sdata=Udro%2BgEl4a3HmM2jLrzituyO24MWbDw%2FMLNeLQ0YM7k%3D&amp;reserved=0"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future.nhs.uk/gf2.ti/f/975970/91315621.1/PDF/-/C1031%20Standard%20Operating%20Procedure%20COVID-19%20local%20vaccination%20services%20deployment%20in%20detained%20se.pdf" TargetMode="Externa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gov.uk/government/publications/jcvi-statement-september-2021-covid-19-booster-vaccine-programme-for-winter-2021-to-2022/jcvi-statement-regarding-a-covid-19-booster-vaccine-programme-for-winter-2021-to-2022" TargetMode="External"/><Relationship Id="rId2" Type="http://schemas.openxmlformats.org/officeDocument/2006/relationships/notesSlide" Target="../notesSlides/notesSlide6.xml"/><Relationship Id="rId1" Type="http://schemas.openxmlformats.org/officeDocument/2006/relationships/slideLayout" Target="../slideLayouts/slideLayout16.xml"/><Relationship Id="rId4" Type="http://schemas.openxmlformats.org/officeDocument/2006/relationships/hyperlink" Target="https://www.sps.nhs.uk/home/covid-19-vaccines/general-information-and-guidance/handling-multiple-covid-19-vaccin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BEEECA0-85AD-444C-8CCB-C31815D0CC77}"/>
              </a:ext>
            </a:extLst>
          </p:cNvPr>
          <p:cNvSpPr>
            <a:spLocks noGrp="1"/>
          </p:cNvSpPr>
          <p:nvPr>
            <p:ph type="ctrTitle"/>
          </p:nvPr>
        </p:nvSpPr>
        <p:spPr>
          <a:xfrm>
            <a:off x="854765" y="3975510"/>
            <a:ext cx="9144000" cy="601111"/>
          </a:xfrm>
        </p:spPr>
        <p:txBody>
          <a:bodyPr>
            <a:normAutofit fontScale="90000"/>
          </a:bodyPr>
          <a:lstStyle/>
          <a:p>
            <a:r>
              <a:rPr lang="en-GB"/>
              <a:t>COVID-19 vaccination programme: workforce and training workstream </a:t>
            </a:r>
          </a:p>
        </p:txBody>
      </p:sp>
      <p:sp>
        <p:nvSpPr>
          <p:cNvPr id="5" name="Subtitle 4">
            <a:extLst>
              <a:ext uri="{FF2B5EF4-FFF2-40B4-BE49-F238E27FC236}">
                <a16:creationId xmlns:a16="http://schemas.microsoft.com/office/drawing/2014/main" id="{C93BFF78-A16E-4D1B-AE0B-CE9D76A078C5}"/>
              </a:ext>
            </a:extLst>
          </p:cNvPr>
          <p:cNvSpPr>
            <a:spLocks noGrp="1"/>
          </p:cNvSpPr>
          <p:nvPr>
            <p:ph type="subTitle" idx="1"/>
          </p:nvPr>
        </p:nvSpPr>
        <p:spPr>
          <a:xfrm>
            <a:off x="854766" y="4896830"/>
            <a:ext cx="10027600" cy="730248"/>
          </a:xfrm>
        </p:spPr>
        <p:txBody>
          <a:bodyPr>
            <a:normAutofit/>
          </a:bodyPr>
          <a:lstStyle/>
          <a:p>
            <a:r>
              <a:rPr lang="en-GB" sz="2800" b="1" dirty="0"/>
              <a:t>Workforce support to detailed estates</a:t>
            </a:r>
            <a:endParaRPr lang="en-GB" sz="3400" b="1" dirty="0">
              <a:solidFill>
                <a:srgbClr val="FF0000"/>
              </a:solidFill>
            </a:endParaRPr>
          </a:p>
        </p:txBody>
      </p:sp>
      <p:sp>
        <p:nvSpPr>
          <p:cNvPr id="6" name="Subtitle 2">
            <a:extLst>
              <a:ext uri="{FF2B5EF4-FFF2-40B4-BE49-F238E27FC236}">
                <a16:creationId xmlns:a16="http://schemas.microsoft.com/office/drawing/2014/main" id="{2F8671BF-A007-448A-B764-C2704EDEA722}"/>
              </a:ext>
            </a:extLst>
          </p:cNvPr>
          <p:cNvSpPr txBox="1">
            <a:spLocks/>
          </p:cNvSpPr>
          <p:nvPr/>
        </p:nvSpPr>
        <p:spPr>
          <a:xfrm>
            <a:off x="756906" y="5660575"/>
            <a:ext cx="6858000" cy="1031734"/>
          </a:xfrm>
          <a:prstGeom prst="rect">
            <a:avLst/>
          </a:prstGeom>
          <a:noFill/>
        </p:spPr>
        <p:txBody>
          <a:bodyPr vert="horz" wrap="square" lIns="91440" tIns="45720" rIns="91440" bIns="45720" rtlCol="0" anchor="t">
            <a:normAutofit/>
          </a:bodyPr>
          <a:lstStyle>
            <a:lvl1pPr marL="0" indent="0" algn="l" defTabSz="914400" rtl="0" eaLnBrk="1" latinLnBrk="0" hangingPunct="1">
              <a:lnSpc>
                <a:spcPct val="100000"/>
              </a:lnSpc>
              <a:spcBef>
                <a:spcPts val="300"/>
              </a:spcBef>
              <a:spcAft>
                <a:spcPts val="300"/>
              </a:spcAft>
              <a:buClr>
                <a:schemeClr val="tx1"/>
              </a:buClr>
              <a:buSzPct val="100000"/>
              <a:buFont typeface="Segoe UI" panose="020B0502040204020203" pitchFamily="34" charset="0"/>
              <a:buNone/>
              <a:defRPr lang="en-US" sz="1800" kern="1200">
                <a:solidFill>
                  <a:srgbClr val="005EB8"/>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100000"/>
              </a:lnSpc>
              <a:spcBef>
                <a:spcPts val="0"/>
              </a:spcBef>
              <a:spcAft>
                <a:spcPts val="300"/>
              </a:spcAft>
              <a:buClr>
                <a:schemeClr val="tx2"/>
              </a:buClr>
              <a:buSzPct val="110000"/>
              <a:buFont typeface="Wingdings" panose="05000000000000000000" pitchFamily="2" charset="2"/>
              <a:buNone/>
              <a:defRPr lang="en-US" sz="2000" kern="1200">
                <a:solidFill>
                  <a:schemeClr val="tx1"/>
                </a:solidFill>
                <a:latin typeface="+mn-lt"/>
                <a:ea typeface="+mn-ea"/>
                <a:cs typeface="+mn-cs"/>
              </a:defRPr>
            </a:lvl2pPr>
            <a:lvl3pPr marL="914400" indent="0" algn="ctr" defTabSz="914400" rtl="0" eaLnBrk="1" latinLnBrk="0" hangingPunct="1">
              <a:lnSpc>
                <a:spcPct val="100000"/>
              </a:lnSpc>
              <a:spcBef>
                <a:spcPts val="0"/>
              </a:spcBef>
              <a:spcAft>
                <a:spcPts val="300"/>
              </a:spcAft>
              <a:buClr>
                <a:schemeClr val="tx2"/>
              </a:buClr>
              <a:buSzPct val="110000"/>
              <a:buFont typeface="Arial" panose="020B0604020202020204" pitchFamily="34" charset="0"/>
              <a:buNone/>
              <a:defRPr lang="en-US" sz="1800" kern="1200">
                <a:solidFill>
                  <a:schemeClr val="tx1"/>
                </a:solidFill>
                <a:latin typeface="+mn-lt"/>
                <a:ea typeface="+mn-ea"/>
                <a:cs typeface="+mn-cs"/>
              </a:defRPr>
            </a:lvl3pPr>
            <a:lvl4pPr marL="1371600" indent="0" algn="ctr" defTabSz="914400" rtl="0" eaLnBrk="1" latinLnBrk="0" hangingPunct="1">
              <a:lnSpc>
                <a:spcPct val="100000"/>
              </a:lnSpc>
              <a:spcBef>
                <a:spcPts val="0"/>
              </a:spcBef>
              <a:spcAft>
                <a:spcPts val="300"/>
              </a:spcAft>
              <a:buClr>
                <a:schemeClr val="tx2"/>
              </a:buClr>
              <a:buSzPct val="100000"/>
              <a:buFont typeface="Arial" panose="020B0604020202020204" pitchFamily="34" charset="0"/>
              <a:buNone/>
              <a:defRPr lang="en-US" sz="1600" kern="1200">
                <a:solidFill>
                  <a:schemeClr val="tx1"/>
                </a:solidFill>
                <a:latin typeface="+mn-lt"/>
                <a:ea typeface="+mn-ea"/>
                <a:cs typeface="+mn-cs"/>
              </a:defRPr>
            </a:lvl4pPr>
            <a:lvl5pPr marL="1828800" indent="0" algn="ctr" defTabSz="914400" rtl="0" eaLnBrk="1" latinLnBrk="0" hangingPunct="1">
              <a:lnSpc>
                <a:spcPct val="100000"/>
              </a:lnSpc>
              <a:spcBef>
                <a:spcPts val="0"/>
              </a:spcBef>
              <a:spcAft>
                <a:spcPts val="300"/>
              </a:spcAft>
              <a:buClr>
                <a:schemeClr val="tx2"/>
              </a:buClr>
              <a:buSzPct val="100000"/>
              <a:buFont typeface="Arial" panose="020B0604020202020204" pitchFamily="34" charset="0"/>
              <a:buNone/>
              <a:defRPr lang="en-US" sz="1600" kern="1200">
                <a:solidFill>
                  <a:schemeClr val="tx1"/>
                </a:solidFill>
                <a:latin typeface="+mn-lt"/>
                <a:ea typeface="+mn-ea"/>
                <a:cs typeface="+mn-cs"/>
              </a:defRPr>
            </a:lvl5pPr>
            <a:lvl6pPr marL="2286000" indent="0" algn="ctr"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tx1"/>
                </a:solidFill>
                <a:latin typeface="+mn-lt"/>
                <a:ea typeface="+mn-ea"/>
                <a:cs typeface="Arial" panose="020B0604020202020204" pitchFamily="34" charset="0"/>
              </a:defRPr>
            </a:lvl6pPr>
            <a:lvl7pPr marL="2743200" indent="0" algn="ctr"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tx1"/>
                </a:solidFill>
                <a:latin typeface="+mn-lt"/>
                <a:ea typeface="+mn-ea"/>
                <a:cs typeface="Arial" panose="020B0604020202020204" pitchFamily="34" charset="0"/>
              </a:defRPr>
            </a:lvl7pPr>
            <a:lvl8pPr marL="3200400" indent="0" algn="ctr"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tx1"/>
                </a:solidFill>
                <a:latin typeface="+mn-lt"/>
                <a:ea typeface="+mn-ea"/>
                <a:cs typeface="Arial" panose="020B0604020202020204" pitchFamily="34" charset="0"/>
              </a:defRPr>
            </a:lvl8pPr>
            <a:lvl9pPr marL="3657600" indent="0" algn="ctr" defTabSz="914400" rtl="0" eaLnBrk="1" latinLnBrk="0" hangingPunct="1">
              <a:lnSpc>
                <a:spcPct val="100000"/>
              </a:lnSpc>
              <a:spcBef>
                <a:spcPts val="0"/>
              </a:spcBef>
              <a:spcAft>
                <a:spcPts val="300"/>
              </a:spcAft>
              <a:buSzPct val="100000"/>
              <a:buFont typeface="Arial" panose="020B0604020202020204" pitchFamily="34" charset="0"/>
              <a:buNone/>
              <a:defRPr sz="1600" kern="1200">
                <a:solidFill>
                  <a:schemeClr val="tx1"/>
                </a:solidFill>
                <a:latin typeface="+mn-lt"/>
                <a:ea typeface="+mn-ea"/>
                <a:cs typeface="Arial" panose="020B0604020202020204" pitchFamily="34" charset="0"/>
              </a:defRPr>
            </a:lvl9pPr>
          </a:lstStyle>
          <a:p>
            <a:r>
              <a:rPr lang="en-GB" dirty="0">
                <a:latin typeface="Arial"/>
                <a:cs typeface="Arial"/>
              </a:rPr>
              <a:t>Version 1.0. </a:t>
            </a:r>
            <a:r>
              <a:rPr lang="en-GB">
                <a:latin typeface="Arial"/>
                <a:cs typeface="Arial"/>
              </a:rPr>
              <a:t>10</a:t>
            </a:r>
            <a:r>
              <a:rPr lang="en-GB" baseline="30000">
                <a:latin typeface="Arial"/>
                <a:cs typeface="Arial"/>
              </a:rPr>
              <a:t>th</a:t>
            </a:r>
            <a:r>
              <a:rPr lang="en-GB">
                <a:latin typeface="Arial"/>
                <a:cs typeface="Arial"/>
              </a:rPr>
              <a:t> May 2022</a:t>
            </a:r>
            <a:endParaRPr lang="en-GB" dirty="0">
              <a:latin typeface="Arial"/>
              <a:cs typeface="Arial"/>
            </a:endParaRPr>
          </a:p>
        </p:txBody>
      </p:sp>
      <p:sp>
        <p:nvSpPr>
          <p:cNvPr id="2" name="Rectangle 1">
            <a:extLst>
              <a:ext uri="{FF2B5EF4-FFF2-40B4-BE49-F238E27FC236}">
                <a16:creationId xmlns:a16="http://schemas.microsoft.com/office/drawing/2014/main" id="{A7739387-E6AB-41B9-A026-18BFAA683A7E}"/>
              </a:ext>
            </a:extLst>
          </p:cNvPr>
          <p:cNvSpPr/>
          <p:nvPr/>
        </p:nvSpPr>
        <p:spPr>
          <a:xfrm>
            <a:off x="237744" y="6364224"/>
            <a:ext cx="1106424" cy="328085"/>
          </a:xfrm>
          <a:prstGeom prst="rect">
            <a:avLst/>
          </a:prstGeom>
          <a:solidFill>
            <a:schemeClr val="bg1"/>
          </a:solidFill>
          <a:ln w="6350"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spcAft>
                <a:spcPts val="300"/>
              </a:spcAft>
            </a:pPr>
            <a:endParaRPr lang="en-GB" sz="1600" err="1">
              <a:solidFill>
                <a:schemeClr val="bg1"/>
              </a:solidFill>
            </a:endParaRPr>
          </a:p>
        </p:txBody>
      </p:sp>
    </p:spTree>
    <p:extLst>
      <p:ext uri="{BB962C8B-B14F-4D97-AF65-F5344CB8AC3E}">
        <p14:creationId xmlns:p14="http://schemas.microsoft.com/office/powerpoint/2010/main" val="2997362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3292DE3F-993E-447E-B359-ABB50A755B71}"/>
              </a:ext>
            </a:extLst>
          </p:cNvPr>
          <p:cNvSpPr>
            <a:spLocks noGrp="1"/>
          </p:cNvSpPr>
          <p:nvPr>
            <p:ph type="title"/>
          </p:nvPr>
        </p:nvSpPr>
        <p:spPr>
          <a:xfrm>
            <a:off x="288000" y="288000"/>
            <a:ext cx="10308880" cy="611649"/>
          </a:xfrm>
        </p:spPr>
        <p:txBody>
          <a:bodyPr>
            <a:normAutofit/>
          </a:bodyPr>
          <a:lstStyle/>
          <a:p>
            <a:r>
              <a:rPr lang="en-GB" dirty="0"/>
              <a:t>Clinical red lines for the adult vaccination under National Protocol (1)</a:t>
            </a:r>
          </a:p>
        </p:txBody>
      </p:sp>
      <p:sp>
        <p:nvSpPr>
          <p:cNvPr id="4" name="TextBox 3">
            <a:extLst>
              <a:ext uri="{FF2B5EF4-FFF2-40B4-BE49-F238E27FC236}">
                <a16:creationId xmlns:a16="http://schemas.microsoft.com/office/drawing/2014/main" id="{ECD675DA-F596-4622-B172-2C8D012E6081}"/>
              </a:ext>
            </a:extLst>
          </p:cNvPr>
          <p:cNvSpPr txBox="1"/>
          <p:nvPr/>
        </p:nvSpPr>
        <p:spPr>
          <a:xfrm>
            <a:off x="288000" y="1030859"/>
            <a:ext cx="11562437" cy="523220"/>
          </a:xfrm>
          <a:prstGeom prst="rect">
            <a:avLst/>
          </a:prstGeom>
          <a:solidFill>
            <a:srgbClr val="DEEBF7"/>
          </a:solidFill>
        </p:spPr>
        <p:txBody>
          <a:bodyPr wrap="square" rtlCol="0">
            <a:spAutoFit/>
          </a:bodyPr>
          <a:lstStyle/>
          <a:p>
            <a:pPr lvl="0">
              <a:defRPr/>
            </a:pPr>
            <a:r>
              <a:rPr lang="en-GB" sz="1400" dirty="0"/>
              <a:t>This section details the clinical red lines that need to be in place to ensure the right workforce for delivery of both COVID-19 and flu vaccinations, and are based on National Protocol: </a:t>
            </a:r>
          </a:p>
        </p:txBody>
      </p:sp>
      <p:sp>
        <p:nvSpPr>
          <p:cNvPr id="5" name="TextBox 4">
            <a:extLst>
              <a:ext uri="{FF2B5EF4-FFF2-40B4-BE49-F238E27FC236}">
                <a16:creationId xmlns:a16="http://schemas.microsoft.com/office/drawing/2014/main" id="{525C3914-7777-456F-B6AA-8BA29D6D4698}"/>
              </a:ext>
            </a:extLst>
          </p:cNvPr>
          <p:cNvSpPr txBox="1"/>
          <p:nvPr/>
        </p:nvSpPr>
        <p:spPr>
          <a:xfrm>
            <a:off x="287999" y="1554079"/>
            <a:ext cx="11562437" cy="5216813"/>
          </a:xfrm>
          <a:prstGeom prst="rect">
            <a:avLst/>
          </a:prstGeom>
          <a:solidFill>
            <a:schemeClr val="bg1"/>
          </a:solidFill>
        </p:spPr>
        <p:txBody>
          <a:bodyPr wrap="square" lIns="91440" tIns="45720" rIns="91440" bIns="45720" rtlCol="0" anchor="t">
            <a:spAutoFit/>
          </a:bodyPr>
          <a:lstStyle/>
          <a:p>
            <a:pPr>
              <a:spcAft>
                <a:spcPts val="300"/>
              </a:spcAft>
            </a:pPr>
            <a:r>
              <a:rPr lang="en-GB" sz="1200" b="1" dirty="0">
                <a:latin typeface="+mj-lt"/>
                <a:cs typeface="Arial" panose="020B0604020202020204" pitchFamily="34" charset="0"/>
              </a:rPr>
              <a:t>Clinical assessment and consent:</a:t>
            </a:r>
          </a:p>
          <a:p>
            <a:pPr>
              <a:spcBef>
                <a:spcPts val="500"/>
              </a:spcBef>
              <a:spcAft>
                <a:spcPts val="300"/>
              </a:spcAft>
            </a:pPr>
            <a:r>
              <a:rPr lang="en-GB" sz="1200" u="sng" dirty="0">
                <a:latin typeface="+mj-lt"/>
                <a:cs typeface="Arial"/>
              </a:rPr>
              <a:t>COVID-19 vaccinations:</a:t>
            </a:r>
          </a:p>
          <a:p>
            <a:pPr marL="171450" indent="-171450">
              <a:buFont typeface="Arial" panose="020B0604020202020204" pitchFamily="34" charset="0"/>
              <a:buChar char="•"/>
            </a:pPr>
            <a:r>
              <a:rPr lang="en-GB" sz="1200" dirty="0">
                <a:latin typeface="+mj-lt"/>
                <a:cs typeface="Arial"/>
              </a:rPr>
              <a:t>The clinical assessment and consent process must be carried out by a trained registered healthcare professional only. Please note that not </a:t>
            </a:r>
            <a:r>
              <a:rPr lang="en-GB" sz="1200" u="sng" dirty="0">
                <a:latin typeface="+mj-lt"/>
                <a:cs typeface="Arial"/>
              </a:rPr>
              <a:t>all</a:t>
            </a:r>
            <a:r>
              <a:rPr lang="en-GB" sz="1200" dirty="0">
                <a:latin typeface="+mj-lt"/>
                <a:cs typeface="Arial"/>
              </a:rPr>
              <a:t> registered healthcare professionals can undertake this task. Please consult the “Characteristics of Staff” section in the National Protocol for </a:t>
            </a:r>
            <a:r>
              <a:rPr lang="en-GB" sz="1200" dirty="0">
                <a:latin typeface="+mj-lt"/>
                <a:cs typeface="Arial"/>
                <a:hlinkClick r:id="rId3"/>
              </a:rPr>
              <a:t>AstraZeneca</a:t>
            </a:r>
            <a:r>
              <a:rPr lang="en-GB" sz="1200" dirty="0">
                <a:latin typeface="+mj-lt"/>
                <a:cs typeface="Arial"/>
              </a:rPr>
              <a:t> and </a:t>
            </a:r>
            <a:r>
              <a:rPr lang="en-GB" sz="1200" dirty="0">
                <a:latin typeface="+mj-lt"/>
                <a:cs typeface="Arial"/>
                <a:hlinkClick r:id="rId4"/>
              </a:rPr>
              <a:t>Moderna</a:t>
            </a:r>
            <a:r>
              <a:rPr lang="en-GB" sz="1200" dirty="0">
                <a:latin typeface="+mj-lt"/>
                <a:cs typeface="Arial"/>
              </a:rPr>
              <a:t> for full information on accepted staffing groups. </a:t>
            </a:r>
            <a:endParaRPr lang="en-GB" sz="1200" dirty="0">
              <a:latin typeface="+mj-lt"/>
            </a:endParaRPr>
          </a:p>
          <a:p>
            <a:pPr marL="143510" indent="-143510">
              <a:spcAft>
                <a:spcPts val="500"/>
              </a:spcAft>
              <a:buFont typeface="Arial" panose="020B0604020202020204" pitchFamily="34" charset="0"/>
              <a:buChar char="•"/>
            </a:pPr>
            <a:r>
              <a:rPr lang="en-GB" sz="1200" dirty="0">
                <a:latin typeface="Arial"/>
                <a:cs typeface="Arial"/>
              </a:rPr>
              <a:t>An appropriately trained </a:t>
            </a:r>
            <a:r>
              <a:rPr lang="en-GB" sz="1200" u="sng" dirty="0">
                <a:latin typeface="Arial"/>
                <a:cs typeface="Arial"/>
              </a:rPr>
              <a:t>unregistered</a:t>
            </a:r>
            <a:r>
              <a:rPr lang="en-GB" sz="1200" dirty="0">
                <a:latin typeface="Arial"/>
                <a:cs typeface="Arial"/>
              </a:rPr>
              <a:t> individual can support the process with pre-screening: Addressing the Screening questions (matching those in the exclusion and caution checklist in the Point of Care (PoC) system) and recording them into the system under the responsible RHCP. Following pre-screening, clinical screening will occur, during which the RHCP can address any further questions and confirm eligibility. The unregistered individual must be able to access support from a clinical member of the team when necessary. </a:t>
            </a:r>
          </a:p>
          <a:p>
            <a:pPr marL="143510" indent="-143510">
              <a:spcAft>
                <a:spcPts val="500"/>
              </a:spcAft>
              <a:buFont typeface="Arial" panose="020B0604020202020204" pitchFamily="34" charset="0"/>
              <a:buChar char="•"/>
            </a:pPr>
            <a:r>
              <a:rPr lang="en-GB" sz="1200" dirty="0">
                <a:latin typeface="Arial" panose="020B0604020202020204" pitchFamily="34" charset="0"/>
                <a:cs typeface="Arial" panose="020B0604020202020204" pitchFamily="34" charset="0"/>
              </a:rPr>
              <a:t>The use of self-assessment apps or other virtual solutions to support this stage of the vaccination pathway is permitted, ensuring escalation points and oversight from a RHCP are in place. </a:t>
            </a:r>
          </a:p>
          <a:p>
            <a:pPr marL="143510" indent="-143510">
              <a:spcAft>
                <a:spcPts val="5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Consent must be taken on site by the RHCP on the vaccination day </a:t>
            </a:r>
            <a:r>
              <a:rPr lang="en-GB" sz="1200" u="sng" dirty="0">
                <a:solidFill>
                  <a:schemeClr val="tx1"/>
                </a:solidFill>
                <a:latin typeface="Arial" panose="020B0604020202020204" pitchFamily="34" charset="0"/>
                <a:cs typeface="Arial" panose="020B0604020202020204" pitchFamily="34" charset="0"/>
              </a:rPr>
              <a:t>irrespective</a:t>
            </a:r>
            <a:r>
              <a:rPr lang="en-GB" sz="1200" dirty="0">
                <a:solidFill>
                  <a:schemeClr val="tx1"/>
                </a:solidFill>
                <a:latin typeface="Arial" panose="020B0604020202020204" pitchFamily="34" charset="0"/>
                <a:cs typeface="Arial" panose="020B0604020202020204" pitchFamily="34" charset="0"/>
              </a:rPr>
              <a:t> of processes in place for conducting the clinical review. </a:t>
            </a:r>
          </a:p>
          <a:p>
            <a:pPr marL="143510" indent="-143510">
              <a:spcAft>
                <a:spcPts val="5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When part of the clinical assessment happens in advance of the vaccination day, a maximum 48h is recommended to reduce risk of individual clinical condition changing from point of assessment to receiving the vaccine. </a:t>
            </a:r>
            <a:r>
              <a:rPr lang="en-GB" sz="1200" dirty="0">
                <a:latin typeface="Arial" panose="020B0604020202020204" pitchFamily="34" charset="0"/>
                <a:cs typeface="Arial" panose="020B0604020202020204" pitchFamily="34" charset="0"/>
              </a:rPr>
              <a:t>T</a:t>
            </a:r>
            <a:r>
              <a:rPr lang="en-GB" sz="1200" dirty="0">
                <a:solidFill>
                  <a:schemeClr val="tx1"/>
                </a:solidFill>
                <a:latin typeface="Arial" panose="020B0604020202020204" pitchFamily="34" charset="0"/>
                <a:cs typeface="Arial" panose="020B0604020202020204" pitchFamily="34" charset="0"/>
              </a:rPr>
              <a:t>his should be confirmed alongside consent on vaccination day to ensure no changes. </a:t>
            </a:r>
          </a:p>
          <a:p>
            <a:pPr marL="143510" indent="-143510">
              <a:spcAft>
                <a:spcPts val="500"/>
              </a:spcAft>
              <a:buFont typeface="Arial" panose="020B0604020202020204" pitchFamily="34" charset="0"/>
              <a:buChar char="•"/>
            </a:pPr>
            <a:r>
              <a:rPr lang="en-GB" sz="1200" dirty="0">
                <a:latin typeface="+mj-lt"/>
                <a:cs typeface="Arial"/>
              </a:rPr>
              <a:t>There should be sufficient ratio of clinical assessors to pod staffing to meet throughput demands and avoid a bottleneck before the vaccination stage. </a:t>
            </a:r>
          </a:p>
          <a:p>
            <a:pPr marL="143510" indent="-143510">
              <a:spcAft>
                <a:spcPts val="500"/>
              </a:spcAft>
              <a:buFont typeface="Arial" panose="020B0604020202020204" pitchFamily="34" charset="0"/>
              <a:buChar char="•"/>
            </a:pPr>
            <a:r>
              <a:rPr lang="en-GB" sz="1200" dirty="0">
                <a:latin typeface="Arial"/>
                <a:cs typeface="Arial"/>
              </a:rPr>
              <a:t>M</a:t>
            </a:r>
            <a:r>
              <a:rPr lang="en-GB" sz="1200" dirty="0">
                <a:latin typeface="+mj-lt"/>
              </a:rPr>
              <a:t>ore information can be found </a:t>
            </a:r>
            <a:r>
              <a:rPr lang="en-GB" sz="1200" dirty="0">
                <a:latin typeface="+mj-lt"/>
                <a:hlinkClick r:id="" action="ppaction://noaction"/>
              </a:rPr>
              <a:t>in Appendix</a:t>
            </a:r>
            <a:r>
              <a:rPr lang="en-GB" sz="1200" dirty="0">
                <a:latin typeface="+mj-lt"/>
              </a:rPr>
              <a:t>. Additional information on proposed solutions to streamline the clinical assessment process can be found </a:t>
            </a:r>
            <a:r>
              <a:rPr lang="en-GB" sz="1200" dirty="0">
                <a:latin typeface="+mj-lt"/>
                <a:hlinkClick r:id="rId5"/>
              </a:rPr>
              <a:t>here</a:t>
            </a:r>
            <a:r>
              <a:rPr lang="en-GB" sz="1200" dirty="0">
                <a:latin typeface="+mj-lt"/>
              </a:rPr>
              <a:t>. </a:t>
            </a:r>
            <a:endParaRPr lang="en-GB" sz="1200" dirty="0">
              <a:latin typeface="+mj-lt"/>
              <a:cs typeface="Arial"/>
            </a:endParaRPr>
          </a:p>
          <a:p>
            <a:pPr marL="143510" indent="-143510">
              <a:spcAft>
                <a:spcPts val="500"/>
              </a:spcAft>
              <a:buFont typeface="Arial" panose="020B0604020202020204" pitchFamily="34" charset="0"/>
              <a:buChar char="•"/>
            </a:pPr>
            <a:r>
              <a:rPr lang="en-GB" sz="1200" dirty="0">
                <a:latin typeface="+mj-lt"/>
              </a:rPr>
              <a:t>Additional information on streamlining clinical assessment and consent process can be found </a:t>
            </a:r>
            <a:r>
              <a:rPr lang="en-GB" sz="1200" dirty="0">
                <a:latin typeface="+mj-lt"/>
                <a:hlinkClick r:id="rId5"/>
              </a:rPr>
              <a:t>here</a:t>
            </a:r>
            <a:r>
              <a:rPr lang="en-GB" sz="1200" dirty="0">
                <a:latin typeface="+mj-lt"/>
              </a:rPr>
              <a:t>. </a:t>
            </a:r>
            <a:endParaRPr lang="en-GB" sz="1200" dirty="0">
              <a:latin typeface="+mj-lt"/>
              <a:cs typeface="Arial"/>
            </a:endParaRPr>
          </a:p>
          <a:p>
            <a:pPr>
              <a:spcBef>
                <a:spcPts val="500"/>
              </a:spcBef>
              <a:spcAft>
                <a:spcPts val="300"/>
              </a:spcAft>
            </a:pPr>
            <a:r>
              <a:rPr lang="en-GB" sz="1200" u="sng" dirty="0">
                <a:latin typeface="+mj-lt"/>
                <a:cs typeface="Arial"/>
              </a:rPr>
              <a:t>Flu vaccinations:</a:t>
            </a:r>
          </a:p>
          <a:p>
            <a:pPr marL="171450" indent="-171450">
              <a:buFont typeface="Arial" panose="020B0604020202020204" pitchFamily="34" charset="0"/>
              <a:buChar char="•"/>
            </a:pPr>
            <a:r>
              <a:rPr lang="en-GB" sz="1200" dirty="0">
                <a:latin typeface="+mj-lt"/>
                <a:cs typeface="Arial"/>
              </a:rPr>
              <a:t>The workforce requirements for conducting clinical assessment and consent for flu will be the same as for the COVID-19 vaccine. </a:t>
            </a:r>
          </a:p>
          <a:p>
            <a:pPr marL="171450" indent="-171450">
              <a:buFont typeface="Arial" panose="020B0604020202020204" pitchFamily="34" charset="0"/>
              <a:buChar char="•"/>
            </a:pPr>
            <a:r>
              <a:rPr lang="en-GB" sz="1200" dirty="0">
                <a:latin typeface="+mj-lt"/>
                <a:cs typeface="Arial"/>
              </a:rPr>
              <a:t>Assessment questions are likely to be adapted and RHCPs will have to be appropriately trained to assess the patient eligibility to receive any of the two flu vaccines. </a:t>
            </a:r>
          </a:p>
          <a:p>
            <a:endParaRPr lang="en-GB" sz="1200" u="sng" dirty="0">
              <a:latin typeface="+mj-lt"/>
              <a:cs typeface="Arial"/>
            </a:endParaRPr>
          </a:p>
          <a:p>
            <a:r>
              <a:rPr lang="en-GB" sz="1200" u="sng" dirty="0">
                <a:latin typeface="+mj-lt"/>
                <a:cs typeface="Arial"/>
              </a:rPr>
              <a:t>Co-administration: </a:t>
            </a:r>
          </a:p>
          <a:p>
            <a:pPr marL="171450" indent="-171450">
              <a:buFont typeface="Arial" panose="020B0604020202020204" pitchFamily="34" charset="0"/>
              <a:buChar char="•"/>
            </a:pPr>
            <a:r>
              <a:rPr lang="en-GB" sz="1200" dirty="0">
                <a:latin typeface="+mj-lt"/>
                <a:cs typeface="Arial"/>
              </a:rPr>
              <a:t>Screening questions are likely to be adapted and patients will have the right to opt out of any of the two vaccines without impacting the ability to receive the other one. </a:t>
            </a:r>
          </a:p>
          <a:p>
            <a:pPr marL="171450" indent="-171450">
              <a:buFont typeface="Arial" panose="020B0604020202020204" pitchFamily="34" charset="0"/>
              <a:buChar char="•"/>
            </a:pPr>
            <a:r>
              <a:rPr lang="en-GB" sz="1200" dirty="0">
                <a:latin typeface="+mj-lt"/>
                <a:cs typeface="Arial"/>
              </a:rPr>
              <a:t>Patient data information will need to be appropriately recorded onto the two IT systems associated with vaccines. Additional admin team is required to support this. </a:t>
            </a:r>
          </a:p>
        </p:txBody>
      </p:sp>
    </p:spTree>
    <p:extLst>
      <p:ext uri="{BB962C8B-B14F-4D97-AF65-F5344CB8AC3E}">
        <p14:creationId xmlns:p14="http://schemas.microsoft.com/office/powerpoint/2010/main" val="1349834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30CEE31-3C43-48F0-B3EC-13603B850F74}"/>
              </a:ext>
            </a:extLst>
          </p:cNvPr>
          <p:cNvSpPr>
            <a:spLocks noGrp="1"/>
          </p:cNvSpPr>
          <p:nvPr>
            <p:ph type="title"/>
          </p:nvPr>
        </p:nvSpPr>
        <p:spPr/>
        <p:txBody>
          <a:bodyPr>
            <a:normAutofit/>
          </a:bodyPr>
          <a:lstStyle/>
          <a:p>
            <a:r>
              <a:rPr lang="en-GB" dirty="0"/>
              <a:t>Clinical red lines for the adult vaccination under National Protocol (2)</a:t>
            </a:r>
          </a:p>
        </p:txBody>
      </p:sp>
      <p:sp>
        <p:nvSpPr>
          <p:cNvPr id="4" name="TextBox 3">
            <a:extLst>
              <a:ext uri="{FF2B5EF4-FFF2-40B4-BE49-F238E27FC236}">
                <a16:creationId xmlns:a16="http://schemas.microsoft.com/office/drawing/2014/main" id="{289FBE54-B5DC-4139-AEAE-CC4E968782FB}"/>
              </a:ext>
            </a:extLst>
          </p:cNvPr>
          <p:cNvSpPr txBox="1"/>
          <p:nvPr/>
        </p:nvSpPr>
        <p:spPr>
          <a:xfrm>
            <a:off x="288000" y="961447"/>
            <a:ext cx="11727261" cy="5549404"/>
          </a:xfrm>
          <a:prstGeom prst="rect">
            <a:avLst/>
          </a:prstGeom>
          <a:solidFill>
            <a:schemeClr val="bg1"/>
          </a:solidFill>
        </p:spPr>
        <p:txBody>
          <a:bodyPr wrap="square" lIns="91440" tIns="45720" rIns="91440" bIns="45720" rtlCol="0" anchor="t">
            <a:spAutoFit/>
          </a:bodyPr>
          <a:lstStyle/>
          <a:p>
            <a:r>
              <a:rPr lang="en-GB" sz="1200" b="1" dirty="0">
                <a:latin typeface="+mj-lt"/>
                <a:cs typeface="Arial" panose="020B0604020202020204" pitchFamily="34" charset="0"/>
              </a:rPr>
              <a:t>Vaccine preparation: </a:t>
            </a:r>
          </a:p>
          <a:p>
            <a:endParaRPr lang="en-GB" sz="1200" dirty="0">
              <a:latin typeface="+mj-lt"/>
              <a:cs typeface="Arial" panose="020B0604020202020204" pitchFamily="34" charset="0"/>
            </a:endParaRPr>
          </a:p>
          <a:p>
            <a:r>
              <a:rPr lang="en-GB" sz="1200" u="sng" dirty="0">
                <a:latin typeface="+mj-lt"/>
                <a:cs typeface="Arial"/>
              </a:rPr>
              <a:t>COVID-19 vaccinations:</a:t>
            </a:r>
          </a:p>
          <a:p>
            <a:endParaRPr lang="en-GB" sz="1200" u="sng" dirty="0">
              <a:latin typeface="+mj-lt"/>
              <a:cs typeface="Arial"/>
            </a:endParaRPr>
          </a:p>
          <a:p>
            <a:pPr marL="171450" indent="-171450">
              <a:buFont typeface="Arial" panose="020B0604020202020204" pitchFamily="34" charset="0"/>
              <a:buChar char="•"/>
            </a:pPr>
            <a:r>
              <a:rPr lang="en-GB" sz="1200" b="1" dirty="0">
                <a:latin typeface="+mj-lt"/>
              </a:rPr>
              <a:t>Moderna vaccines</a:t>
            </a:r>
            <a:r>
              <a:rPr lang="en-GB" sz="1200" dirty="0">
                <a:latin typeface="+mj-lt"/>
              </a:rPr>
              <a:t>: </a:t>
            </a:r>
          </a:p>
          <a:p>
            <a:pPr marL="628650" lvl="1" indent="-171450">
              <a:spcAft>
                <a:spcPts val="300"/>
              </a:spcAft>
              <a:buFont typeface="Arial" panose="020B0604020202020204" pitchFamily="34" charset="0"/>
              <a:buChar char="•"/>
            </a:pPr>
            <a:r>
              <a:rPr lang="en-GB" sz="1200" dirty="0">
                <a:latin typeface="+mj-lt"/>
              </a:rPr>
              <a:t>Drawing up should be carried out by experienced, trained and competent staff (</a:t>
            </a:r>
            <a:r>
              <a:rPr lang="en-GB" sz="1200" dirty="0">
                <a:latin typeface="+mj-lt"/>
                <a:cs typeface="Arial"/>
              </a:rPr>
              <a:t>experience and training not being mutually exclusive, staff need to demonstrate relevant previous experience and then to complete appropriate training and be signed off as competent)</a:t>
            </a:r>
            <a:r>
              <a:rPr lang="en-GB" sz="1200" dirty="0">
                <a:latin typeface="+mj-lt"/>
              </a:rPr>
              <a:t>, under the supervision of a registered healthcare professional. S</a:t>
            </a:r>
            <a:r>
              <a:rPr lang="en-GB" sz="1200" dirty="0"/>
              <a:t>upervision ratio is based on individual’s experience and competency, with a recommended ratio of maximum 1:4 registered to unregistered staff (locally determined), to ensure clinical safety whilst enabling flexibility. </a:t>
            </a:r>
          </a:p>
          <a:p>
            <a:pPr marL="628650" lvl="1" indent="-171450">
              <a:spcAft>
                <a:spcPts val="300"/>
              </a:spcAft>
              <a:buFont typeface="Arial" panose="020B0604020202020204" pitchFamily="34" charset="0"/>
              <a:buChar char="•"/>
            </a:pPr>
            <a:r>
              <a:rPr lang="en-GB" sz="1200" dirty="0">
                <a:latin typeface="+mj-lt"/>
              </a:rPr>
              <a:t>This includes experienced trained and competent unregistered staff with experience of </a:t>
            </a:r>
            <a:r>
              <a:rPr lang="en-GB" sz="1200" i="1" dirty="0">
                <a:latin typeface="+mj-lt"/>
              </a:rPr>
              <a:t>aseptic non-touch technique,</a:t>
            </a:r>
            <a:r>
              <a:rPr lang="en-GB" sz="1200" dirty="0">
                <a:latin typeface="+mj-lt"/>
              </a:rPr>
              <a:t> for example, but not limited to, those working as part of NHS aseptic teams or experienced HCAs working under supervision. Extensive practice on saline could also be considered to support staff gaining experience of drawing up before being competency signed-off. . </a:t>
            </a:r>
            <a:endParaRPr lang="en-GB" sz="1200" dirty="0">
              <a:latin typeface="+mj-lt"/>
              <a:cs typeface="Arial"/>
            </a:endParaRPr>
          </a:p>
          <a:p>
            <a:pPr marL="628650" lvl="1" indent="-171450">
              <a:lnSpc>
                <a:spcPct val="110000"/>
              </a:lnSpc>
              <a:spcBef>
                <a:spcPts val="500"/>
              </a:spcBef>
              <a:spcAft>
                <a:spcPts val="300"/>
              </a:spcAft>
              <a:buFont typeface="Arial" panose="020B0604020202020204" pitchFamily="34" charset="0"/>
              <a:buChar char="•"/>
            </a:pPr>
            <a:r>
              <a:rPr lang="en-GB" sz="1200" dirty="0">
                <a:latin typeface="+mj-lt"/>
              </a:rPr>
              <a:t>The Moderna messenger RNA vaccine molecules are inherently unstable and particularly vulnerable to damage if mishandled. Any damage can lead to inefficacy of the vaccine. Hence the recommendation that those drawing up these vaccines have adequate prior experience and competence.  </a:t>
            </a:r>
            <a:endParaRPr lang="en-GB" sz="1200" b="1" dirty="0">
              <a:latin typeface="+mj-lt"/>
            </a:endParaRPr>
          </a:p>
          <a:p>
            <a:pPr marL="171450" indent="-171450">
              <a:lnSpc>
                <a:spcPct val="110000"/>
              </a:lnSpc>
              <a:spcBef>
                <a:spcPts val="500"/>
              </a:spcBef>
              <a:buFont typeface="Arial" panose="020B0604020202020204" pitchFamily="34" charset="0"/>
              <a:buChar char="•"/>
            </a:pPr>
            <a:r>
              <a:rPr lang="en-GB" sz="1200" b="1" dirty="0">
                <a:latin typeface="+mj-lt"/>
              </a:rPr>
              <a:t>AstraZeneca vaccine</a:t>
            </a:r>
            <a:r>
              <a:rPr lang="en-GB" sz="1200" dirty="0">
                <a:latin typeface="+mj-lt"/>
              </a:rPr>
              <a:t>: </a:t>
            </a:r>
          </a:p>
          <a:p>
            <a:pPr marL="628650" lvl="1" indent="-171450">
              <a:lnSpc>
                <a:spcPct val="110000"/>
              </a:lnSpc>
              <a:spcAft>
                <a:spcPts val="300"/>
              </a:spcAft>
              <a:buFont typeface="Arial" panose="020B0604020202020204" pitchFamily="34" charset="0"/>
              <a:buChar char="•"/>
            </a:pPr>
            <a:r>
              <a:rPr lang="en-GB" sz="1200" dirty="0">
                <a:latin typeface="+mj-lt"/>
              </a:rPr>
              <a:t>This vaccine does not require dilution. However, it is presented in a multidose vial so it requires drawing up using aseptic technique. The drawing-up and vaccine administration can be completed by the same individual if this is considered locally to be more efficient. Registered and unregistered vaccinators can only be responsible for both the draw-up and the administration of the vaccine if:</a:t>
            </a:r>
          </a:p>
          <a:p>
            <a:pPr marL="800100" lvl="1" indent="-342900">
              <a:buFont typeface="+mj-lt"/>
              <a:buAutoNum type="arabicPeriod"/>
            </a:pPr>
            <a:r>
              <a:rPr lang="en-GB" sz="1200" dirty="0"/>
              <a:t>they have experience of or have received specific training on drawing up of multi-dose vials as well as aseptic technique and infection control procedures. This will need to be provided locally as there is no national provision. This needs to be structured training and not just a ‘see one, do one approach’.</a:t>
            </a:r>
          </a:p>
          <a:p>
            <a:pPr marL="800100" lvl="1" indent="-342900">
              <a:buFont typeface="+mj-lt"/>
              <a:buAutoNum type="arabicPeriod"/>
            </a:pPr>
            <a:r>
              <a:rPr lang="en-GB" sz="1200" dirty="0"/>
              <a:t>they have been signed off as competent to draw up the vaccine by a registered healthcare professional with experience and knowledge of aseptic technique. </a:t>
            </a:r>
          </a:p>
          <a:p>
            <a:pPr marL="800100" lvl="1" indent="-342900">
              <a:spcAft>
                <a:spcPts val="300"/>
              </a:spcAft>
              <a:buFont typeface="+mj-lt"/>
              <a:buAutoNum type="arabicPeriod"/>
            </a:pPr>
            <a:r>
              <a:rPr lang="en-GB" sz="1200" dirty="0"/>
              <a:t>they work under the direct supervision of the Band 6 Clinical Supervisor role. Unregistered vaccinators will need to be directly supervised by a registered healthcare professional. </a:t>
            </a:r>
            <a:r>
              <a:rPr lang="en-GB" sz="1200" dirty="0">
                <a:latin typeface="+mj-lt"/>
              </a:rPr>
              <a:t>S</a:t>
            </a:r>
            <a:r>
              <a:rPr lang="en-GB" sz="1200" dirty="0"/>
              <a:t>upervision ratio is based on individual’s experience and competency, with a recommended ratio of maximum 1:4 registered to unregistered staff (locally determined), to ensure clinical safety whilst enabling flexibility. </a:t>
            </a:r>
          </a:p>
          <a:p>
            <a:pPr marL="628650" lvl="1" indent="-171450">
              <a:lnSpc>
                <a:spcPct val="110000"/>
              </a:lnSpc>
              <a:buFont typeface="Arial" panose="020B0604020202020204" pitchFamily="34" charset="0"/>
              <a:buChar char="•"/>
            </a:pPr>
            <a:r>
              <a:rPr lang="en-GB" sz="1200" dirty="0"/>
              <a:t>If these three conditions cannot be met, a minimum banded 5 RHCP will be responsible for the draw-up of the vaccine. They can then either administer the vaccination themselves or pass it to the registered or unregistered vaccinator, ensuring the local SOP for safe transfer is followed. Use of unregistered staff without appropriate experience of drawing up may affect throughput and numbers of doses that can be drawn up from vials.</a:t>
            </a:r>
          </a:p>
        </p:txBody>
      </p:sp>
    </p:spTree>
    <p:extLst>
      <p:ext uri="{BB962C8B-B14F-4D97-AF65-F5344CB8AC3E}">
        <p14:creationId xmlns:p14="http://schemas.microsoft.com/office/powerpoint/2010/main" val="3288589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B04C38A-A357-4BD9-A995-7E6FF51B23D9}"/>
              </a:ext>
            </a:extLst>
          </p:cNvPr>
          <p:cNvSpPr>
            <a:spLocks noGrp="1"/>
          </p:cNvSpPr>
          <p:nvPr>
            <p:ph type="title"/>
          </p:nvPr>
        </p:nvSpPr>
        <p:spPr/>
        <p:txBody>
          <a:bodyPr>
            <a:normAutofit/>
          </a:bodyPr>
          <a:lstStyle/>
          <a:p>
            <a:r>
              <a:rPr lang="en-GB"/>
              <a:t>Clinical red lines for the adult vaccination under National Protocol (3)</a:t>
            </a:r>
          </a:p>
        </p:txBody>
      </p:sp>
      <p:sp>
        <p:nvSpPr>
          <p:cNvPr id="4" name="TextBox 3">
            <a:extLst>
              <a:ext uri="{FF2B5EF4-FFF2-40B4-BE49-F238E27FC236}">
                <a16:creationId xmlns:a16="http://schemas.microsoft.com/office/drawing/2014/main" id="{E9765075-5FAC-4941-99D8-3FC9581C59BF}"/>
              </a:ext>
            </a:extLst>
          </p:cNvPr>
          <p:cNvSpPr txBox="1"/>
          <p:nvPr/>
        </p:nvSpPr>
        <p:spPr>
          <a:xfrm>
            <a:off x="301680" y="1052049"/>
            <a:ext cx="11727261" cy="4930581"/>
          </a:xfrm>
          <a:prstGeom prst="rect">
            <a:avLst/>
          </a:prstGeom>
          <a:solidFill>
            <a:schemeClr val="bg1"/>
          </a:solidFill>
        </p:spPr>
        <p:txBody>
          <a:bodyPr wrap="square" rtlCol="0">
            <a:spAutoFit/>
          </a:bodyPr>
          <a:lstStyle/>
          <a:p>
            <a:r>
              <a:rPr lang="en-GB" sz="1200" b="1" dirty="0">
                <a:latin typeface="+mj-lt"/>
                <a:cs typeface="Arial" panose="020B0604020202020204" pitchFamily="34" charset="0"/>
              </a:rPr>
              <a:t>Vaccine preparation (cont.): </a:t>
            </a:r>
          </a:p>
          <a:p>
            <a:endParaRPr lang="en-GB" sz="1200" dirty="0">
              <a:latin typeface="+mj-lt"/>
              <a:cs typeface="Arial" panose="020B0604020202020204" pitchFamily="34" charset="0"/>
            </a:endParaRPr>
          </a:p>
          <a:p>
            <a:r>
              <a:rPr lang="en-GB" sz="1200" u="sng" dirty="0">
                <a:latin typeface="+mj-lt"/>
                <a:cs typeface="Arial"/>
              </a:rPr>
              <a:t>Flu vaccinations:</a:t>
            </a:r>
          </a:p>
          <a:p>
            <a:pPr marL="171450" lvl="1" indent="-171450">
              <a:lnSpc>
                <a:spcPct val="110000"/>
              </a:lnSpc>
              <a:buFont typeface="Arial" panose="020B0604020202020204" pitchFamily="34" charset="0"/>
              <a:buChar char="•"/>
            </a:pPr>
            <a:r>
              <a:rPr lang="en-GB" sz="1200" dirty="0">
                <a:latin typeface="+mj-lt"/>
              </a:rPr>
              <a:t>There will be no requirement to dilute or draw up the flu vaccine as it comes in pre-filled syringes. The vaccinator will have to be appropriately trained and competent to insert the correct needle into the syringe.</a:t>
            </a:r>
          </a:p>
          <a:p>
            <a:pPr marL="171450" lvl="1" indent="-171450">
              <a:lnSpc>
                <a:spcPct val="110000"/>
              </a:lnSpc>
              <a:buFont typeface="Arial" panose="020B0604020202020204" pitchFamily="34" charset="0"/>
              <a:buChar char="•"/>
            </a:pPr>
            <a:endParaRPr lang="en-GB" sz="1200" dirty="0">
              <a:latin typeface="+mj-lt"/>
            </a:endParaRPr>
          </a:p>
          <a:p>
            <a:pPr marL="0" lvl="1">
              <a:lnSpc>
                <a:spcPct val="110000"/>
              </a:lnSpc>
            </a:pPr>
            <a:r>
              <a:rPr lang="en-GB" sz="1200" u="sng" dirty="0">
                <a:latin typeface="+mj-lt"/>
              </a:rPr>
              <a:t>Co-administration:</a:t>
            </a:r>
          </a:p>
          <a:p>
            <a:pPr marL="171450" lvl="1" indent="-171450">
              <a:lnSpc>
                <a:spcPct val="110000"/>
              </a:lnSpc>
              <a:buFont typeface="Arial" panose="020B0604020202020204" pitchFamily="34" charset="0"/>
              <a:buChar char="•"/>
            </a:pPr>
            <a:r>
              <a:rPr lang="en-GB" sz="1200" dirty="0">
                <a:latin typeface="+mj-lt"/>
              </a:rPr>
              <a:t>Staff need to be appropriately trained in all vaccines they are administering and to differentiate between specific vaccines (e.g. colour-coded equipment, queue distinguisher stickers/cards). </a:t>
            </a:r>
          </a:p>
          <a:p>
            <a:pPr marL="171450" lvl="1" indent="-171450">
              <a:lnSpc>
                <a:spcPct val="110000"/>
              </a:lnSpc>
              <a:buFont typeface="Arial" panose="020B0604020202020204" pitchFamily="34" charset="0"/>
              <a:buChar char="•"/>
            </a:pPr>
            <a:endParaRPr lang="en-GB" sz="1200" dirty="0">
              <a:latin typeface="+mj-lt"/>
              <a:ea typeface="Calibri" panose="020F0502020204030204" pitchFamily="34" charset="0"/>
            </a:endParaRPr>
          </a:p>
          <a:p>
            <a:pPr>
              <a:lnSpc>
                <a:spcPct val="110000"/>
              </a:lnSpc>
            </a:pPr>
            <a:r>
              <a:rPr lang="en-GB" sz="1200" b="1" dirty="0">
                <a:latin typeface="+mj-lt"/>
                <a:cs typeface="Arial" panose="020B0604020202020204" pitchFamily="34" charset="0"/>
              </a:rPr>
              <a:t>Vaccine administration: </a:t>
            </a:r>
          </a:p>
          <a:p>
            <a:pPr>
              <a:lnSpc>
                <a:spcPct val="110000"/>
              </a:lnSpc>
            </a:pPr>
            <a:endParaRPr lang="en-GB" sz="1200" b="1" dirty="0">
              <a:latin typeface="Arial" panose="020B0604020202020204" pitchFamily="34" charset="0"/>
              <a:cs typeface="Arial" panose="020B0604020202020204" pitchFamily="34" charset="0"/>
            </a:endParaRPr>
          </a:p>
          <a:p>
            <a:pPr>
              <a:lnSpc>
                <a:spcPct val="110000"/>
              </a:lnSpc>
            </a:pPr>
            <a:r>
              <a:rPr lang="en-GB" sz="1200" u="sng" dirty="0">
                <a:latin typeface="+mj-lt"/>
                <a:cs typeface="Arial"/>
              </a:rPr>
              <a:t>COVID-19 vaccinations:</a:t>
            </a:r>
          </a:p>
          <a:p>
            <a:pPr marL="171450" indent="-171450">
              <a:lnSpc>
                <a:spcPct val="110000"/>
              </a:lnSpc>
              <a:buFont typeface="Arial" panose="020B0604020202020204" pitchFamily="34" charset="0"/>
              <a:buChar char="•"/>
            </a:pPr>
            <a:r>
              <a:rPr lang="en-GB" sz="1200" dirty="0"/>
              <a:t>The minimum standard for the vaccinator is a trained and competent unregistered Vaccinator or a Band 3 HCA, which can be banded higher as determined locally.</a:t>
            </a:r>
          </a:p>
          <a:p>
            <a:pPr marL="171450" indent="-171450">
              <a:lnSpc>
                <a:spcPct val="110000"/>
              </a:lnSpc>
              <a:buFont typeface="Arial" panose="020B0604020202020204" pitchFamily="34" charset="0"/>
              <a:buChar char="•"/>
            </a:pPr>
            <a:r>
              <a:rPr lang="en-GB" sz="1200" dirty="0"/>
              <a:t>An unregistered vaccinator can only administer the vaccine under the supervision of a registered healthcare professional (maximum 1:4 ratio recommended). </a:t>
            </a:r>
            <a:endParaRPr lang="en-GB" sz="120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 </a:t>
            </a:r>
          </a:p>
          <a:p>
            <a:r>
              <a:rPr lang="en-GB" sz="1200" u="sng" dirty="0">
                <a:cs typeface="Arial"/>
              </a:rPr>
              <a:t>Flu vaccinations:</a:t>
            </a:r>
          </a:p>
          <a:p>
            <a:pPr marL="171450" indent="-171450">
              <a:buFont typeface="Arial" panose="020B0604020202020204" pitchFamily="34" charset="0"/>
              <a:buChar char="•"/>
            </a:pPr>
            <a:r>
              <a:rPr lang="en-GB" sz="1200" dirty="0"/>
              <a:t>The minimum standard for the vaccinator administering the flu vaccine will be the same as for the COVID-19 vaccine, as long as the individual is trained and competent in all flu training requirements. </a:t>
            </a:r>
          </a:p>
          <a:p>
            <a:endParaRPr lang="en-GB" sz="1200" b="1" dirty="0">
              <a:latin typeface="+mj-lt"/>
              <a:cs typeface="Arial" panose="020B0604020202020204" pitchFamily="34" charset="0"/>
            </a:endParaRPr>
          </a:p>
          <a:p>
            <a:r>
              <a:rPr lang="en-GB" sz="1200" u="sng" dirty="0">
                <a:latin typeface="+mj-lt"/>
              </a:rPr>
              <a:t>Co-administration:</a:t>
            </a:r>
          </a:p>
          <a:p>
            <a:pPr marL="171450" indent="-171450">
              <a:buFont typeface="Arial" panose="020B0604020202020204" pitchFamily="34" charset="0"/>
              <a:buChar char="•"/>
            </a:pPr>
            <a:r>
              <a:rPr lang="en-GB" sz="1200" dirty="0"/>
              <a:t>There is no restriction on the number of vaccinators within a pod/session (i.e. one vaccinator administering one vaccine only or both). However, all staff need to ensure there is only one type of flu vaccine and one type of COVID-19 vaccine administered within one pod or session at any time and be trained and competent in both. </a:t>
            </a:r>
          </a:p>
          <a:p>
            <a:pPr marL="171450" indent="-171450">
              <a:buFont typeface="Arial" panose="020B0604020202020204" pitchFamily="34" charset="0"/>
              <a:buChar char="•"/>
            </a:pPr>
            <a:r>
              <a:rPr lang="en-GB" sz="1200" dirty="0"/>
              <a:t>The COVID-19 vaccine should be the first administered into the left arm followed by the flu vaccine into the right arm </a:t>
            </a:r>
            <a:r>
              <a:rPr lang="en-GB" sz="1200" dirty="0">
                <a:solidFill>
                  <a:srgbClr val="000000"/>
                </a:solidFill>
                <a:latin typeface="+mj-lt"/>
                <a:ea typeface="Calibri" panose="020F0502020204030204" pitchFamily="34" charset="0"/>
              </a:rPr>
              <a:t>(or other appropriate alternative IM injection site). This is a pragmatic decision to clearly identify local reactions of each vaccine only. </a:t>
            </a:r>
            <a:r>
              <a:rPr lang="en-GB" sz="1200" b="1" dirty="0">
                <a:solidFill>
                  <a:srgbClr val="000000"/>
                </a:solidFill>
                <a:latin typeface="+mj-lt"/>
                <a:cs typeface="Arial" panose="020B0604020202020204" pitchFamily="34" charset="0"/>
              </a:rPr>
              <a:t>Staff should be appropriately trained to give IM injections into alternative sites. </a:t>
            </a:r>
            <a:endParaRPr lang="en-GB"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6136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B04C38A-A357-4BD9-A995-7E6FF51B23D9}"/>
              </a:ext>
            </a:extLst>
          </p:cNvPr>
          <p:cNvSpPr>
            <a:spLocks noGrp="1"/>
          </p:cNvSpPr>
          <p:nvPr>
            <p:ph type="title"/>
          </p:nvPr>
        </p:nvSpPr>
        <p:spPr/>
        <p:txBody>
          <a:bodyPr>
            <a:normAutofit/>
          </a:bodyPr>
          <a:lstStyle/>
          <a:p>
            <a:r>
              <a:rPr lang="en-GB"/>
              <a:t>Clinical red lines for the adult vaccination under National Protocol (4)</a:t>
            </a:r>
          </a:p>
        </p:txBody>
      </p:sp>
      <p:sp>
        <p:nvSpPr>
          <p:cNvPr id="5" name="TextBox 4">
            <a:extLst>
              <a:ext uri="{FF2B5EF4-FFF2-40B4-BE49-F238E27FC236}">
                <a16:creationId xmlns:a16="http://schemas.microsoft.com/office/drawing/2014/main" id="{559C5B0E-78F4-4657-943B-ECCC5C71CC94}"/>
              </a:ext>
            </a:extLst>
          </p:cNvPr>
          <p:cNvSpPr txBox="1"/>
          <p:nvPr/>
        </p:nvSpPr>
        <p:spPr>
          <a:xfrm>
            <a:off x="288000" y="899649"/>
            <a:ext cx="11727261" cy="5868000"/>
          </a:xfrm>
          <a:prstGeom prst="rect">
            <a:avLst/>
          </a:prstGeom>
          <a:solidFill>
            <a:schemeClr val="bg1"/>
          </a:solidFill>
        </p:spPr>
        <p:txBody>
          <a:bodyPr wrap="square" lIns="91440" tIns="45720" rIns="91440" bIns="45720" rtlCol="0" anchor="t">
            <a:spAutoFit/>
          </a:bodyPr>
          <a:lstStyle/>
          <a:p>
            <a:r>
              <a:rPr lang="en-GB" sz="1200" b="1" dirty="0">
                <a:latin typeface="+mj-lt"/>
                <a:cs typeface="Arial" panose="020B0604020202020204" pitchFamily="34" charset="0"/>
              </a:rPr>
              <a:t>Post-vaccination observation: </a:t>
            </a:r>
          </a:p>
          <a:p>
            <a:pPr>
              <a:lnSpc>
                <a:spcPct val="110000"/>
              </a:lnSpc>
            </a:pPr>
            <a:endParaRPr lang="en-GB" sz="1200" b="1" dirty="0">
              <a:latin typeface="Arial" panose="020B0604020202020204" pitchFamily="34" charset="0"/>
              <a:cs typeface="Arial" panose="020B0604020202020204" pitchFamily="34" charset="0"/>
            </a:endParaRPr>
          </a:p>
          <a:p>
            <a:pPr>
              <a:lnSpc>
                <a:spcPct val="110000"/>
              </a:lnSpc>
            </a:pPr>
            <a:r>
              <a:rPr lang="en-GB" sz="1200" u="sng" dirty="0">
                <a:latin typeface="+mj-lt"/>
                <a:cs typeface="Arial"/>
              </a:rPr>
              <a:t>COVID-19 vaccinations:</a:t>
            </a:r>
            <a:endParaRPr lang="en-GB" sz="1200" dirty="0">
              <a:latin typeface="Arial" panose="020B0604020202020204" pitchFamily="34" charset="0"/>
              <a:cs typeface="Arial" panose="020B0604020202020204" pitchFamily="34" charset="0"/>
            </a:endParaRPr>
          </a:p>
          <a:p>
            <a:pPr marL="171450" indent="-171450">
              <a:lnSpc>
                <a:spcPct val="120000"/>
              </a:lnSpc>
              <a:buFont typeface="Arial" panose="020B0604020202020204" pitchFamily="34" charset="0"/>
              <a:buChar char="•"/>
            </a:pPr>
            <a:r>
              <a:rPr lang="en-GB" sz="1200" dirty="0"/>
              <a:t>The 15-minute observation period following a vaccination with r Moderna is temporarily suspended following Chief Medical Officers’ (CMOs) opinion in light of the need to speed up vaccination and boosting in response to the Omicron variant. More information </a:t>
            </a:r>
            <a:r>
              <a:rPr lang="en-GB" sz="1200" dirty="0">
                <a:hlinkClick r:id="rId3"/>
              </a:rPr>
              <a:t>here</a:t>
            </a:r>
            <a:r>
              <a:rPr lang="en-GB" sz="1200" dirty="0"/>
              <a:t>. </a:t>
            </a:r>
            <a:r>
              <a:rPr lang="en-GB" sz="1200" dirty="0">
                <a:latin typeface="+mj-lt"/>
                <a:ea typeface="Calibri" panose="020F0502020204030204" pitchFamily="34" charset="0"/>
              </a:rPr>
              <a:t>New leaflet with advice to the public can be found </a:t>
            </a:r>
            <a:r>
              <a:rPr lang="en-GB" sz="1200" dirty="0">
                <a:latin typeface="+mj-lt"/>
                <a:ea typeface="Calibri" panose="020F0502020204030204" pitchFamily="34" charset="0"/>
                <a:hlinkClick r:id="rId4"/>
              </a:rPr>
              <a:t>here</a:t>
            </a:r>
            <a:r>
              <a:rPr lang="en-GB" sz="1200" dirty="0">
                <a:latin typeface="+mj-lt"/>
                <a:ea typeface="Calibri" panose="020F0502020204030204" pitchFamily="34" charset="0"/>
              </a:rPr>
              <a:t>. </a:t>
            </a:r>
            <a:endParaRPr lang="en-GB" sz="1200" dirty="0"/>
          </a:p>
          <a:p>
            <a:pPr marL="171450" indent="-171450">
              <a:lnSpc>
                <a:spcPct val="120000"/>
              </a:lnSpc>
              <a:buFont typeface="Arial" panose="020B0604020202020204" pitchFamily="34" charset="0"/>
              <a:buChar char="•"/>
            </a:pPr>
            <a:r>
              <a:rPr lang="en-GB" sz="1200" dirty="0"/>
              <a:t>Those that are high risk (known to faint/have allergies) will continue to be asked to remain for in the post-vaccination area for 15 minutes and a risk assessment by the vaccinator/consenter needs to be in place to consider the after effects of the vaccine. Sites should ensure there is still a designated space available for post-vaccination and staff are trained to provide BLS when required.</a:t>
            </a:r>
            <a:endParaRPr lang="en-GB" sz="1200" dirty="0">
              <a:latin typeface="+mj-lt"/>
              <a:ea typeface="Calibri" panose="020F0502020204030204" pitchFamily="34" charset="0"/>
            </a:endParaRPr>
          </a:p>
          <a:p>
            <a:pPr marL="171450" indent="-171450">
              <a:lnSpc>
                <a:spcPct val="120000"/>
              </a:lnSpc>
              <a:buFont typeface="Arial" panose="020B0604020202020204" pitchFamily="34" charset="0"/>
              <a:buChar char="•"/>
            </a:pPr>
            <a:r>
              <a:rPr lang="en-GB" sz="1200" dirty="0">
                <a:latin typeface="+mj-lt"/>
                <a:ea typeface="Calibri" panose="020F0502020204030204" pitchFamily="34" charset="0"/>
              </a:rPr>
              <a:t>Staff should recommend patients to remain in the car for 15 minutes if alone and explain how they can seek support when required.</a:t>
            </a:r>
          </a:p>
          <a:p>
            <a:pPr marL="171450" indent="-171450">
              <a:lnSpc>
                <a:spcPct val="120000"/>
              </a:lnSpc>
              <a:buFont typeface="Arial" panose="020B0604020202020204" pitchFamily="34" charset="0"/>
              <a:buChar char="•"/>
            </a:pPr>
            <a:r>
              <a:rPr lang="en-GB" sz="1200" dirty="0"/>
              <a:t>Housebound require a responsible adult (relative) to remain with the patient for 15 minute and with access to a phone. </a:t>
            </a:r>
          </a:p>
          <a:p>
            <a:pPr lvl="1">
              <a:lnSpc>
                <a:spcPct val="110000"/>
              </a:lnSpc>
            </a:pPr>
            <a:endParaRPr lang="en-GB" sz="1000" i="1" dirty="0"/>
          </a:p>
          <a:p>
            <a:pPr>
              <a:lnSpc>
                <a:spcPct val="110000"/>
              </a:lnSpc>
            </a:pPr>
            <a:r>
              <a:rPr lang="en-GB" sz="1200" u="sng" dirty="0">
                <a:cs typeface="Arial"/>
              </a:rPr>
              <a:t>Flu vaccinations:</a:t>
            </a:r>
          </a:p>
          <a:p>
            <a:pPr marL="171450" indent="-171450">
              <a:lnSpc>
                <a:spcPct val="110000"/>
              </a:lnSpc>
              <a:buFont typeface="Arial" panose="020B0604020202020204" pitchFamily="34" charset="0"/>
              <a:buChar char="•"/>
            </a:pPr>
            <a:r>
              <a:rPr lang="en-GB" sz="1200" dirty="0"/>
              <a:t>No post-vaccination observation is required. </a:t>
            </a:r>
          </a:p>
          <a:p>
            <a:pPr>
              <a:lnSpc>
                <a:spcPct val="110000"/>
              </a:lnSpc>
            </a:pPr>
            <a:endParaRPr lang="en-GB" sz="1050" u="sng" dirty="0">
              <a:latin typeface="+mj-lt"/>
            </a:endParaRPr>
          </a:p>
          <a:p>
            <a:pPr marL="0" lvl="1">
              <a:lnSpc>
                <a:spcPct val="110000"/>
              </a:lnSpc>
            </a:pPr>
            <a:r>
              <a:rPr lang="en-GB" sz="1200" u="sng" dirty="0">
                <a:latin typeface="+mj-lt"/>
              </a:rPr>
              <a:t>Co-administration:</a:t>
            </a:r>
          </a:p>
          <a:p>
            <a:pPr marL="171450" lvl="1" indent="-171450">
              <a:lnSpc>
                <a:spcPct val="110000"/>
              </a:lnSpc>
              <a:buFont typeface="Arial" panose="020B0604020202020204" pitchFamily="34" charset="0"/>
              <a:buChar char="•"/>
            </a:pPr>
            <a:r>
              <a:rPr lang="en-GB" sz="1200" dirty="0">
                <a:latin typeface="+mj-lt"/>
              </a:rPr>
              <a:t>Post-vaccination observation of 15 minutes might be required and is determined based on individual patient. The clock starts </a:t>
            </a:r>
            <a:r>
              <a:rPr lang="en-GB" sz="1200" dirty="0">
                <a:solidFill>
                  <a:srgbClr val="000000"/>
                </a:solidFill>
                <a:latin typeface="+mj-lt"/>
                <a:ea typeface="Calibri" panose="020F0502020204030204" pitchFamily="34" charset="0"/>
              </a:rPr>
              <a:t>at the moment of its administration (i.e. prior to the administration of the flu vaccine) and the vaccinator or admin support should record the information accordingly. </a:t>
            </a:r>
          </a:p>
          <a:p>
            <a:pPr marL="171450" lvl="1" indent="-171450">
              <a:lnSpc>
                <a:spcPct val="110000"/>
              </a:lnSpc>
              <a:buFont typeface="Arial" panose="020B0604020202020204" pitchFamily="34" charset="0"/>
              <a:buChar char="•"/>
            </a:pPr>
            <a:endParaRPr lang="en-GB" sz="800" dirty="0">
              <a:solidFill>
                <a:srgbClr val="000000"/>
              </a:solidFill>
              <a:latin typeface="+mj-lt"/>
              <a:cs typeface="Arial"/>
            </a:endParaRPr>
          </a:p>
          <a:p>
            <a:pPr marL="171450" lvl="1" indent="-171450">
              <a:lnSpc>
                <a:spcPct val="110000"/>
              </a:lnSpc>
              <a:buFont typeface="Arial" panose="020B0604020202020204" pitchFamily="34" charset="0"/>
              <a:buChar char="•"/>
            </a:pPr>
            <a:r>
              <a:rPr lang="en-GB" sz="1200" b="1" dirty="0">
                <a:latin typeface="+mj-lt"/>
                <a:cs typeface="Arial" panose="020B0604020202020204" pitchFamily="34" charset="0"/>
              </a:rPr>
              <a:t>Leadership and supervision: </a:t>
            </a:r>
          </a:p>
          <a:p>
            <a:pPr>
              <a:lnSpc>
                <a:spcPct val="110000"/>
              </a:lnSpc>
            </a:pPr>
            <a:endParaRPr lang="en-GB" sz="1000" b="1" dirty="0">
              <a:latin typeface="Arial" panose="020B0604020202020204" pitchFamily="34" charset="0"/>
              <a:cs typeface="Arial" panose="020B0604020202020204" pitchFamily="34" charset="0"/>
            </a:endParaRPr>
          </a:p>
          <a:p>
            <a:pPr>
              <a:lnSpc>
                <a:spcPct val="110000"/>
              </a:lnSpc>
            </a:pPr>
            <a:r>
              <a:rPr lang="en-GB" sz="1200" u="sng" dirty="0">
                <a:cs typeface="Arial"/>
              </a:rPr>
              <a:t>COVID-19 vaccinations:</a:t>
            </a:r>
            <a:endParaRPr lang="en-GB" sz="900" b="1" dirty="0">
              <a:latin typeface="Arial" panose="020B0604020202020204" pitchFamily="34" charset="0"/>
              <a:cs typeface="Arial" panose="020B0604020202020204" pitchFamily="34" charset="0"/>
            </a:endParaRPr>
          </a:p>
          <a:p>
            <a:pPr marL="171450" indent="-171450">
              <a:lnSpc>
                <a:spcPct val="120000"/>
              </a:lnSpc>
              <a:buFont typeface="Arial" panose="020B0604020202020204" pitchFamily="34" charset="0"/>
              <a:buChar char="•"/>
            </a:pPr>
            <a:r>
              <a:rPr lang="en-GB" sz="1200" dirty="0"/>
              <a:t>Appropriate and sufficient escalation points (clinical and non-clinical) must be in place to ensure patient safety at all stages of the process and that site(s) run smoothly. They are clearly defined in the National Protocol for </a:t>
            </a:r>
            <a:r>
              <a:rPr lang="en-GB" sz="1200" dirty="0">
                <a:solidFill>
                  <a:srgbClr val="0563C1"/>
                </a:solidFill>
                <a:latin typeface="+mj-lt"/>
                <a:cs typeface="Arial"/>
                <a:hlinkClick r:id="rId5">
                  <a:extLst>
                    <a:ext uri="{A12FA001-AC4F-418D-AE19-62706E023703}">
                      <ahyp:hlinkClr xmlns:ahyp="http://schemas.microsoft.com/office/drawing/2018/hyperlinkcolor" val="tx"/>
                    </a:ext>
                  </a:extLst>
                </a:hlinkClick>
              </a:rPr>
              <a:t>AstraZeneca</a:t>
            </a:r>
            <a:r>
              <a:rPr lang="en-GB" sz="1200" dirty="0">
                <a:latin typeface="+mj-lt"/>
                <a:cs typeface="Arial"/>
              </a:rPr>
              <a:t> and </a:t>
            </a:r>
            <a:r>
              <a:rPr lang="en-GB" sz="1200" dirty="0">
                <a:solidFill>
                  <a:srgbClr val="0563C1"/>
                </a:solidFill>
                <a:latin typeface="+mj-lt"/>
                <a:cs typeface="Arial"/>
                <a:hlinkClick r:id="rId6">
                  <a:extLst>
                    <a:ext uri="{A12FA001-AC4F-418D-AE19-62706E023703}">
                      <ahyp:hlinkClr xmlns:ahyp="http://schemas.microsoft.com/office/drawing/2018/hyperlinkcolor" val="tx"/>
                    </a:ext>
                  </a:extLst>
                </a:hlinkClick>
              </a:rPr>
              <a:t>Moderna</a:t>
            </a:r>
            <a:r>
              <a:rPr lang="en-GB" sz="1200" dirty="0">
                <a:latin typeface="+mj-lt"/>
                <a:cs typeface="Arial"/>
              </a:rPr>
              <a:t> and should be followed as minimum standard to be in line with the legislation.</a:t>
            </a:r>
            <a:endParaRPr lang="en-GB" sz="1200" dirty="0"/>
          </a:p>
          <a:p>
            <a:pPr marL="171450" indent="-171450">
              <a:lnSpc>
                <a:spcPct val="120000"/>
              </a:lnSpc>
              <a:buFont typeface="Arial" panose="020B0604020202020204" pitchFamily="34" charset="0"/>
              <a:buChar char="•"/>
            </a:pPr>
            <a:r>
              <a:rPr lang="en-GB" sz="1200" dirty="0">
                <a:cs typeface="Arial"/>
              </a:rPr>
              <a:t>Under the National Protocol, a senior lead role, referred to as “Clinical Supervisor”, is required and should be accountable for the clinical supervision and accountability of the whole vaccination process. They must be a registered doctor, nurse or pharmacist trained and competent in all aspects of the protocol. The existing pod workforce model has assigned this function to the Band 8a Nursing Manager role. </a:t>
            </a:r>
          </a:p>
          <a:p>
            <a:pPr marL="171450" indent="-171450">
              <a:lnSpc>
                <a:spcPct val="120000"/>
              </a:lnSpc>
              <a:buFont typeface="Arial" panose="020B0604020202020204" pitchFamily="34" charset="0"/>
              <a:buChar char="•"/>
            </a:pPr>
            <a:r>
              <a:rPr lang="en-GB" sz="1200" dirty="0">
                <a:cs typeface="Arial"/>
              </a:rPr>
              <a:t>Unregistered staff conducting clinical activities (such as vaccinators) should be </a:t>
            </a:r>
            <a:r>
              <a:rPr lang="en-GB" sz="1200" u="sng" dirty="0">
                <a:cs typeface="Arial"/>
              </a:rPr>
              <a:t>directly </a:t>
            </a:r>
            <a:r>
              <a:rPr lang="en-GB" sz="1200" dirty="0">
                <a:cs typeface="Arial"/>
              </a:rPr>
              <a:t>supervised by a registered healthcare professional and the ratio should be locally determined based on each individual’s competence and confidence, with a recommended ratio of maximum 1:4. </a:t>
            </a:r>
          </a:p>
        </p:txBody>
      </p:sp>
    </p:spTree>
    <p:extLst>
      <p:ext uri="{BB962C8B-B14F-4D97-AF65-F5344CB8AC3E}">
        <p14:creationId xmlns:p14="http://schemas.microsoft.com/office/powerpoint/2010/main" val="1686520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B04C38A-A357-4BD9-A995-7E6FF51B23D9}"/>
              </a:ext>
            </a:extLst>
          </p:cNvPr>
          <p:cNvSpPr>
            <a:spLocks noGrp="1"/>
          </p:cNvSpPr>
          <p:nvPr>
            <p:ph type="title"/>
          </p:nvPr>
        </p:nvSpPr>
        <p:spPr/>
        <p:txBody>
          <a:bodyPr>
            <a:normAutofit/>
          </a:bodyPr>
          <a:lstStyle/>
          <a:p>
            <a:r>
              <a:rPr lang="en-GB"/>
              <a:t>Clinical red lines for the adult vaccination under National Protocol (5)</a:t>
            </a:r>
          </a:p>
        </p:txBody>
      </p:sp>
      <p:sp>
        <p:nvSpPr>
          <p:cNvPr id="5" name="TextBox 4">
            <a:extLst>
              <a:ext uri="{FF2B5EF4-FFF2-40B4-BE49-F238E27FC236}">
                <a16:creationId xmlns:a16="http://schemas.microsoft.com/office/drawing/2014/main" id="{559C5B0E-78F4-4657-943B-ECCC5C71CC94}"/>
              </a:ext>
            </a:extLst>
          </p:cNvPr>
          <p:cNvSpPr txBox="1"/>
          <p:nvPr/>
        </p:nvSpPr>
        <p:spPr>
          <a:xfrm>
            <a:off x="288000" y="976574"/>
            <a:ext cx="11727261" cy="5211876"/>
          </a:xfrm>
          <a:prstGeom prst="rect">
            <a:avLst/>
          </a:prstGeom>
          <a:solidFill>
            <a:schemeClr val="bg1"/>
          </a:solidFill>
        </p:spPr>
        <p:txBody>
          <a:bodyPr wrap="square" rtlCol="0">
            <a:spAutoFit/>
          </a:bodyPr>
          <a:lstStyle/>
          <a:p>
            <a:pPr>
              <a:lnSpc>
                <a:spcPct val="110000"/>
              </a:lnSpc>
            </a:pPr>
            <a:r>
              <a:rPr lang="en-GB" sz="1200" b="1" dirty="0">
                <a:latin typeface="+mj-lt"/>
                <a:cs typeface="Arial" panose="020B0604020202020204" pitchFamily="34" charset="0"/>
              </a:rPr>
              <a:t>Leadership and supervision (cont.): </a:t>
            </a:r>
          </a:p>
          <a:p>
            <a:pPr>
              <a:lnSpc>
                <a:spcPct val="110000"/>
              </a:lnSpc>
            </a:pPr>
            <a:endParaRPr lang="en-GB" sz="1000" b="1" dirty="0">
              <a:latin typeface="Arial" panose="020B0604020202020204" pitchFamily="34" charset="0"/>
              <a:cs typeface="Arial" panose="020B0604020202020204" pitchFamily="34" charset="0"/>
            </a:endParaRPr>
          </a:p>
          <a:p>
            <a:pPr marL="171450" indent="-171450">
              <a:lnSpc>
                <a:spcPct val="120000"/>
              </a:lnSpc>
              <a:buFont typeface="Arial" panose="020B0604020202020204" pitchFamily="34" charset="0"/>
              <a:buChar char="•"/>
            </a:pPr>
            <a:r>
              <a:rPr lang="en-GB" sz="1200" dirty="0">
                <a:cs typeface="Arial"/>
              </a:rPr>
              <a:t>More information can be found </a:t>
            </a:r>
            <a:r>
              <a:rPr lang="en-GB" sz="1200" dirty="0">
                <a:cs typeface="Arial"/>
                <a:hlinkClick r:id="" action="ppaction://noaction"/>
              </a:rPr>
              <a:t>in Appendix </a:t>
            </a:r>
            <a:r>
              <a:rPr lang="en-GB" sz="1200" dirty="0">
                <a:cs typeface="Arial"/>
              </a:rPr>
              <a:t>on the difference between the “Clinical Supervisor” in the National Protocol and the role of “COVID-19 Vaccination Programme – RHCP Clinical Supervisor (Vaccinations)” Band 6, which undertakes clinical supervisory responsibilities specific to practice within a single pod.</a:t>
            </a:r>
            <a:endParaRPr lang="en-GB" sz="1000" dirty="0">
              <a:cs typeface="Arial"/>
            </a:endParaRPr>
          </a:p>
          <a:p>
            <a:pPr>
              <a:lnSpc>
                <a:spcPct val="110000"/>
              </a:lnSpc>
            </a:pPr>
            <a:endParaRPr lang="en-GB" sz="1000" b="1" u="sng" dirty="0">
              <a:latin typeface="Arial" panose="020B0604020202020204" pitchFamily="34" charset="0"/>
              <a:cs typeface="Arial" panose="020B0604020202020204" pitchFamily="34" charset="0"/>
            </a:endParaRPr>
          </a:p>
          <a:p>
            <a:pPr>
              <a:lnSpc>
                <a:spcPct val="110000"/>
              </a:lnSpc>
            </a:pPr>
            <a:r>
              <a:rPr lang="en-GB" sz="1200" u="sng" dirty="0">
                <a:cs typeface="Arial"/>
              </a:rPr>
              <a:t>Flu vaccinations:</a:t>
            </a:r>
            <a:endParaRPr lang="en-GB" sz="9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t>The minimum standard for the supervision requirements are likely to be the same as for the COVID-19 vaccines under the National Protocol. </a:t>
            </a:r>
          </a:p>
          <a:p>
            <a:pPr marL="171450" indent="-171450">
              <a:buFont typeface="Arial" panose="020B0604020202020204" pitchFamily="34" charset="0"/>
              <a:buChar char="•"/>
            </a:pPr>
            <a:endParaRPr lang="en-GB" sz="1200" dirty="0"/>
          </a:p>
          <a:p>
            <a:r>
              <a:rPr lang="en-GB" sz="1200" u="sng" dirty="0">
                <a:latin typeface="+mj-lt"/>
              </a:rPr>
              <a:t>Co-administration:</a:t>
            </a:r>
          </a:p>
          <a:p>
            <a:pPr marL="171450" indent="-171450">
              <a:buFont typeface="Arial" panose="020B0604020202020204" pitchFamily="34" charset="0"/>
              <a:buChar char="•"/>
            </a:pPr>
            <a:r>
              <a:rPr lang="en-GB" sz="1200" dirty="0"/>
              <a:t>Appropriate and sufficient escalation points (clinical and non-clinical) must be in place to ensure patient safety at all stages of the process and that site(s) run smoothly.</a:t>
            </a:r>
          </a:p>
          <a:p>
            <a:pPr marL="171450" indent="-171450">
              <a:buFont typeface="Arial" panose="020B0604020202020204" pitchFamily="34" charset="0"/>
              <a:buChar char="•"/>
            </a:pPr>
            <a:r>
              <a:rPr lang="en-GB" sz="1200" dirty="0"/>
              <a:t>It is likely that the “Clinical Supervisor” role can oversee the end-to-end process of the vaccination, regardless of the type of vaccine is delivered, as long as they are competent in all elements of the process. This role will not need to be duplicated. </a:t>
            </a:r>
          </a:p>
          <a:p>
            <a:pPr marL="171450" indent="-171450">
              <a:buFont typeface="Arial" panose="020B0604020202020204" pitchFamily="34" charset="0"/>
              <a:buChar char="•"/>
            </a:pPr>
            <a:endParaRPr lang="en-GB" sz="1200" dirty="0"/>
          </a:p>
          <a:p>
            <a:pPr>
              <a:lnSpc>
                <a:spcPct val="110000"/>
              </a:lnSpc>
            </a:pPr>
            <a:r>
              <a:rPr lang="en-GB" sz="1200" b="1" dirty="0">
                <a:latin typeface="+mj-lt"/>
                <a:cs typeface="Arial" panose="020B0604020202020204" pitchFamily="34" charset="0"/>
              </a:rPr>
              <a:t>Non-clinical staff:</a:t>
            </a:r>
          </a:p>
          <a:p>
            <a:pPr>
              <a:lnSpc>
                <a:spcPct val="110000"/>
              </a:lnSpc>
            </a:pPr>
            <a:endParaRPr lang="en-GB" sz="1200" b="1" dirty="0">
              <a:latin typeface="+mj-lt"/>
              <a:cs typeface="Arial" panose="020B0604020202020204" pitchFamily="34" charset="0"/>
            </a:endParaRPr>
          </a:p>
          <a:p>
            <a:pPr>
              <a:lnSpc>
                <a:spcPct val="110000"/>
              </a:lnSpc>
            </a:pPr>
            <a:r>
              <a:rPr lang="en-GB" sz="1200" u="sng" dirty="0">
                <a:latin typeface="+mj-lt"/>
                <a:cs typeface="Arial"/>
              </a:rPr>
              <a:t>COVID-19 vaccinations:</a:t>
            </a:r>
            <a:endParaRPr lang="en-GB" sz="1200" dirty="0">
              <a:latin typeface="+mj-lt"/>
              <a:cs typeface="Arial" panose="020B0604020202020204" pitchFamily="34" charset="0"/>
            </a:endParaRPr>
          </a:p>
          <a:p>
            <a:pPr marL="171450" indent="-171450">
              <a:lnSpc>
                <a:spcPct val="120000"/>
              </a:lnSpc>
              <a:buFont typeface="Arial" panose="020B0604020202020204" pitchFamily="34" charset="0"/>
              <a:buChar char="•"/>
            </a:pPr>
            <a:r>
              <a:rPr lang="en-GB" sz="1200" dirty="0">
                <a:latin typeface="+mj-lt"/>
              </a:rPr>
              <a:t>Local assessment for the right number of non-clinical staff needed (i.e. stewards, Front of House). </a:t>
            </a:r>
          </a:p>
          <a:p>
            <a:pPr lvl="1">
              <a:lnSpc>
                <a:spcPct val="110000"/>
              </a:lnSpc>
            </a:pPr>
            <a:endParaRPr lang="en-GB" sz="1200" i="1" dirty="0">
              <a:latin typeface="+mj-lt"/>
            </a:endParaRPr>
          </a:p>
          <a:p>
            <a:pPr>
              <a:lnSpc>
                <a:spcPct val="110000"/>
              </a:lnSpc>
            </a:pPr>
            <a:r>
              <a:rPr lang="en-GB" sz="1200" u="sng" dirty="0">
                <a:latin typeface="+mj-lt"/>
                <a:cs typeface="Arial"/>
              </a:rPr>
              <a:t>Flu vaccinations:</a:t>
            </a:r>
          </a:p>
          <a:p>
            <a:pPr marL="171450" indent="-171450">
              <a:lnSpc>
                <a:spcPct val="110000"/>
              </a:lnSpc>
              <a:buFont typeface="Arial" panose="020B0604020202020204" pitchFamily="34" charset="0"/>
              <a:buChar char="•"/>
            </a:pPr>
            <a:r>
              <a:rPr lang="en-GB" sz="1200" dirty="0">
                <a:latin typeface="+mj-lt"/>
              </a:rPr>
              <a:t>There will be the same requirement for flu as for the COVID-19 standard as part of the National Protocol.  </a:t>
            </a:r>
          </a:p>
          <a:p>
            <a:pPr marL="171450" indent="-171450">
              <a:lnSpc>
                <a:spcPct val="110000"/>
              </a:lnSpc>
              <a:buFont typeface="Arial" panose="020B0604020202020204" pitchFamily="34" charset="0"/>
              <a:buChar char="•"/>
            </a:pPr>
            <a:endParaRPr lang="en-GB" sz="1200" dirty="0">
              <a:latin typeface="+mj-lt"/>
            </a:endParaRPr>
          </a:p>
          <a:p>
            <a:pPr>
              <a:lnSpc>
                <a:spcPct val="110000"/>
              </a:lnSpc>
            </a:pPr>
            <a:r>
              <a:rPr lang="en-GB" sz="1200" u="sng" dirty="0">
                <a:latin typeface="+mj-lt"/>
              </a:rPr>
              <a:t>Co-administration:</a:t>
            </a:r>
          </a:p>
          <a:p>
            <a:pPr marL="171450" indent="-171450">
              <a:lnSpc>
                <a:spcPct val="110000"/>
              </a:lnSpc>
              <a:buFont typeface="Arial" panose="020B0604020202020204" pitchFamily="34" charset="0"/>
              <a:buChar char="•"/>
            </a:pPr>
            <a:r>
              <a:rPr lang="en-GB" sz="1200" dirty="0">
                <a:solidFill>
                  <a:schemeClr val="tx1"/>
                </a:solidFill>
                <a:effectLst/>
                <a:latin typeface="+mj-lt"/>
                <a:ea typeface="Calibri" panose="020F0502020204030204" pitchFamily="34" charset="0"/>
              </a:rPr>
              <a:t>Increased trained administrative support is recommended to support the front end triage and to ensure thorough screening of patient vaccine history, appropriate data recording at point of care and reduced data latency.</a:t>
            </a:r>
            <a:endParaRPr lang="en-GB" sz="1200" dirty="0">
              <a:solidFill>
                <a:schemeClr val="tx1"/>
              </a:solidFill>
              <a:latin typeface="+mj-lt"/>
              <a:ea typeface="Calibri" panose="020F0502020204030204" pitchFamily="34" charset="0"/>
            </a:endParaRPr>
          </a:p>
          <a:p>
            <a:pPr>
              <a:lnSpc>
                <a:spcPct val="120000"/>
              </a:lnSpc>
            </a:pPr>
            <a:endParaRPr lang="en-GB" sz="1200" dirty="0">
              <a:cs typeface="Arial"/>
            </a:endParaRPr>
          </a:p>
        </p:txBody>
      </p:sp>
    </p:spTree>
    <p:extLst>
      <p:ext uri="{BB962C8B-B14F-4D97-AF65-F5344CB8AC3E}">
        <p14:creationId xmlns:p14="http://schemas.microsoft.com/office/powerpoint/2010/main" val="652407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B04C38A-A357-4BD9-A995-7E6FF51B23D9}"/>
              </a:ext>
            </a:extLst>
          </p:cNvPr>
          <p:cNvSpPr>
            <a:spLocks noGrp="1"/>
          </p:cNvSpPr>
          <p:nvPr>
            <p:ph type="title"/>
          </p:nvPr>
        </p:nvSpPr>
        <p:spPr/>
        <p:txBody>
          <a:bodyPr>
            <a:normAutofit/>
          </a:bodyPr>
          <a:lstStyle/>
          <a:p>
            <a:r>
              <a:rPr lang="en-GB"/>
              <a:t>Clinical red lines for the adult vaccination under National Protocol (6)</a:t>
            </a:r>
          </a:p>
        </p:txBody>
      </p:sp>
      <p:sp>
        <p:nvSpPr>
          <p:cNvPr id="5" name="TextBox 4">
            <a:extLst>
              <a:ext uri="{FF2B5EF4-FFF2-40B4-BE49-F238E27FC236}">
                <a16:creationId xmlns:a16="http://schemas.microsoft.com/office/drawing/2014/main" id="{559C5B0E-78F4-4657-943B-ECCC5C71CC94}"/>
              </a:ext>
            </a:extLst>
          </p:cNvPr>
          <p:cNvSpPr txBox="1"/>
          <p:nvPr/>
        </p:nvSpPr>
        <p:spPr>
          <a:xfrm>
            <a:off x="288000" y="976574"/>
            <a:ext cx="11727261" cy="4427046"/>
          </a:xfrm>
          <a:prstGeom prst="rect">
            <a:avLst/>
          </a:prstGeom>
          <a:solidFill>
            <a:schemeClr val="bg1"/>
          </a:solidFill>
        </p:spPr>
        <p:txBody>
          <a:bodyPr wrap="square" rtlCol="0">
            <a:spAutoFit/>
          </a:bodyPr>
          <a:lstStyle/>
          <a:p>
            <a:pPr>
              <a:lnSpc>
                <a:spcPct val="110000"/>
              </a:lnSpc>
            </a:pPr>
            <a:r>
              <a:rPr lang="en-GB" sz="1200" b="1" dirty="0">
                <a:latin typeface="+mj-lt"/>
                <a:cs typeface="Arial" panose="020B0604020202020204" pitchFamily="34" charset="0"/>
              </a:rPr>
              <a:t>Training: </a:t>
            </a:r>
          </a:p>
          <a:p>
            <a:pPr>
              <a:lnSpc>
                <a:spcPct val="110000"/>
              </a:lnSpc>
            </a:pPr>
            <a:endParaRPr lang="en-GB" sz="1200" b="1" dirty="0">
              <a:latin typeface="+mj-lt"/>
              <a:cs typeface="Arial" panose="020B0604020202020204" pitchFamily="34" charset="0"/>
            </a:endParaRPr>
          </a:p>
          <a:p>
            <a:pPr>
              <a:lnSpc>
                <a:spcPct val="110000"/>
              </a:lnSpc>
            </a:pPr>
            <a:r>
              <a:rPr lang="en-GB" sz="1200" u="sng" dirty="0">
                <a:cs typeface="Arial"/>
              </a:rPr>
              <a:t>COVID-19 vaccinations:</a:t>
            </a:r>
          </a:p>
          <a:p>
            <a:pPr>
              <a:lnSpc>
                <a:spcPct val="110000"/>
              </a:lnSpc>
            </a:pPr>
            <a:endParaRPr lang="en-GB" sz="1200" b="1" dirty="0">
              <a:latin typeface="+mj-lt"/>
              <a:cs typeface="Arial" panose="020B0604020202020204" pitchFamily="34" charset="0"/>
            </a:endParaRPr>
          </a:p>
          <a:p>
            <a:pPr marL="171450" lvl="0" indent="-171450">
              <a:lnSpc>
                <a:spcPct val="110000"/>
              </a:lnSpc>
              <a:buFont typeface="Arial" panose="020B0604020202020204" pitchFamily="34" charset="0"/>
              <a:buChar char="•"/>
            </a:pPr>
            <a:r>
              <a:rPr lang="en-GB" sz="1200" dirty="0">
                <a:latin typeface="+mj-lt"/>
                <a:cs typeface="Arial"/>
              </a:rPr>
              <a:t>In accordance with the </a:t>
            </a:r>
            <a:r>
              <a:rPr lang="en-GB" sz="1200" dirty="0">
                <a:latin typeface="+mj-lt"/>
                <a:cs typeface="Arial"/>
                <a:hlinkClick r:id="rId2"/>
              </a:rPr>
              <a:t>UK HSA COVID-19 Vaccinator Training Recommendations</a:t>
            </a:r>
            <a:r>
              <a:rPr lang="en-GB" sz="1200" dirty="0">
                <a:latin typeface="+mj-lt"/>
                <a:cs typeface="Arial"/>
              </a:rPr>
              <a:t>, relevant staff should complete the </a:t>
            </a:r>
            <a:r>
              <a:rPr lang="en-GB" sz="1200" dirty="0">
                <a:latin typeface="+mj-lt"/>
                <a:cs typeface="Arial"/>
                <a:hlinkClick r:id="rId3"/>
              </a:rPr>
              <a:t>COVID-19 Vaccination e-learning programme </a:t>
            </a:r>
            <a:r>
              <a:rPr lang="en-GB" sz="1200" dirty="0">
                <a:latin typeface="+mj-lt"/>
                <a:cs typeface="Arial"/>
              </a:rPr>
              <a:t>and the three core modules of the </a:t>
            </a:r>
            <a:r>
              <a:rPr lang="en-GB" sz="1200" dirty="0">
                <a:latin typeface="+mj-lt"/>
                <a:cs typeface="Arial"/>
                <a:hlinkClick r:id="rId4"/>
              </a:rPr>
              <a:t>Immunisation e-learning programme</a:t>
            </a:r>
            <a:r>
              <a:rPr lang="en-GB" sz="1200" dirty="0">
                <a:latin typeface="+mj-lt"/>
                <a:cs typeface="Arial"/>
              </a:rPr>
              <a:t>. They should also have up-to-date training in anaphylaxis management, adult Basic Life Support (BLS) and intramuscular (IM) injection administration.</a:t>
            </a:r>
          </a:p>
          <a:p>
            <a:pPr marL="171450" lvl="0" indent="-171450">
              <a:lnSpc>
                <a:spcPct val="110000"/>
              </a:lnSpc>
              <a:buFont typeface="Arial" panose="020B0604020202020204" pitchFamily="34" charset="0"/>
              <a:buChar char="•"/>
            </a:pPr>
            <a:r>
              <a:rPr lang="en-GB" sz="1200" dirty="0">
                <a:latin typeface="+mj-lt"/>
                <a:cs typeface="Arial"/>
              </a:rPr>
              <a:t>Relevant staff should be assessed for competency against the </a:t>
            </a:r>
            <a:r>
              <a:rPr lang="en-GB" sz="1200" dirty="0">
                <a:latin typeface="+mj-lt"/>
                <a:cs typeface="Arial"/>
                <a:hlinkClick r:id="rId5"/>
              </a:rPr>
              <a:t>UK HSA COVID-19: vaccinator competency assessment tool </a:t>
            </a:r>
            <a:r>
              <a:rPr lang="en-GB" sz="1200" dirty="0">
                <a:latin typeface="+mj-lt"/>
                <a:cs typeface="Arial"/>
              </a:rPr>
              <a:t>by a supervisor. Registered Healthcare professionals who are experienced vaccinators can complete a self-assessment.</a:t>
            </a:r>
          </a:p>
          <a:p>
            <a:pPr marL="171450" lvl="0" indent="-171450">
              <a:lnSpc>
                <a:spcPct val="110000"/>
              </a:lnSpc>
              <a:buFont typeface="Arial" panose="020B0604020202020204" pitchFamily="34" charset="0"/>
              <a:buChar char="•"/>
            </a:pPr>
            <a:r>
              <a:rPr lang="en-GB" sz="1200" dirty="0">
                <a:latin typeface="+mj-lt"/>
                <a:cs typeface="Arial"/>
              </a:rPr>
              <a:t>Face to face training is required for all non-registered and/or inexperienced vaccinators. Refresher face to face training for registered healthcare professionals should be considered to ensure consistency of practice regarding IM injection technique; dilution; and drawing up of vaccines – practitioners must be confident in these tasks. </a:t>
            </a:r>
          </a:p>
          <a:p>
            <a:pPr marL="628650" lvl="1" indent="-171450">
              <a:lnSpc>
                <a:spcPct val="110000"/>
              </a:lnSpc>
              <a:buFont typeface="Arial" panose="020B0604020202020204" pitchFamily="34" charset="0"/>
              <a:buChar char="•"/>
            </a:pPr>
            <a:endParaRPr lang="en-GB" sz="1200" i="1" dirty="0">
              <a:latin typeface="+mj-lt"/>
            </a:endParaRPr>
          </a:p>
          <a:p>
            <a:r>
              <a:rPr lang="en-GB" sz="1200" u="sng" dirty="0">
                <a:latin typeface="+mj-lt"/>
                <a:cs typeface="Arial"/>
              </a:rPr>
              <a:t>Flu vaccinations:</a:t>
            </a:r>
          </a:p>
          <a:p>
            <a:endParaRPr lang="en-GB" sz="1200" u="sng" dirty="0">
              <a:latin typeface="+mj-lt"/>
              <a:cs typeface="Arial"/>
            </a:endParaRPr>
          </a:p>
          <a:p>
            <a:pPr marL="171450" indent="-171450">
              <a:buFont typeface="Arial" panose="020B0604020202020204" pitchFamily="34" charset="0"/>
              <a:buChar char="•"/>
            </a:pPr>
            <a:r>
              <a:rPr lang="en-GB" sz="1200" dirty="0">
                <a:latin typeface="+mj-lt"/>
                <a:cs typeface="Arial" panose="020B0604020202020204" pitchFamily="34" charset="0"/>
              </a:rPr>
              <a:t>In accordance with the </a:t>
            </a:r>
            <a:r>
              <a:rPr lang="en-GB" sz="1200" dirty="0">
                <a:latin typeface="+mj-lt"/>
                <a:cs typeface="Arial" panose="020B0604020202020204" pitchFamily="34" charset="0"/>
                <a:hlinkClick r:id="rId6"/>
              </a:rPr>
              <a:t>UK HSA Flu Immunisation Training Recommendations</a:t>
            </a:r>
            <a:r>
              <a:rPr lang="en-GB" sz="1200" dirty="0">
                <a:latin typeface="+mj-lt"/>
                <a:cs typeface="Arial" panose="020B0604020202020204" pitchFamily="34" charset="0"/>
              </a:rPr>
              <a:t>, relevant staff should complete the Flu Immunisation e-learning programme and </a:t>
            </a:r>
            <a:r>
              <a:rPr lang="en-GB" sz="1200" dirty="0">
                <a:cs typeface="Arial"/>
              </a:rPr>
              <a:t>the three core modules of the </a:t>
            </a:r>
            <a:r>
              <a:rPr lang="en-GB" sz="1200" dirty="0">
                <a:cs typeface="Arial"/>
                <a:hlinkClick r:id="rId4"/>
              </a:rPr>
              <a:t>Immunisation e-learning programme</a:t>
            </a:r>
            <a:r>
              <a:rPr lang="en-GB" sz="1200" dirty="0">
                <a:cs typeface="Arial"/>
              </a:rPr>
              <a:t>. They should also </a:t>
            </a:r>
            <a:r>
              <a:rPr lang="en-GB" sz="1200" dirty="0">
                <a:latin typeface="+mj-lt"/>
                <a:cs typeface="Arial" panose="020B0604020202020204" pitchFamily="34" charset="0"/>
              </a:rPr>
              <a:t>have up-to-date training in </a:t>
            </a:r>
            <a:r>
              <a:rPr lang="en-GB" sz="1200" dirty="0">
                <a:cs typeface="Arial"/>
              </a:rPr>
              <a:t>anaphylaxis management, adult Basic Life Support (BLS) and intramuscular (IM) injection administration.</a:t>
            </a:r>
          </a:p>
          <a:p>
            <a:pPr marL="171450" indent="-171450">
              <a:buFont typeface="Arial" panose="020B0604020202020204" pitchFamily="34" charset="0"/>
              <a:buChar char="•"/>
            </a:pPr>
            <a:r>
              <a:rPr lang="en-GB" sz="1200" dirty="0">
                <a:cs typeface="Arial"/>
              </a:rPr>
              <a:t>Relevant staff should be assessed for competency against the </a:t>
            </a:r>
            <a:r>
              <a:rPr lang="en-GB" sz="1200" dirty="0">
                <a:cs typeface="Arial"/>
                <a:hlinkClick r:id="rId7"/>
              </a:rPr>
              <a:t>PHE Flu Vaccinator Competency Assessment Tool </a:t>
            </a:r>
            <a:r>
              <a:rPr lang="en-GB" sz="1200" dirty="0">
                <a:cs typeface="Arial"/>
              </a:rPr>
              <a:t>by a supervisor. Registered Healthcare professionals who are experienced vaccinators can complete a self-assessment.</a:t>
            </a:r>
          </a:p>
          <a:p>
            <a:pPr marL="171450" indent="-171450">
              <a:buFont typeface="Arial" panose="020B0604020202020204" pitchFamily="34" charset="0"/>
              <a:buChar char="•"/>
            </a:pPr>
            <a:r>
              <a:rPr lang="en-GB" sz="1200" dirty="0">
                <a:cs typeface="Arial"/>
              </a:rPr>
              <a:t>Face to face training is required for all non-registered and/or inexperienced vaccinators. Refresher face to face training for registered healthcare professionals should be considered to ensure consistency of practice regarding IM injection technique – practitioners must be confident in this task. </a:t>
            </a:r>
          </a:p>
          <a:p>
            <a:pPr marL="171450" indent="-171450">
              <a:lnSpc>
                <a:spcPct val="120000"/>
              </a:lnSpc>
              <a:buFont typeface="Arial" panose="020B0604020202020204" pitchFamily="34" charset="0"/>
              <a:buChar char="•"/>
            </a:pPr>
            <a:endParaRPr lang="en-GB" sz="1200" dirty="0">
              <a:cs typeface="Arial"/>
            </a:endParaRPr>
          </a:p>
        </p:txBody>
      </p:sp>
    </p:spTree>
    <p:extLst>
      <p:ext uri="{BB962C8B-B14F-4D97-AF65-F5344CB8AC3E}">
        <p14:creationId xmlns:p14="http://schemas.microsoft.com/office/powerpoint/2010/main" val="2758935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6689714-F144-40C1-BF58-74DE0D79D98D}"/>
              </a:ext>
            </a:extLst>
          </p:cNvPr>
          <p:cNvGraphicFramePr>
            <a:graphicFrameLocks noGrp="1"/>
          </p:cNvGraphicFramePr>
          <p:nvPr>
            <p:extLst>
              <p:ext uri="{D42A27DB-BD31-4B8C-83A1-F6EECF244321}">
                <p14:modId xmlns:p14="http://schemas.microsoft.com/office/powerpoint/2010/main" val="2087409700"/>
              </p:ext>
            </p:extLst>
          </p:nvPr>
        </p:nvGraphicFramePr>
        <p:xfrm>
          <a:off x="351117" y="1459023"/>
          <a:ext cx="5006074" cy="4670472"/>
        </p:xfrm>
        <a:graphic>
          <a:graphicData uri="http://schemas.openxmlformats.org/drawingml/2006/table">
            <a:tbl>
              <a:tblPr firstRow="1" bandRow="1">
                <a:tableStyleId>{69012ECD-51FC-41F1-AA8D-1B2483CD663E}</a:tableStyleId>
              </a:tblPr>
              <a:tblGrid>
                <a:gridCol w="3968956">
                  <a:extLst>
                    <a:ext uri="{9D8B030D-6E8A-4147-A177-3AD203B41FA5}">
                      <a16:colId xmlns:a16="http://schemas.microsoft.com/office/drawing/2014/main" val="494940993"/>
                    </a:ext>
                  </a:extLst>
                </a:gridCol>
                <a:gridCol w="1037118">
                  <a:extLst>
                    <a:ext uri="{9D8B030D-6E8A-4147-A177-3AD203B41FA5}">
                      <a16:colId xmlns:a16="http://schemas.microsoft.com/office/drawing/2014/main" val="389965964"/>
                    </a:ext>
                  </a:extLst>
                </a:gridCol>
              </a:tblGrid>
              <a:tr h="524878">
                <a:tc>
                  <a:txBody>
                    <a:bodyPr/>
                    <a:lstStyle/>
                    <a:p>
                      <a:pPr marL="0" indent="0" algn="ctr">
                        <a:buFont typeface="Arial" panose="020B0604020202020204" pitchFamily="34" charset="0"/>
                        <a:buNone/>
                      </a:pPr>
                      <a:r>
                        <a:rPr lang="en-GB" sz="1400" dirty="0"/>
                        <a:t>Sections</a:t>
                      </a:r>
                    </a:p>
                  </a:txBody>
                  <a:tcPr anchor="ctr">
                    <a:solidFill>
                      <a:srgbClr val="285388"/>
                    </a:solidFill>
                  </a:tcPr>
                </a:tc>
                <a:tc>
                  <a:txBody>
                    <a:bodyPr/>
                    <a:lstStyle/>
                    <a:p>
                      <a:pPr marL="0" indent="0" algn="ctr">
                        <a:buFont typeface="Arial" panose="020B0604020202020204" pitchFamily="34" charset="0"/>
                        <a:buNone/>
                      </a:pPr>
                      <a:r>
                        <a:rPr lang="en-GB" sz="1400" dirty="0"/>
                        <a:t>Slide(s)</a:t>
                      </a:r>
                    </a:p>
                  </a:txBody>
                  <a:tcPr anchor="ctr">
                    <a:solidFill>
                      <a:srgbClr val="285388"/>
                    </a:solidFill>
                  </a:tcPr>
                </a:tc>
                <a:extLst>
                  <a:ext uri="{0D108BD9-81ED-4DB2-BD59-A6C34878D82A}">
                    <a16:rowId xmlns:a16="http://schemas.microsoft.com/office/drawing/2014/main" val="1200184139"/>
                  </a:ext>
                </a:extLst>
              </a:tr>
              <a:tr h="41455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kern="1200" dirty="0">
                          <a:solidFill>
                            <a:schemeClr val="tx1"/>
                          </a:solidFill>
                          <a:effectLst/>
                          <a:latin typeface="+mn-lt"/>
                          <a:ea typeface="+mn-ea"/>
                          <a:cs typeface="+mn-cs"/>
                        </a:rPr>
                        <a:t>Benefits of the national protocol</a:t>
                      </a:r>
                    </a:p>
                    <a:p>
                      <a:pPr marL="0" lvl="0" indent="0">
                        <a:buClr>
                          <a:srgbClr val="000000"/>
                        </a:buClr>
                        <a:buFont typeface="Arial,Sans-Serif" panose="020B0604020202020204" pitchFamily="34" charset="0"/>
                        <a:buNone/>
                      </a:pPr>
                      <a:endParaRPr lang="en-GB" sz="1400" b="0" i="0" u="none" strike="noStrike" kern="1200" noProof="0" dirty="0">
                        <a:solidFill>
                          <a:schemeClr val="tx1"/>
                        </a:solidFill>
                        <a:effectLst/>
                        <a:latin typeface="+mn-lt"/>
                      </a:endParaRPr>
                    </a:p>
                    <a:p>
                      <a:pPr marL="0" lvl="0" indent="0">
                        <a:buClr>
                          <a:srgbClr val="000000"/>
                        </a:buClr>
                        <a:buFont typeface="Arial,Sans-Serif" panose="020B0604020202020204" pitchFamily="34" charset="0"/>
                        <a:buNone/>
                      </a:pPr>
                      <a:r>
                        <a:rPr lang="en-GB" sz="1400" b="0" i="0" u="none" strike="noStrike" kern="1200" noProof="0" dirty="0">
                          <a:solidFill>
                            <a:schemeClr val="tx1"/>
                          </a:solidFill>
                          <a:effectLst/>
                          <a:latin typeface="+mn-lt"/>
                        </a:rPr>
                        <a:t>The role of the Lead Employer</a:t>
                      </a:r>
                    </a:p>
                    <a:p>
                      <a:pPr marL="0" lvl="0" indent="0">
                        <a:buClr>
                          <a:srgbClr val="000000"/>
                        </a:buClr>
                        <a:buFont typeface="Arial,Sans-Serif" panose="020B0604020202020204" pitchFamily="34" charset="0"/>
                        <a:buNone/>
                      </a:pPr>
                      <a:endParaRPr lang="en-GB" sz="1400" b="0" i="0" u="none" strike="noStrike" kern="1200" noProof="0" dirty="0">
                        <a:solidFill>
                          <a:schemeClr val="tx1"/>
                        </a:solidFill>
                        <a:effectLst/>
                        <a:latin typeface="+mn-lt"/>
                      </a:endParaRPr>
                    </a:p>
                    <a:p>
                      <a:pPr marL="0" marR="0" lvl="0" indent="0" algn="l" defTabSz="914400" rtl="0" eaLnBrk="1" fontAlgn="auto" latinLnBrk="0" hangingPunct="1">
                        <a:lnSpc>
                          <a:spcPct val="100000"/>
                        </a:lnSpc>
                        <a:spcBef>
                          <a:spcPts val="0"/>
                        </a:spcBef>
                        <a:spcAft>
                          <a:spcPts val="0"/>
                        </a:spcAft>
                        <a:buClr>
                          <a:srgbClr val="000000"/>
                        </a:buClr>
                        <a:buSzTx/>
                        <a:buFont typeface="Arial,Sans-Serif" panose="020B0604020202020204" pitchFamily="34" charset="0"/>
                        <a:buNone/>
                        <a:tabLst/>
                        <a:defRPr/>
                      </a:pPr>
                      <a:r>
                        <a:rPr lang="en-GB" sz="1400" kern="1200" dirty="0">
                          <a:solidFill>
                            <a:schemeClr val="tx1"/>
                          </a:solidFill>
                          <a:effectLst/>
                          <a:latin typeface="+mn-lt"/>
                          <a:ea typeface="+mn-ea"/>
                          <a:cs typeface="+mn-cs"/>
                        </a:rPr>
                        <a:t>SJA vaccination offer</a:t>
                      </a:r>
                    </a:p>
                    <a:p>
                      <a:pPr marL="0" lvl="0" indent="0">
                        <a:buClr>
                          <a:srgbClr val="000000"/>
                        </a:buClr>
                        <a:buFont typeface="Arial,Sans-Serif" panose="020B0604020202020204" pitchFamily="34" charset="0"/>
                        <a:buNone/>
                      </a:pPr>
                      <a:endParaRPr lang="en-GB" sz="1400" b="0" i="0" u="none" strike="noStrike" kern="1200" noProof="0" dirty="0">
                        <a:solidFill>
                          <a:schemeClr val="tx1"/>
                        </a:solidFill>
                        <a:effectLst/>
                        <a:latin typeface="+mn-lt"/>
                      </a:endParaRPr>
                    </a:p>
                    <a:p>
                      <a:pPr marL="0" lvl="0" indent="0">
                        <a:buFont typeface="Arial" panose="020B0604020202020204" pitchFamily="34" charset="0"/>
                        <a:buNone/>
                      </a:pPr>
                      <a:r>
                        <a:rPr lang="en-GB" sz="1400" kern="1200" dirty="0">
                          <a:solidFill>
                            <a:schemeClr val="tx1"/>
                          </a:solidFill>
                          <a:effectLst/>
                          <a:latin typeface="+mn-lt"/>
                          <a:ea typeface="+mn-ea"/>
                          <a:cs typeface="+mn-cs"/>
                        </a:rPr>
                        <a:t>Employment Standards</a:t>
                      </a:r>
                    </a:p>
                    <a:p>
                      <a:pPr marL="0" lvl="0" indent="0">
                        <a:buFont typeface="Arial" panose="020B0604020202020204" pitchFamily="34" charset="0"/>
                        <a:buNone/>
                      </a:pPr>
                      <a:endParaRPr lang="en-GB" sz="1400" kern="1200" dirty="0">
                        <a:solidFill>
                          <a:schemeClr val="tx1"/>
                        </a:solidFill>
                        <a:effectLst/>
                        <a:latin typeface="+mn-lt"/>
                        <a:ea typeface="+mn-ea"/>
                        <a:cs typeface="+mn-cs"/>
                      </a:endParaRPr>
                    </a:p>
                    <a:p>
                      <a:pPr marL="0" lvl="0" indent="0">
                        <a:buFont typeface="Arial" panose="020B0604020202020204" pitchFamily="34" charset="0"/>
                        <a:buNone/>
                      </a:pPr>
                      <a:r>
                        <a:rPr lang="en-GB" sz="1400" dirty="0"/>
                        <a:t>Steps for security clearance and arrival</a:t>
                      </a:r>
                    </a:p>
                    <a:p>
                      <a:pPr marL="0" lvl="0" indent="0">
                        <a:buFont typeface="Arial" panose="020B0604020202020204" pitchFamily="34" charset="0"/>
                        <a:buNone/>
                      </a:pPr>
                      <a:endParaRPr lang="en-GB" sz="1400" kern="1200" dirty="0">
                        <a:solidFill>
                          <a:schemeClr val="tx1"/>
                        </a:solidFill>
                        <a:effectLst/>
                        <a:latin typeface="+mn-lt"/>
                        <a:ea typeface="+mn-ea"/>
                        <a:cs typeface="+mn-cs"/>
                      </a:endParaRPr>
                    </a:p>
                    <a:p>
                      <a:pPr marL="0" lvl="0" indent="0">
                        <a:buFont typeface="Arial" panose="020B0604020202020204" pitchFamily="34" charset="0"/>
                        <a:buNone/>
                      </a:pPr>
                      <a:r>
                        <a:rPr lang="en-GB" sz="1400" kern="1200" dirty="0">
                          <a:solidFill>
                            <a:schemeClr val="tx1"/>
                          </a:solidFill>
                          <a:effectLst/>
                          <a:latin typeface="+mn-lt"/>
                          <a:ea typeface="+mn-ea"/>
                          <a:cs typeface="+mn-cs"/>
                        </a:rPr>
                        <a:t>Case study</a:t>
                      </a:r>
                    </a:p>
                    <a:p>
                      <a:pPr marL="0" lvl="0" indent="0">
                        <a:buFont typeface="Arial" panose="020B0604020202020204" pitchFamily="34" charset="0"/>
                        <a:buNone/>
                      </a:pPr>
                      <a:endParaRPr lang="en-GB" sz="1400" kern="1200" dirty="0">
                        <a:solidFill>
                          <a:schemeClr val="tx1"/>
                        </a:solidFill>
                        <a:effectLst/>
                        <a:latin typeface="+mn-lt"/>
                        <a:ea typeface="+mn-ea"/>
                        <a:cs typeface="+mn-cs"/>
                      </a:endParaRPr>
                    </a:p>
                    <a:p>
                      <a:pPr marL="0" lvl="0" indent="0">
                        <a:buFont typeface="Arial" panose="020B0604020202020204" pitchFamily="34" charset="0"/>
                        <a:buNone/>
                      </a:pPr>
                      <a:r>
                        <a:rPr lang="en-GB" sz="1400" b="1" i="1" kern="1200" dirty="0">
                          <a:solidFill>
                            <a:schemeClr val="tx1"/>
                          </a:solidFill>
                          <a:effectLst/>
                          <a:latin typeface="+mn-lt"/>
                          <a:ea typeface="+mn-ea"/>
                          <a:cs typeface="+mn-cs"/>
                        </a:rPr>
                        <a:t>Appendix</a:t>
                      </a:r>
                    </a:p>
                    <a:p>
                      <a:pPr marL="285750" lvl="0" indent="-285750">
                        <a:buFontTx/>
                        <a:buChar char="-"/>
                      </a:pPr>
                      <a:r>
                        <a:rPr lang="en-GB" sz="1400" kern="1200" dirty="0">
                          <a:solidFill>
                            <a:schemeClr val="tx1"/>
                          </a:solidFill>
                          <a:effectLst/>
                          <a:latin typeface="+mn-lt"/>
                          <a:ea typeface="+mn-ea"/>
                          <a:cs typeface="+mn-cs"/>
                        </a:rPr>
                        <a:t>Design principles for the COVID-19 adult vaccinations</a:t>
                      </a:r>
                    </a:p>
                    <a:p>
                      <a:pPr marL="285750" lvl="0" indent="-285750">
                        <a:buFontTx/>
                        <a:buChar char="-"/>
                      </a:pPr>
                      <a:r>
                        <a:rPr lang="en-GB" sz="1400" kern="1200" dirty="0">
                          <a:solidFill>
                            <a:schemeClr val="tx1"/>
                          </a:solidFill>
                          <a:effectLst/>
                          <a:latin typeface="+mn-lt"/>
                          <a:ea typeface="+mn-ea"/>
                          <a:cs typeface="+mn-cs"/>
                        </a:rPr>
                        <a:t>Clinical red lines for the adult vaccination</a:t>
                      </a:r>
                    </a:p>
                  </a:txBody>
                  <a:tcPr>
                    <a:noFill/>
                  </a:tcPr>
                </a:tc>
                <a:tc>
                  <a:txBody>
                    <a:bodyPr/>
                    <a:lstStyle/>
                    <a:p>
                      <a:pPr marL="0" indent="0" algn="ctr">
                        <a:buFont typeface="Arial" panose="020B0604020202020204" pitchFamily="34" charset="0"/>
                        <a:buNone/>
                      </a:pPr>
                      <a:r>
                        <a:rPr lang="en-GB" sz="1400" b="0" dirty="0"/>
                        <a:t>3</a:t>
                      </a:r>
                    </a:p>
                    <a:p>
                      <a:pPr marL="0" indent="0" algn="ctr">
                        <a:buFont typeface="Arial" panose="020B0604020202020204" pitchFamily="34" charset="0"/>
                        <a:buNone/>
                      </a:pPr>
                      <a:endParaRPr lang="en-GB" sz="1400" b="0" dirty="0"/>
                    </a:p>
                    <a:p>
                      <a:pPr marL="0" indent="0" algn="ctr">
                        <a:buFont typeface="Arial" panose="020B0604020202020204" pitchFamily="34" charset="0"/>
                        <a:buNone/>
                      </a:pPr>
                      <a:r>
                        <a:rPr lang="en-GB" sz="1400" b="0" dirty="0"/>
                        <a:t>4</a:t>
                      </a:r>
                    </a:p>
                    <a:p>
                      <a:pPr marL="0" indent="0" algn="ctr">
                        <a:buFont typeface="Arial" panose="020B0604020202020204" pitchFamily="34" charset="0"/>
                        <a:buNone/>
                      </a:pPr>
                      <a:endParaRPr lang="en-GB" sz="1400" b="0" dirty="0"/>
                    </a:p>
                    <a:p>
                      <a:pPr marL="0" indent="0" algn="ctr">
                        <a:buFont typeface="Arial" panose="020B0604020202020204" pitchFamily="34" charset="0"/>
                        <a:buNone/>
                      </a:pPr>
                      <a:r>
                        <a:rPr lang="en-GB" sz="1400" b="0" dirty="0"/>
                        <a:t>5</a:t>
                      </a:r>
                    </a:p>
                    <a:p>
                      <a:pPr marL="0" indent="0" algn="ctr">
                        <a:buFont typeface="Arial" panose="020B0604020202020204" pitchFamily="34" charset="0"/>
                        <a:buNone/>
                      </a:pPr>
                      <a:endParaRPr lang="en-GB" sz="1400" b="0" dirty="0"/>
                    </a:p>
                    <a:p>
                      <a:pPr marL="0" indent="0" algn="ctr">
                        <a:buFont typeface="Arial" panose="020B0604020202020204" pitchFamily="34" charset="0"/>
                        <a:buNone/>
                      </a:pPr>
                      <a:r>
                        <a:rPr lang="en-GB" sz="1400" b="0" dirty="0"/>
                        <a:t>6</a:t>
                      </a:r>
                    </a:p>
                    <a:p>
                      <a:pPr marL="0" indent="0" algn="ctr">
                        <a:buFont typeface="Arial" panose="020B0604020202020204" pitchFamily="34" charset="0"/>
                        <a:buNone/>
                      </a:pPr>
                      <a:endParaRPr lang="en-GB" sz="1400" b="0" dirty="0"/>
                    </a:p>
                    <a:p>
                      <a:pPr marL="0" indent="0" algn="ctr">
                        <a:buFont typeface="Arial" panose="020B0604020202020204" pitchFamily="34" charset="0"/>
                        <a:buNone/>
                      </a:pPr>
                      <a:r>
                        <a:rPr lang="en-GB" sz="1400" b="0" dirty="0"/>
                        <a:t>7</a:t>
                      </a:r>
                    </a:p>
                    <a:p>
                      <a:pPr marL="0" indent="0" algn="ctr">
                        <a:buFont typeface="Arial" panose="020B0604020202020204" pitchFamily="34" charset="0"/>
                        <a:buNone/>
                      </a:pPr>
                      <a:endParaRPr lang="en-GB" sz="1400" b="0" dirty="0"/>
                    </a:p>
                    <a:p>
                      <a:pPr marL="0" indent="0" algn="ctr">
                        <a:buFont typeface="Arial" panose="020B0604020202020204" pitchFamily="34" charset="0"/>
                        <a:buNone/>
                      </a:pPr>
                      <a:r>
                        <a:rPr lang="en-GB" sz="1400" b="0" dirty="0"/>
                        <a:t>8</a:t>
                      </a:r>
                    </a:p>
                    <a:p>
                      <a:pPr marL="0" indent="0" algn="ctr">
                        <a:buFont typeface="Arial" panose="020B0604020202020204" pitchFamily="34" charset="0"/>
                        <a:buNone/>
                      </a:pPr>
                      <a:endParaRPr lang="en-GB" sz="1400" b="0" dirty="0"/>
                    </a:p>
                    <a:p>
                      <a:pPr marL="0" indent="0" algn="ctr">
                        <a:buFont typeface="Arial" panose="020B0604020202020204" pitchFamily="34" charset="0"/>
                        <a:buNone/>
                      </a:pPr>
                      <a:r>
                        <a:rPr lang="en-GB" sz="1400" b="0" dirty="0"/>
                        <a:t>9 – 16</a:t>
                      </a:r>
                    </a:p>
                  </a:txBody>
                  <a:tcPr>
                    <a:noFill/>
                  </a:tcPr>
                </a:tc>
                <a:extLst>
                  <a:ext uri="{0D108BD9-81ED-4DB2-BD59-A6C34878D82A}">
                    <a16:rowId xmlns:a16="http://schemas.microsoft.com/office/drawing/2014/main" val="327210665"/>
                  </a:ext>
                </a:extLst>
              </a:tr>
            </a:tbl>
          </a:graphicData>
        </a:graphic>
      </p:graphicFrame>
      <p:sp>
        <p:nvSpPr>
          <p:cNvPr id="7" name="Title 2">
            <a:extLst>
              <a:ext uri="{FF2B5EF4-FFF2-40B4-BE49-F238E27FC236}">
                <a16:creationId xmlns:a16="http://schemas.microsoft.com/office/drawing/2014/main" id="{62F83381-C990-45C9-ADB8-A0A44720B09D}"/>
              </a:ext>
            </a:extLst>
          </p:cNvPr>
          <p:cNvSpPr>
            <a:spLocks noGrp="1"/>
          </p:cNvSpPr>
          <p:nvPr>
            <p:ph type="title"/>
          </p:nvPr>
        </p:nvSpPr>
        <p:spPr>
          <a:xfrm>
            <a:off x="351118" y="267572"/>
            <a:ext cx="8756073" cy="611649"/>
          </a:xfrm>
        </p:spPr>
        <p:txBody>
          <a:bodyPr>
            <a:noAutofit/>
          </a:bodyPr>
          <a:lstStyle/>
          <a:p>
            <a:r>
              <a:rPr lang="en-GB" sz="2500" b="1"/>
              <a:t>Contents</a:t>
            </a:r>
          </a:p>
        </p:txBody>
      </p:sp>
      <p:sp>
        <p:nvSpPr>
          <p:cNvPr id="9" name="Rectangle 8">
            <a:extLst>
              <a:ext uri="{FF2B5EF4-FFF2-40B4-BE49-F238E27FC236}">
                <a16:creationId xmlns:a16="http://schemas.microsoft.com/office/drawing/2014/main" id="{4A86875F-309E-44ED-A773-D13C1E20FD5A}"/>
              </a:ext>
            </a:extLst>
          </p:cNvPr>
          <p:cNvSpPr/>
          <p:nvPr/>
        </p:nvSpPr>
        <p:spPr>
          <a:xfrm>
            <a:off x="5692559" y="1459023"/>
            <a:ext cx="5975981" cy="46704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GB" sz="1400" b="0" i="0" u="none" strike="noStrike" dirty="0">
                <a:solidFill>
                  <a:schemeClr val="tx1"/>
                </a:solidFill>
                <a:effectLst/>
                <a:latin typeface="+mj-lt"/>
              </a:rPr>
              <a:t>This toolkit is designed for the detained estate leadership to set out the workforce support available to enable the effective delivery of the COVID-19 vaccination programme in detained estates. This can be used as a practical guide that: </a:t>
            </a:r>
            <a:endParaRPr lang="en-GB" sz="1400" dirty="0">
              <a:solidFill>
                <a:schemeClr val="tx1"/>
              </a:solidFill>
              <a:latin typeface="+mj-lt"/>
            </a:endParaRPr>
          </a:p>
          <a:p>
            <a:pPr algn="l" rtl="0" fontAlgn="base"/>
            <a:r>
              <a:rPr lang="en-GB" sz="1400" b="0" i="0" dirty="0">
                <a:solidFill>
                  <a:schemeClr val="tx1"/>
                </a:solidFill>
                <a:effectLst/>
                <a:latin typeface="+mj-lt"/>
              </a:rPr>
              <a:t>​</a:t>
            </a:r>
          </a:p>
          <a:p>
            <a:pPr marL="171450" indent="-171450" algn="l" rtl="0" fontAlgn="base">
              <a:buFont typeface="Arial" panose="020B0604020202020204" pitchFamily="34" charset="0"/>
              <a:buChar char="•"/>
            </a:pPr>
            <a:r>
              <a:rPr lang="en-GB" sz="1400" b="0" i="0" u="none" strike="noStrike" dirty="0">
                <a:solidFill>
                  <a:schemeClr val="tx1"/>
                </a:solidFill>
                <a:effectLst/>
                <a:latin typeface="+mj-lt"/>
              </a:rPr>
              <a:t>Outlines the benefits of using the national protocol as the default legal mechanism for delivery of the COVID-19 vaccination </a:t>
            </a:r>
          </a:p>
          <a:p>
            <a:pPr marL="171450" indent="-171450" algn="l" rtl="0" fontAlgn="base">
              <a:buFont typeface="Arial" panose="020B0604020202020204" pitchFamily="34" charset="0"/>
              <a:buChar char="•"/>
            </a:pPr>
            <a:r>
              <a:rPr lang="en-GB" sz="1400" dirty="0">
                <a:solidFill>
                  <a:schemeClr val="tx1"/>
                </a:solidFill>
                <a:latin typeface="+mj-lt"/>
              </a:rPr>
              <a:t>D</a:t>
            </a:r>
            <a:r>
              <a:rPr lang="en-GB" sz="1400" b="0" i="0" u="none" strike="noStrike" dirty="0">
                <a:solidFill>
                  <a:schemeClr val="tx1"/>
                </a:solidFill>
                <a:effectLst/>
                <a:latin typeface="+mj-lt"/>
              </a:rPr>
              <a:t>etails the workforce support available from the Lead Employer </a:t>
            </a:r>
            <a:r>
              <a:rPr lang="en-US" sz="1400" b="0" i="0" dirty="0">
                <a:solidFill>
                  <a:schemeClr val="tx1"/>
                </a:solidFill>
                <a:effectLst/>
                <a:latin typeface="+mj-lt"/>
              </a:rPr>
              <a:t>​</a:t>
            </a:r>
          </a:p>
          <a:p>
            <a:pPr marL="171450" indent="-171450" fontAlgn="base">
              <a:buFont typeface="Arial" panose="020B0604020202020204" pitchFamily="34" charset="0"/>
              <a:buChar char="•"/>
            </a:pPr>
            <a:r>
              <a:rPr lang="en-GB" sz="1400" dirty="0">
                <a:solidFill>
                  <a:schemeClr val="tx1"/>
                </a:solidFill>
                <a:latin typeface="+mj-lt"/>
              </a:rPr>
              <a:t>P</a:t>
            </a:r>
            <a:r>
              <a:rPr lang="en-GB" sz="1400" b="0" i="0" u="none" strike="noStrike" dirty="0">
                <a:solidFill>
                  <a:schemeClr val="tx1"/>
                </a:solidFill>
                <a:effectLst/>
                <a:latin typeface="+mj-lt"/>
              </a:rPr>
              <a:t>rovides guidance on how detained estates can access and draw down from the national </a:t>
            </a:r>
            <a:r>
              <a:rPr lang="en-GB" sz="1400" dirty="0">
                <a:solidFill>
                  <a:schemeClr val="tx1"/>
                </a:solidFill>
                <a:latin typeface="+mj-lt"/>
              </a:rPr>
              <a:t>St John Ambulance (SJA) </a:t>
            </a:r>
            <a:r>
              <a:rPr lang="en-GB" sz="1400" b="0" i="0" u="none" strike="noStrike" dirty="0">
                <a:solidFill>
                  <a:schemeClr val="tx1"/>
                </a:solidFill>
                <a:effectLst/>
                <a:latin typeface="+mj-lt"/>
              </a:rPr>
              <a:t>volunteer contract </a:t>
            </a:r>
            <a:r>
              <a:rPr lang="en-US" sz="1400" b="0" i="0" dirty="0">
                <a:solidFill>
                  <a:schemeClr val="tx1"/>
                </a:solidFill>
                <a:effectLst/>
                <a:latin typeface="+mj-lt"/>
              </a:rPr>
              <a:t>​</a:t>
            </a:r>
          </a:p>
          <a:p>
            <a:pPr marL="171450" indent="-171450" algn="l" rtl="0" fontAlgn="base">
              <a:buFont typeface="Arial" panose="020B0604020202020204" pitchFamily="34" charset="0"/>
              <a:buChar char="•"/>
            </a:pPr>
            <a:r>
              <a:rPr lang="en-US" sz="1400" dirty="0">
                <a:solidFill>
                  <a:schemeClr val="tx1"/>
                </a:solidFill>
                <a:latin typeface="+mj-lt"/>
              </a:rPr>
              <a:t>Establishes the minimum employment checks that the NHS workforce have undertaken </a:t>
            </a:r>
          </a:p>
          <a:p>
            <a:pPr marL="171450" indent="-171450" algn="l" rtl="0" fontAlgn="base">
              <a:buFont typeface="Arial" panose="020B0604020202020204" pitchFamily="34" charset="0"/>
              <a:buChar char="•"/>
            </a:pPr>
            <a:r>
              <a:rPr lang="en-US" sz="1400" b="0" i="0" dirty="0">
                <a:solidFill>
                  <a:schemeClr val="tx1"/>
                </a:solidFill>
                <a:effectLst/>
                <a:latin typeface="+mj-lt"/>
              </a:rPr>
              <a:t>Outlines security processes for workforce coming through the Lead Employer </a:t>
            </a:r>
          </a:p>
          <a:p>
            <a:pPr marL="171450" indent="-171450" algn="l" rtl="0" fontAlgn="base">
              <a:buFont typeface="Arial" panose="020B0604020202020204" pitchFamily="34" charset="0"/>
              <a:buChar char="•"/>
            </a:pPr>
            <a:endParaRPr lang="en-US" sz="1400" dirty="0">
              <a:solidFill>
                <a:schemeClr val="tx1"/>
              </a:solidFill>
              <a:latin typeface="+mj-lt"/>
            </a:endParaRPr>
          </a:p>
          <a:p>
            <a:pPr algn="l" rtl="0" fontAlgn="base"/>
            <a:r>
              <a:rPr lang="en-GB" sz="1400" dirty="0">
                <a:solidFill>
                  <a:schemeClr val="tx1"/>
                </a:solidFill>
                <a:effectLst/>
                <a:latin typeface="+mj-lt"/>
              </a:rPr>
              <a:t>Design principles for the COVID-19 adult vaccination and Clinical red lines for the adult vaccination under National Protocol </a:t>
            </a:r>
            <a:r>
              <a:rPr lang="en-US" sz="1400" dirty="0">
                <a:solidFill>
                  <a:schemeClr val="tx1"/>
                </a:solidFill>
                <a:effectLst/>
                <a:latin typeface="+mj-lt"/>
              </a:rPr>
              <a:t>have been included in the appendix for reference. </a:t>
            </a:r>
          </a:p>
          <a:p>
            <a:pPr algn="l" rtl="0" fontAlgn="base"/>
            <a:endParaRPr kumimoji="0" lang="en-US" sz="1400" i="0" u="none" strike="noStrike" kern="1200" cap="none" spc="0" normalizeH="0" baseline="0" noProof="0" dirty="0">
              <a:ln>
                <a:noFill/>
              </a:ln>
              <a:solidFill>
                <a:schemeClr val="tx1"/>
              </a:solidFill>
              <a:uLnTx/>
              <a:uFillTx/>
              <a:latin typeface="+mj-lt"/>
              <a:ea typeface="+mn-ea"/>
              <a:cs typeface="Arial" panose="020B0604020202020204"/>
            </a:endParaRPr>
          </a:p>
          <a:p>
            <a:pPr algn="l" rtl="0" fontAlgn="base"/>
            <a:r>
              <a:rPr kumimoji="0" lang="en-GB" sz="1400" b="1" i="1" u="none" strike="noStrike" kern="1200" cap="none" spc="0" normalizeH="0" baseline="0" noProof="0" dirty="0">
                <a:ln>
                  <a:noFill/>
                </a:ln>
                <a:solidFill>
                  <a:srgbClr val="000000"/>
                </a:solidFill>
                <a:effectLst/>
                <a:uLnTx/>
                <a:uFillTx/>
                <a:latin typeface="+mj-lt"/>
                <a:ea typeface="+mn-ea"/>
                <a:cs typeface="Arial" panose="020B0604020202020204"/>
              </a:rPr>
              <a:t>This pack complements materials available on </a:t>
            </a:r>
            <a:r>
              <a:rPr lang="en-GB" sz="1400" b="1" i="1" dirty="0">
                <a:latin typeface="+mj-lt"/>
                <a:hlinkClick r:id="rId3"/>
              </a:rPr>
              <a:t>Future NHS</a:t>
            </a:r>
            <a:endParaRPr lang="en-GB" sz="1400" b="1" i="1" dirty="0">
              <a:solidFill>
                <a:schemeClr val="tx1"/>
              </a:solidFill>
              <a:latin typeface="+mj-lt"/>
            </a:endParaRPr>
          </a:p>
        </p:txBody>
      </p:sp>
    </p:spTree>
    <p:extLst>
      <p:ext uri="{BB962C8B-B14F-4D97-AF65-F5344CB8AC3E}">
        <p14:creationId xmlns:p14="http://schemas.microsoft.com/office/powerpoint/2010/main" val="1470132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25B15535-6423-4E4D-9A6F-C9B36B41BC72}"/>
              </a:ext>
            </a:extLst>
          </p:cNvPr>
          <p:cNvSpPr/>
          <p:nvPr/>
        </p:nvSpPr>
        <p:spPr>
          <a:xfrm>
            <a:off x="253651" y="1000142"/>
            <a:ext cx="11592909" cy="763189"/>
          </a:xfrm>
          <a:prstGeom prst="rect">
            <a:avLst/>
          </a:prstGeom>
          <a:solidFill>
            <a:srgbClr val="E2F2FD"/>
          </a:solidFill>
          <a:ln w="12700" cap="flat" cmpd="sng" algn="ctr">
            <a:no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457200" algn="l"/>
              </a:tabLst>
              <a:defRPr/>
            </a:pPr>
            <a:r>
              <a:rPr kumimoji="0" lang="en-GB" sz="1200" b="0" i="0" u="none" strike="noStrike" kern="1200" cap="none" spc="0" normalizeH="0" baseline="0" noProof="0" dirty="0">
                <a:ln>
                  <a:noFill/>
                </a:ln>
                <a:solidFill>
                  <a:prstClr val="black"/>
                </a:solidFill>
                <a:effectLst/>
                <a:uLnTx/>
                <a:uFillTx/>
                <a:latin typeface="Arial" panose="020B0604020202020204"/>
                <a:ea typeface="+mn-ea"/>
                <a:cs typeface="+mn-cs"/>
              </a:rPr>
              <a:t>Detained estates are able to determine the workforce model needed to safely deliver vaccination. The </a:t>
            </a:r>
            <a:r>
              <a:rPr kumimoji="0" lang="en-GB" sz="1200" b="1" i="0" u="none" strike="noStrike" kern="1200" cap="none" spc="0" normalizeH="0" baseline="0" noProof="0" dirty="0">
                <a:ln>
                  <a:noFill/>
                </a:ln>
                <a:solidFill>
                  <a:prstClr val="black"/>
                </a:solidFill>
                <a:effectLst/>
                <a:uLnTx/>
                <a:uFillTx/>
                <a:latin typeface="Arial" panose="020B0604020202020204"/>
                <a:ea typeface="+mn-ea"/>
                <a:cs typeface="+mn-cs"/>
              </a:rPr>
              <a:t>national protocol is the recommended legal mechanism of delivery for the COVID-19 vaccine in the programme </a:t>
            </a:r>
            <a:r>
              <a:rPr kumimoji="0" lang="en-GB" sz="1200" i="0" u="none" strike="noStrike" kern="1200" cap="none" spc="0" normalizeH="0" baseline="0" noProof="0" dirty="0">
                <a:ln>
                  <a:noFill/>
                </a:ln>
                <a:solidFill>
                  <a:prstClr val="black"/>
                </a:solidFill>
                <a:effectLst/>
                <a:uLnTx/>
                <a:uFillTx/>
                <a:latin typeface="Arial" panose="020B0604020202020204"/>
                <a:ea typeface="+mn-ea"/>
                <a:cs typeface="+mn-cs"/>
              </a:rPr>
              <a:t>as it enables sites to optimise the use of the unregistered workforce to support vaccination.</a:t>
            </a:r>
            <a:r>
              <a:rPr kumimoji="0" lang="en-GB" sz="1200" b="1"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n-GB" sz="1200" b="0" i="0" u="none" strike="noStrike" kern="1200" cap="none" spc="0" normalizeH="0" baseline="0" noProof="0" dirty="0">
                <a:ln>
                  <a:noFill/>
                </a:ln>
                <a:solidFill>
                  <a:prstClr val="black"/>
                </a:solidFill>
                <a:effectLst/>
                <a:uLnTx/>
                <a:uFillTx/>
                <a:latin typeface="Arial" panose="020B0604020202020204"/>
                <a:ea typeface="+mn-ea"/>
                <a:cs typeface="+mn-cs"/>
              </a:rPr>
              <a:t>This mechanism provides an opportunity to ensure service resilience, the best use of the expanded workforce, and overall sustainability of the programme. </a:t>
            </a: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9" name="Rectangle: Rounded Corners 28">
            <a:extLst>
              <a:ext uri="{FF2B5EF4-FFF2-40B4-BE49-F238E27FC236}">
                <a16:creationId xmlns:a16="http://schemas.microsoft.com/office/drawing/2014/main" id="{A1F1CE38-DC58-420B-A554-79D78AEBE6EB}"/>
              </a:ext>
            </a:extLst>
          </p:cNvPr>
          <p:cNvSpPr/>
          <p:nvPr/>
        </p:nvSpPr>
        <p:spPr>
          <a:xfrm>
            <a:off x="6975551" y="1968793"/>
            <a:ext cx="4885308" cy="132013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hlinkClick r:id="rId3"/>
              </a:rPr>
              <a:t>Print</a:t>
            </a: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the national protocol for all vaccines delivered on site </a:t>
            </a: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Ensure all staff are trained and familiar with the national protocol</a:t>
            </a: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Train, competency sign off and onboard new unregistered staff</a:t>
            </a:r>
          </a:p>
          <a:p>
            <a:pPr marL="171450" marR="0" lvl="0" indent="-171450" algn="l" defTabSz="914400" rtl="0" eaLnBrk="1" fontAlgn="auto" latinLnBrk="0" hangingPunct="1">
              <a:lnSpc>
                <a:spcPct val="150000"/>
              </a:lnSpc>
              <a:spcBef>
                <a:spcPts val="0"/>
              </a:spcBef>
              <a:spcAft>
                <a:spcPts val="0"/>
              </a:spcAft>
              <a:buClrTx/>
              <a:buSzTx/>
              <a:buFont typeface="Wingdings" panose="05000000000000000000" pitchFamily="2" charset="2"/>
              <a:buChar char="ü"/>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Ensure appropriate supervision is in place </a:t>
            </a:r>
          </a:p>
        </p:txBody>
      </p:sp>
      <p:sp>
        <p:nvSpPr>
          <p:cNvPr id="21" name="Rectangle 20">
            <a:extLst>
              <a:ext uri="{FF2B5EF4-FFF2-40B4-BE49-F238E27FC236}">
                <a16:creationId xmlns:a16="http://schemas.microsoft.com/office/drawing/2014/main" id="{2C90DD31-057A-44C8-8AAB-BA65AC6E328F}"/>
              </a:ext>
            </a:extLst>
          </p:cNvPr>
          <p:cNvSpPr/>
          <p:nvPr/>
        </p:nvSpPr>
        <p:spPr>
          <a:xfrm>
            <a:off x="190485" y="2056008"/>
            <a:ext cx="6785066" cy="1557424"/>
          </a:xfrm>
          <a:prstGeom prst="rect">
            <a:avLst/>
          </a:prstGeom>
          <a:noFill/>
          <a:ln w="12700" cap="flat" cmpd="sng" algn="ctr">
            <a:noFill/>
            <a:prstDash val="solid"/>
            <a:miter lim="800000"/>
          </a:ln>
          <a:effectLst/>
        </p:spPr>
        <p:txBody>
          <a:bodyPr rtlCol="0" anchor="ctr"/>
          <a:lstStyle/>
          <a:p>
            <a:pPr marL="171450" marR="0" lvl="0" indent="-171450" algn="l" defTabSz="914400" rtl="0" eaLnBrk="1" fontAlgn="auto" latinLnBrk="0" hangingPunct="1">
              <a:lnSpc>
                <a:spcPct val="100000"/>
              </a:lnSpc>
              <a:spcBef>
                <a:spcPts val="0"/>
              </a:spcBef>
              <a:spcAft>
                <a:spcPts val="200"/>
              </a:spcAft>
              <a:buClrTx/>
              <a:buSzTx/>
              <a:buFont typeface="Wingdings" panose="05000000000000000000" pitchFamily="2" charset="2"/>
              <a:buChar char="ü"/>
              <a:tabLst>
                <a:tab pos="457200" algn="l"/>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new legal mechanism introduced following an amendment of the medicines regulations to support the delivery of the COVID-19 vaccination programme, and introduced for flu vaccination</a:t>
            </a:r>
          </a:p>
          <a:p>
            <a:pPr marL="171450" marR="0" lvl="0" indent="-171450" algn="l" defTabSz="914400" rtl="0" eaLnBrk="1" fontAlgn="auto" latinLnBrk="0" hangingPunct="1">
              <a:lnSpc>
                <a:spcPct val="100000"/>
              </a:lnSpc>
              <a:spcBef>
                <a:spcPts val="0"/>
              </a:spcBef>
              <a:spcAft>
                <a:spcPts val="200"/>
              </a:spcAft>
              <a:buClrTx/>
              <a:buSzTx/>
              <a:buFont typeface="Wingdings" panose="05000000000000000000" pitchFamily="2" charset="2"/>
              <a:buChar char="ü"/>
              <a:tabLst>
                <a:tab pos="457200" algn="l"/>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It allows the ability to break down the vaccination pathway into 4 key components (i.e. clinical assessment &amp; consent, vaccine preparation, vaccine administration, admin recording) which optimises throughput and efficiencies.</a:t>
            </a:r>
          </a:p>
          <a:p>
            <a:pPr marL="171450" marR="0" lvl="0" indent="-171450" algn="l" defTabSz="914400" rtl="0" eaLnBrk="1" fontAlgn="auto" latinLnBrk="0" hangingPunct="1">
              <a:lnSpc>
                <a:spcPct val="100000"/>
              </a:lnSpc>
              <a:spcBef>
                <a:spcPts val="0"/>
              </a:spcBef>
              <a:spcAft>
                <a:spcPts val="200"/>
              </a:spcAft>
              <a:buClrTx/>
              <a:buSzTx/>
              <a:buFont typeface="Wingdings" panose="05000000000000000000" pitchFamily="2" charset="2"/>
              <a:buChar char="ü"/>
              <a:tabLst>
                <a:tab pos="457200" algn="l"/>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It enables an expanded workforce (such as those who are registered healthcare professionals who cannot operate under a Patient Group Direction (PGD), and unregistered workforce), to safely prepare and administer the vaccine. </a:t>
            </a:r>
          </a:p>
        </p:txBody>
      </p:sp>
      <p:sp>
        <p:nvSpPr>
          <p:cNvPr id="22" name="Rectangle 21">
            <a:extLst>
              <a:ext uri="{FF2B5EF4-FFF2-40B4-BE49-F238E27FC236}">
                <a16:creationId xmlns:a16="http://schemas.microsoft.com/office/drawing/2014/main" id="{C07018C8-DF29-40D2-B7F6-45D75F37E0E3}"/>
              </a:ext>
            </a:extLst>
          </p:cNvPr>
          <p:cNvSpPr/>
          <p:nvPr/>
        </p:nvSpPr>
        <p:spPr>
          <a:xfrm>
            <a:off x="190488" y="1644266"/>
            <a:ext cx="6125241" cy="576000"/>
          </a:xfrm>
          <a:prstGeom prst="rect">
            <a:avLst/>
          </a:prstGeom>
          <a:noFill/>
          <a:ln w="12700" cap="flat" cmpd="sng" algn="ctr">
            <a:no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457200" algn="l"/>
              </a:tabLst>
              <a:defRPr/>
            </a:pPr>
            <a:r>
              <a:rPr kumimoji="0" lang="en-GB" sz="14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What is the national protocol?</a:t>
            </a:r>
          </a:p>
        </p:txBody>
      </p:sp>
      <p:sp>
        <p:nvSpPr>
          <p:cNvPr id="24" name="Rectangle 23">
            <a:extLst>
              <a:ext uri="{FF2B5EF4-FFF2-40B4-BE49-F238E27FC236}">
                <a16:creationId xmlns:a16="http://schemas.microsoft.com/office/drawing/2014/main" id="{1AC47C89-FBC1-4F9B-9547-C6805BCEDA81}"/>
              </a:ext>
            </a:extLst>
          </p:cNvPr>
          <p:cNvSpPr/>
          <p:nvPr/>
        </p:nvSpPr>
        <p:spPr>
          <a:xfrm>
            <a:off x="253651" y="3525253"/>
            <a:ext cx="6125241" cy="576000"/>
          </a:xfrm>
          <a:prstGeom prst="rect">
            <a:avLst/>
          </a:prstGeom>
          <a:noFill/>
          <a:ln w="12700" cap="flat" cmpd="sng" algn="ctr">
            <a:no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457200" algn="l"/>
              </a:tabLst>
              <a:defRPr/>
            </a:pPr>
            <a:r>
              <a:rPr kumimoji="0" lang="en-GB" sz="14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Why should you deliver the vaccination under the national protocol?</a:t>
            </a:r>
          </a:p>
        </p:txBody>
      </p:sp>
      <p:sp>
        <p:nvSpPr>
          <p:cNvPr id="25" name="Rectangle 24">
            <a:extLst>
              <a:ext uri="{FF2B5EF4-FFF2-40B4-BE49-F238E27FC236}">
                <a16:creationId xmlns:a16="http://schemas.microsoft.com/office/drawing/2014/main" id="{A9959389-51A8-44A3-BEAF-D6C28145D20A}"/>
              </a:ext>
            </a:extLst>
          </p:cNvPr>
          <p:cNvSpPr/>
          <p:nvPr/>
        </p:nvSpPr>
        <p:spPr>
          <a:xfrm>
            <a:off x="176644" y="3928411"/>
            <a:ext cx="8061834" cy="2861627"/>
          </a:xfrm>
          <a:prstGeom prst="rect">
            <a:avLst/>
          </a:prstGeom>
          <a:noFill/>
          <a:ln w="12700" cap="flat" cmpd="sng" algn="ctr">
            <a:noFill/>
            <a:prstDash val="solid"/>
            <a:miter lim="800000"/>
          </a:ln>
          <a:effectLst/>
        </p:spPr>
        <p:txBody>
          <a:bodyPr rtlCol="0" anchor="t" anchorCtr="0"/>
          <a:lstStyle/>
          <a:p>
            <a:pPr marL="171450" marR="0" lvl="0" indent="-171450" algn="l" defTabSz="914400" rtl="0" eaLnBrk="1" fontAlgn="auto" latinLnBrk="0" hangingPunct="1">
              <a:lnSpc>
                <a:spcPct val="100000"/>
              </a:lnSpc>
              <a:spcBef>
                <a:spcPts val="0"/>
              </a:spcBef>
              <a:spcAft>
                <a:spcPts val="200"/>
              </a:spcAft>
              <a:buClrTx/>
              <a:buSzTx/>
              <a:buFont typeface="Wingdings" panose="05000000000000000000" pitchFamily="2" charset="2"/>
              <a:buChar char="ü"/>
              <a:tabLst>
                <a:tab pos="457200" algn="l"/>
              </a:tabLst>
              <a:defRPr/>
            </a:pPr>
            <a:r>
              <a:rPr kumimoji="0" lang="en-GB" sz="1200"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Enables </a:t>
            </a:r>
            <a:r>
              <a:rPr kumimoji="0" lang="en-GB" sz="1200" b="1"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full flexibility of skillsets </a:t>
            </a:r>
            <a:r>
              <a:rPr kumimoji="0" lang="en-GB" sz="1200"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required for the different vaccination pathway tasks </a:t>
            </a:r>
          </a:p>
          <a:p>
            <a:pPr marL="171450" marR="0" lvl="0" indent="-171450" algn="l" defTabSz="914400" rtl="0" eaLnBrk="1" fontAlgn="auto" latinLnBrk="0" hangingPunct="1">
              <a:lnSpc>
                <a:spcPct val="100000"/>
              </a:lnSpc>
              <a:spcBef>
                <a:spcPts val="0"/>
              </a:spcBef>
              <a:spcAft>
                <a:spcPts val="200"/>
              </a:spcAft>
              <a:buClrTx/>
              <a:buSzTx/>
              <a:buFont typeface="Wingdings" panose="05000000000000000000" pitchFamily="2" charset="2"/>
              <a:buChar char="ü"/>
              <a:tabLst>
                <a:tab pos="457200" algn="l"/>
              </a:tabLst>
              <a:defRPr/>
            </a:pPr>
            <a:r>
              <a:rPr kumimoji="0" lang="en-GB" sz="1200"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Provides </a:t>
            </a:r>
            <a:r>
              <a:rPr kumimoji="0" lang="en-GB" sz="1200" b="1"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higher productivity levels</a:t>
            </a:r>
            <a:r>
              <a:rPr kumimoji="0" lang="en-GB" sz="1200"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 saving clinician time up to 2h/ 100 patients* when vaccination task is split and unregistered workforce support </a:t>
            </a:r>
          </a:p>
          <a:p>
            <a:pPr marL="171450" marR="0" lvl="0" indent="-171450" algn="l" defTabSz="914400" rtl="0" eaLnBrk="1" fontAlgn="auto" latinLnBrk="0" hangingPunct="1">
              <a:lnSpc>
                <a:spcPct val="100000"/>
              </a:lnSpc>
              <a:spcBef>
                <a:spcPts val="0"/>
              </a:spcBef>
              <a:spcAft>
                <a:spcPts val="200"/>
              </a:spcAft>
              <a:buClrTx/>
              <a:buSzTx/>
              <a:buFont typeface="Wingdings" panose="05000000000000000000" pitchFamily="2" charset="2"/>
              <a:buChar char="ü"/>
              <a:tabLst>
                <a:tab pos="457200" algn="l"/>
              </a:tabLst>
              <a:defRPr/>
            </a:pPr>
            <a:r>
              <a:rPr kumimoji="0" lang="en-GB" sz="1200"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Facilitates delivery of vaccination at pace with easier and quicker deployment of staff in </a:t>
            </a:r>
            <a:r>
              <a:rPr kumimoji="0" lang="en-GB" sz="1200" b="1"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situations of surge </a:t>
            </a:r>
          </a:p>
          <a:p>
            <a:pPr marL="171450" marR="0" lvl="0" indent="-171450" algn="l" defTabSz="914400" rtl="0" eaLnBrk="1" fontAlgn="auto" latinLnBrk="0" hangingPunct="1">
              <a:lnSpc>
                <a:spcPct val="100000"/>
              </a:lnSpc>
              <a:spcBef>
                <a:spcPts val="0"/>
              </a:spcBef>
              <a:spcAft>
                <a:spcPts val="200"/>
              </a:spcAft>
              <a:buClrTx/>
              <a:buSzTx/>
              <a:buFont typeface="Wingdings" panose="05000000000000000000" pitchFamily="2" charset="2"/>
              <a:buChar char="ü"/>
              <a:tabLst>
                <a:tab pos="457200" algn="l"/>
              </a:tabLst>
              <a:defRPr/>
            </a:pPr>
            <a:r>
              <a:rPr kumimoji="0" lang="en-GB" sz="1200"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Enables a </a:t>
            </a:r>
            <a:r>
              <a:rPr kumimoji="0" lang="en-GB" sz="1200" b="1"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wide variety of staffing pools </a:t>
            </a:r>
            <a:r>
              <a:rPr kumimoji="0" lang="en-GB" sz="1200"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to be deployed on specific roles:</a:t>
            </a:r>
          </a:p>
          <a:p>
            <a:pPr marL="567450" marR="0" lvl="1"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tab pos="457200" algn="l"/>
              </a:tabLst>
              <a:defRPr/>
            </a:pPr>
            <a:r>
              <a:rPr kumimoji="0" lang="en-GB" sz="1200" b="1" i="0" u="none" strike="noStrike" kern="1200" cap="none" spc="0" normalizeH="0" baseline="0" noProof="0" dirty="0">
                <a:ln>
                  <a:noFill/>
                </a:ln>
                <a:solidFill>
                  <a:srgbClr val="4472C4"/>
                </a:solidFill>
                <a:effectLst/>
                <a:uLnTx/>
                <a:uFillTx/>
                <a:latin typeface="Arial" panose="020B0604020202020204"/>
                <a:ea typeface="+mn-ea"/>
                <a:cs typeface="Arial" panose="020B0604020202020204" pitchFamily="34" charset="0"/>
              </a:rPr>
              <a:t>Unregistered Vaccinators </a:t>
            </a:r>
            <a:r>
              <a:rPr kumimoji="0" lang="en-GB" sz="1200" b="0" i="0" u="none" strike="noStrike" kern="1200" cap="none" spc="0" normalizeH="0" baseline="0" noProof="0" dirty="0">
                <a:ln>
                  <a:noFill/>
                </a:ln>
                <a:solidFill>
                  <a:prstClr val="black"/>
                </a:solidFill>
                <a:effectLst/>
                <a:uLnTx/>
                <a:uFillTx/>
                <a:latin typeface="Arial" panose="020B0604020202020204"/>
                <a:ea typeface="+mn-ea"/>
                <a:cs typeface="+mn-cs"/>
              </a:rPr>
              <a:t>trained up to support the preparation and administration of all COVID-19 vaccines</a:t>
            </a:r>
          </a:p>
          <a:p>
            <a:pPr marL="567450" marR="0" lvl="1"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tab pos="457200" algn="l"/>
              </a:tabLst>
              <a:defRPr/>
            </a:pPr>
            <a:r>
              <a:rPr kumimoji="0" lang="en-GB" sz="1200" b="1" i="0" u="none" strike="noStrike" kern="1200" cap="none" spc="0" normalizeH="0" baseline="0" noProof="0" dirty="0">
                <a:ln>
                  <a:noFill/>
                </a:ln>
                <a:solidFill>
                  <a:srgbClr val="4472C4"/>
                </a:solidFill>
                <a:effectLst/>
                <a:uLnTx/>
                <a:uFillTx/>
                <a:latin typeface="Arial" panose="020B0604020202020204"/>
                <a:ea typeface="+mn-ea"/>
                <a:cs typeface="Arial" panose="020B0604020202020204" pitchFamily="34" charset="0"/>
              </a:rPr>
              <a:t>SJA volunteers </a:t>
            </a:r>
            <a:r>
              <a:rPr kumimoji="0" lang="en-GB" sz="1200"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multi-skilled to prepare and administer the vaccine, offer patient care and Basic Life Support </a:t>
            </a:r>
          </a:p>
          <a:p>
            <a:pPr marL="567450" marR="0" lvl="1"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tab pos="457200" algn="l"/>
              </a:tabLst>
              <a:defRPr/>
            </a:pPr>
            <a:r>
              <a:rPr kumimoji="0" lang="en-GB" sz="1200" b="1" i="0" u="none" strike="noStrike" kern="1200" cap="none" spc="0" normalizeH="0" baseline="0" noProof="0" dirty="0">
                <a:ln>
                  <a:noFill/>
                </a:ln>
                <a:solidFill>
                  <a:srgbClr val="4472C4"/>
                </a:solidFill>
                <a:effectLst/>
                <a:uLnTx/>
                <a:uFillTx/>
                <a:latin typeface="Arial" panose="020B0604020202020204"/>
                <a:ea typeface="+mn-ea"/>
                <a:cs typeface="Arial" panose="020B0604020202020204" pitchFamily="34" charset="0"/>
              </a:rPr>
              <a:t>Expansion of professional groups </a:t>
            </a:r>
            <a:r>
              <a:rPr kumimoji="0" lang="en-GB" sz="1200"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allowed to legally supply, consent and administer </a:t>
            </a:r>
          </a:p>
          <a:p>
            <a:pPr marL="171450" marR="0" lvl="0" indent="-171450" algn="l" defTabSz="914400" rtl="0" eaLnBrk="1" fontAlgn="auto" latinLnBrk="0" hangingPunct="1">
              <a:lnSpc>
                <a:spcPct val="100000"/>
              </a:lnSpc>
              <a:spcBef>
                <a:spcPts val="0"/>
              </a:spcBef>
              <a:spcAft>
                <a:spcPts val="200"/>
              </a:spcAft>
              <a:buClrTx/>
              <a:buSzTx/>
              <a:buFont typeface="Wingdings" panose="05000000000000000000" pitchFamily="2" charset="2"/>
              <a:buChar char="ü"/>
              <a:tabLst>
                <a:tab pos="457200" algn="l"/>
              </a:tabLst>
              <a:defRPr/>
            </a:pPr>
            <a:r>
              <a:rPr kumimoji="0" lang="en-GB" sz="1200"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Ensures </a:t>
            </a:r>
            <a:r>
              <a:rPr kumimoji="0" lang="en-GB" sz="1200" b="1"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value for money</a:t>
            </a:r>
            <a:r>
              <a:rPr kumimoji="0" lang="en-GB" sz="1200" b="0" i="0" u="none" strike="noStrike" kern="1200" cap="none" spc="0" normalizeH="0" baseline="0" noProof="0" dirty="0">
                <a:ln>
                  <a:noFill/>
                </a:ln>
                <a:solidFill>
                  <a:prstClr val="black"/>
                </a:solidFill>
                <a:effectLst/>
                <a:uLnTx/>
                <a:uFillTx/>
                <a:latin typeface="Arial" panose="020B0604020202020204"/>
                <a:ea typeface="+mn-ea"/>
                <a:cs typeface="Arial" panose="020B0604020202020204" pitchFamily="34" charset="0"/>
              </a:rPr>
              <a:t> through the use of volunteers available through national contracts</a:t>
            </a:r>
          </a:p>
        </p:txBody>
      </p:sp>
      <p:sp>
        <p:nvSpPr>
          <p:cNvPr id="26" name="Rectangle 25">
            <a:extLst>
              <a:ext uri="{FF2B5EF4-FFF2-40B4-BE49-F238E27FC236}">
                <a16:creationId xmlns:a16="http://schemas.microsoft.com/office/drawing/2014/main" id="{567D4431-44FC-46EF-9C8A-0713B5FF2B0F}"/>
              </a:ext>
            </a:extLst>
          </p:cNvPr>
          <p:cNvSpPr/>
          <p:nvPr/>
        </p:nvSpPr>
        <p:spPr>
          <a:xfrm>
            <a:off x="-645" y="6300315"/>
            <a:ext cx="6542824" cy="354383"/>
          </a:xfrm>
          <a:prstGeom prst="rect">
            <a:avLst/>
          </a:prstGeom>
          <a:solidFill>
            <a:schemeClr val="bg1">
              <a:lumMod val="95000"/>
            </a:schemeClr>
          </a:solidFill>
          <a:ln w="12700" cap="flat" cmpd="sng" algn="ctr">
            <a:no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457200" algn="l"/>
              </a:tabLst>
              <a:defRPr/>
            </a:pPr>
            <a:r>
              <a:rPr kumimoji="0" lang="en-GB" sz="10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*Data findings following a time-in-motion exercise in 15 vaccination settings across 4 months. </a:t>
            </a:r>
          </a:p>
        </p:txBody>
      </p:sp>
      <p:sp>
        <p:nvSpPr>
          <p:cNvPr id="36" name="Rectangle 35">
            <a:extLst>
              <a:ext uri="{FF2B5EF4-FFF2-40B4-BE49-F238E27FC236}">
                <a16:creationId xmlns:a16="http://schemas.microsoft.com/office/drawing/2014/main" id="{4D36425E-B208-4802-9285-00DFB0A1B371}"/>
              </a:ext>
            </a:extLst>
          </p:cNvPr>
          <p:cNvSpPr/>
          <p:nvPr/>
        </p:nvSpPr>
        <p:spPr>
          <a:xfrm>
            <a:off x="6964376" y="1644266"/>
            <a:ext cx="6125241" cy="576000"/>
          </a:xfrm>
          <a:prstGeom prst="rect">
            <a:avLst/>
          </a:prstGeom>
          <a:noFill/>
          <a:ln w="12700" cap="flat" cmpd="sng" algn="ctr">
            <a:noFill/>
            <a:prstDash val="solid"/>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tab pos="457200" algn="l"/>
              </a:tabLst>
              <a:defRPr/>
            </a:pPr>
            <a:r>
              <a:rPr kumimoji="0" lang="en-GB" sz="14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How can you adopt the national protocol?</a:t>
            </a:r>
          </a:p>
        </p:txBody>
      </p:sp>
      <p:sp>
        <p:nvSpPr>
          <p:cNvPr id="37" name="Title 2">
            <a:extLst>
              <a:ext uri="{FF2B5EF4-FFF2-40B4-BE49-F238E27FC236}">
                <a16:creationId xmlns:a16="http://schemas.microsoft.com/office/drawing/2014/main" id="{E66A0489-4509-468D-BD12-1D9818BFB329}"/>
              </a:ext>
            </a:extLst>
          </p:cNvPr>
          <p:cNvSpPr txBox="1">
            <a:spLocks/>
          </p:cNvSpPr>
          <p:nvPr/>
        </p:nvSpPr>
        <p:spPr>
          <a:xfrm>
            <a:off x="253651" y="177281"/>
            <a:ext cx="10260127" cy="7400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lang="en-GB" sz="1800" b="1" kern="1200">
                <a:solidFill>
                  <a:srgbClr val="005EB8"/>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0"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rPr>
              <a:t>Benefits of the National Protocol and how it can be adopted to support COVID-19 vaccinations in the detained estate </a:t>
            </a:r>
          </a:p>
        </p:txBody>
      </p:sp>
      <p:sp>
        <p:nvSpPr>
          <p:cNvPr id="2" name="Rectangle: Folded Corner 1">
            <a:extLst>
              <a:ext uri="{FF2B5EF4-FFF2-40B4-BE49-F238E27FC236}">
                <a16:creationId xmlns:a16="http://schemas.microsoft.com/office/drawing/2014/main" id="{B3BA348A-421D-4806-959C-B9F8F8FF078B}"/>
              </a:ext>
            </a:extLst>
          </p:cNvPr>
          <p:cNvSpPr/>
          <p:nvPr/>
        </p:nvSpPr>
        <p:spPr>
          <a:xfrm>
            <a:off x="8315484" y="3521564"/>
            <a:ext cx="3531075" cy="3092635"/>
          </a:xfrm>
          <a:prstGeom prst="foldedCorner">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18000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Best practice around the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national protocol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endParaRPr>
          </a:p>
          <a:p>
            <a:pPr marL="285750" marR="0" lvl="0" indent="-285750" algn="ctr"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0" lang="en-GB" sz="1400" b="0" i="0" u="none" strike="noStrike" kern="1200" cap="none" spc="0" normalizeH="0" baseline="0" noProof="0" dirty="0">
                <a:ln>
                  <a:noFill/>
                </a:ln>
                <a:solidFill>
                  <a:prstClr val="white"/>
                </a:solidFill>
                <a:effectLst/>
                <a:uLnTx/>
                <a:uFillTx/>
                <a:latin typeface="Arial" panose="020B0604020202020204"/>
                <a:ea typeface="+mn-ea"/>
                <a:cs typeface="+mn-cs"/>
              </a:rPr>
              <a:t>Workforce model fully broken down into all component parts to allow wide diversity of skillsets and optimal use of unregistered workforce to be deployed </a:t>
            </a:r>
          </a:p>
          <a:p>
            <a:pPr marL="285750" marR="0" lvl="0" indent="-285750" algn="ctr" defTabSz="914400" rtl="0" eaLnBrk="1" fontAlgn="auto" latinLnBrk="0" hangingPunct="1">
              <a:lnSpc>
                <a:spcPct val="100000"/>
              </a:lnSpc>
              <a:spcBef>
                <a:spcPts val="0"/>
              </a:spcBef>
              <a:spcAft>
                <a:spcPts val="300"/>
              </a:spcAft>
              <a:buClrTx/>
              <a:buSzTx/>
              <a:buFont typeface="Wingdings" panose="05000000000000000000" pitchFamily="2" charset="2"/>
              <a:buChar char="ü"/>
              <a:tabLst/>
              <a:defRPr/>
            </a:pPr>
            <a:r>
              <a:rPr kumimoji="0" lang="en-GB" sz="1400" b="0" i="0" u="none" strike="noStrike" kern="1200" cap="none" spc="0" normalizeH="0" baseline="0" noProof="0" dirty="0">
                <a:ln>
                  <a:noFill/>
                </a:ln>
                <a:solidFill>
                  <a:prstClr val="white"/>
                </a:solidFill>
                <a:effectLst/>
                <a:uLnTx/>
                <a:uFillTx/>
                <a:latin typeface="Arial" panose="020B0604020202020204"/>
                <a:ea typeface="+mn-ea"/>
                <a:cs typeface="+mn-cs"/>
              </a:rPr>
              <a:t>A series of best practice examples from sites has been created and can be accessed </a:t>
            </a:r>
            <a:r>
              <a:rPr kumimoji="0" lang="en-GB" sz="1400" b="0" i="0" u="none" strike="noStrike" kern="1200" cap="none" spc="0" normalizeH="0" baseline="0" noProof="0" dirty="0">
                <a:ln>
                  <a:noFill/>
                </a:ln>
                <a:solidFill>
                  <a:prstClr val="white"/>
                </a:solidFill>
                <a:effectLst/>
                <a:uLnTx/>
                <a:uFillTx/>
                <a:latin typeface="Arial" panose="020B0604020202020204"/>
                <a:ea typeface="+mn-ea"/>
                <a:cs typeface="+mn-cs"/>
                <a:hlinkClick r:id="rId4"/>
              </a:rPr>
              <a:t>here</a:t>
            </a:r>
            <a:r>
              <a:rPr kumimoji="0" lang="en-GB" sz="1400" b="0" i="0" u="none" strike="noStrike" kern="1200" cap="none" spc="0" normalizeH="0" baseline="0" noProof="0" dirty="0">
                <a:ln>
                  <a:noFill/>
                </a:ln>
                <a:solidFill>
                  <a:prstClr val="white"/>
                </a:solidFill>
                <a:effectLst/>
                <a:uLnTx/>
                <a:uFillTx/>
                <a:latin typeface="Arial" panose="020B0604020202020204"/>
                <a:ea typeface="+mn-ea"/>
                <a:cs typeface="+mn-cs"/>
              </a:rPr>
              <a:t> </a:t>
            </a:r>
          </a:p>
        </p:txBody>
      </p:sp>
    </p:spTree>
    <p:extLst>
      <p:ext uri="{BB962C8B-B14F-4D97-AF65-F5344CB8AC3E}">
        <p14:creationId xmlns:p14="http://schemas.microsoft.com/office/powerpoint/2010/main" val="2026837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F65ECC-6835-46F0-9401-9D7652025C24}"/>
              </a:ext>
            </a:extLst>
          </p:cNvPr>
          <p:cNvSpPr/>
          <p:nvPr/>
        </p:nvSpPr>
        <p:spPr>
          <a:xfrm>
            <a:off x="285441" y="1811203"/>
            <a:ext cx="4596038" cy="395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400" b="1" dirty="0">
                <a:solidFill>
                  <a:schemeClr val="accent1"/>
                </a:solidFill>
                <a:latin typeface="+mj-lt"/>
                <a:ea typeface="Calibri" panose="020F0502020204030204" pitchFamily="34" charset="0"/>
              </a:rPr>
              <a:t>What can the Lead Employer do?</a:t>
            </a:r>
          </a:p>
        </p:txBody>
      </p:sp>
      <p:sp>
        <p:nvSpPr>
          <p:cNvPr id="9" name="TextBox 8">
            <a:extLst>
              <a:ext uri="{FF2B5EF4-FFF2-40B4-BE49-F238E27FC236}">
                <a16:creationId xmlns:a16="http://schemas.microsoft.com/office/drawing/2014/main" id="{36BDF3CC-4DEC-4EB3-AD28-2403F79A9832}"/>
              </a:ext>
            </a:extLst>
          </p:cNvPr>
          <p:cNvSpPr txBox="1"/>
          <p:nvPr/>
        </p:nvSpPr>
        <p:spPr>
          <a:xfrm>
            <a:off x="285440" y="3669657"/>
            <a:ext cx="5997860" cy="1384995"/>
          </a:xfrm>
          <a:prstGeom prst="rect">
            <a:avLst/>
          </a:prstGeom>
          <a:solidFill>
            <a:schemeClr val="bg1"/>
          </a:solidFill>
        </p:spPr>
        <p:txBody>
          <a:bodyPr wrap="square" lIns="91440" tIns="45720" rIns="91440" bIns="45720" rtlCol="0" anchor="t">
            <a:spAutoFit/>
          </a:bodyPr>
          <a:lstStyle/>
          <a:p>
            <a:pPr marL="171450" indent="-171450">
              <a:buFont typeface="Wingdings" panose="05000000000000000000" pitchFamily="2" charset="2"/>
              <a:buChar char="ü"/>
            </a:pPr>
            <a:r>
              <a:rPr lang="en-GB" sz="1200" dirty="0"/>
              <a:t>Access to centrally-funded national volunteer workforce, non-clinical vaccination volunteers delivered by SJA</a:t>
            </a:r>
          </a:p>
          <a:p>
            <a:pPr marL="171450" indent="-171450">
              <a:buFont typeface="Wingdings" panose="05000000000000000000" pitchFamily="2" charset="2"/>
              <a:buChar char="ü"/>
            </a:pPr>
            <a:r>
              <a:rPr lang="en-GB" sz="1200" dirty="0"/>
              <a:t>For easy access to workforce available through the Lead Employer, through local recharge arrangements, which includes: paid unregistered vaccinators and registered healthcare professionals</a:t>
            </a:r>
          </a:p>
          <a:p>
            <a:pPr marL="171450" indent="-171450">
              <a:buFont typeface="Wingdings" panose="05000000000000000000" pitchFamily="2" charset="2"/>
              <a:buChar char="ü"/>
            </a:pPr>
            <a:r>
              <a:rPr lang="en-GB" sz="1200" dirty="0"/>
              <a:t>The Lead Employer is responsible for completing the relevant minimum DBS and pre-employment checks</a:t>
            </a:r>
          </a:p>
        </p:txBody>
      </p:sp>
      <p:sp>
        <p:nvSpPr>
          <p:cNvPr id="10" name="Rectangle 9">
            <a:extLst>
              <a:ext uri="{FF2B5EF4-FFF2-40B4-BE49-F238E27FC236}">
                <a16:creationId xmlns:a16="http://schemas.microsoft.com/office/drawing/2014/main" id="{79624C87-8DDE-4CD1-87EF-34A05B1B084D}"/>
              </a:ext>
            </a:extLst>
          </p:cNvPr>
          <p:cNvSpPr/>
          <p:nvPr/>
        </p:nvSpPr>
        <p:spPr>
          <a:xfrm>
            <a:off x="345440" y="3348904"/>
            <a:ext cx="4596038"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400" b="1" dirty="0">
                <a:solidFill>
                  <a:schemeClr val="accent1"/>
                </a:solidFill>
                <a:latin typeface="+mj-lt"/>
                <a:ea typeface="Calibri" panose="020F0502020204030204" pitchFamily="34" charset="0"/>
              </a:rPr>
              <a:t>Why should you engage with your Lead Employer?</a:t>
            </a:r>
          </a:p>
        </p:txBody>
      </p:sp>
      <p:sp>
        <p:nvSpPr>
          <p:cNvPr id="12" name="Rectangle 11">
            <a:extLst>
              <a:ext uri="{FF2B5EF4-FFF2-40B4-BE49-F238E27FC236}">
                <a16:creationId xmlns:a16="http://schemas.microsoft.com/office/drawing/2014/main" id="{99ACD175-7941-4754-AEF3-5A230624B409}"/>
              </a:ext>
            </a:extLst>
          </p:cNvPr>
          <p:cNvSpPr/>
          <p:nvPr/>
        </p:nvSpPr>
        <p:spPr>
          <a:xfrm>
            <a:off x="6402922" y="1811203"/>
            <a:ext cx="4988767"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400" b="1" dirty="0">
                <a:solidFill>
                  <a:schemeClr val="accent1"/>
                </a:solidFill>
                <a:latin typeface="+mj-lt"/>
                <a:ea typeface="Calibri" panose="020F0502020204030204" pitchFamily="34" charset="0"/>
              </a:rPr>
              <a:t>How can you engage with your Lead Employer?</a:t>
            </a:r>
          </a:p>
        </p:txBody>
      </p:sp>
      <p:sp>
        <p:nvSpPr>
          <p:cNvPr id="19" name="Rectangle 18">
            <a:extLst>
              <a:ext uri="{FF2B5EF4-FFF2-40B4-BE49-F238E27FC236}">
                <a16:creationId xmlns:a16="http://schemas.microsoft.com/office/drawing/2014/main" id="{FFB965A8-1C15-4643-AAA5-72E2D547D914}"/>
              </a:ext>
            </a:extLst>
          </p:cNvPr>
          <p:cNvSpPr/>
          <p:nvPr/>
        </p:nvSpPr>
        <p:spPr>
          <a:xfrm>
            <a:off x="253651" y="934008"/>
            <a:ext cx="11592909" cy="810649"/>
          </a:xfrm>
          <a:prstGeom prst="rect">
            <a:avLst/>
          </a:prstGeom>
          <a:solidFill>
            <a:srgbClr val="E2F2FD"/>
          </a:solidFill>
          <a:ln w="12700" cap="flat" cmpd="sng" algn="ctr">
            <a:noFill/>
            <a:prstDash val="solid"/>
            <a:miter lim="800000"/>
          </a:ln>
          <a:effectLst/>
        </p:spPr>
        <p:txBody>
          <a:bodyPr rtlCol="0" anchor="ctr"/>
          <a:lstStyle/>
          <a:p>
            <a:pPr>
              <a:defRPr/>
            </a:pPr>
            <a:r>
              <a:rPr lang="en-GB" sz="1200" dirty="0">
                <a:cs typeface="Calibri" panose="020F0502020204030204" pitchFamily="34" charset="0"/>
              </a:rPr>
              <a:t>Detained estates are responsible for ensuring that they have sufficient workforce trained and competent to be able to vaccinate all eligible adult detainees in the detained estate. As with all vaccination sites however, there is the ability to draw down on paid workforce through the </a:t>
            </a:r>
            <a:r>
              <a:rPr lang="en-GB" sz="1200" dirty="0">
                <a:cs typeface="Calibri" panose="020F0502020204030204" pitchFamily="34" charset="0"/>
                <a:hlinkClick r:id="rId3"/>
              </a:rPr>
              <a:t>Lead Employer</a:t>
            </a:r>
            <a:r>
              <a:rPr lang="en-GB" sz="1200" dirty="0">
                <a:cs typeface="Calibri" panose="020F0502020204030204" pitchFamily="34" charset="0"/>
              </a:rPr>
              <a:t> as well as SJA volunteers to provide additional workforce to support vaccinations.</a:t>
            </a:r>
          </a:p>
        </p:txBody>
      </p:sp>
      <p:sp>
        <p:nvSpPr>
          <p:cNvPr id="22" name="Title 2">
            <a:extLst>
              <a:ext uri="{FF2B5EF4-FFF2-40B4-BE49-F238E27FC236}">
                <a16:creationId xmlns:a16="http://schemas.microsoft.com/office/drawing/2014/main" id="{18C0F064-8586-494A-BCCB-C01352748FD7}"/>
              </a:ext>
            </a:extLst>
          </p:cNvPr>
          <p:cNvSpPr txBox="1">
            <a:spLocks/>
          </p:cNvSpPr>
          <p:nvPr/>
        </p:nvSpPr>
        <p:spPr>
          <a:xfrm>
            <a:off x="253651" y="202734"/>
            <a:ext cx="10260127" cy="7400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lang="en-GB" sz="1800" b="1" kern="1200">
                <a:solidFill>
                  <a:srgbClr val="005EB8"/>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2400" b="0" dirty="0"/>
              <a:t>The role of the Lead Employer in COVID-19 vaccination </a:t>
            </a:r>
            <a:endParaRPr kumimoji="0" lang="en-GB" sz="2400" b="0" i="0" u="none" strike="noStrike" kern="1200" cap="none" spc="0" normalizeH="0" baseline="0" noProof="0" dirty="0">
              <a:ln>
                <a:noFill/>
              </a:ln>
              <a:solidFill>
                <a:srgbClr val="005EB8"/>
              </a:solidFill>
              <a:effectLst/>
              <a:uLnTx/>
              <a:uFillTx/>
              <a:latin typeface="Arial" panose="020B0604020202020204" pitchFamily="34" charset="0"/>
              <a:ea typeface="+mj-ea"/>
              <a:cs typeface="Arial" panose="020B0604020202020204" pitchFamily="34" charset="0"/>
            </a:endParaRPr>
          </a:p>
        </p:txBody>
      </p:sp>
      <p:sp>
        <p:nvSpPr>
          <p:cNvPr id="8" name="TextBox 7">
            <a:extLst>
              <a:ext uri="{FF2B5EF4-FFF2-40B4-BE49-F238E27FC236}">
                <a16:creationId xmlns:a16="http://schemas.microsoft.com/office/drawing/2014/main" id="{3490B620-D845-4C31-B3CD-BCA08CDF9194}"/>
              </a:ext>
            </a:extLst>
          </p:cNvPr>
          <p:cNvSpPr txBox="1"/>
          <p:nvPr/>
        </p:nvSpPr>
        <p:spPr>
          <a:xfrm>
            <a:off x="253650" y="2129913"/>
            <a:ext cx="5997860" cy="1200329"/>
          </a:xfrm>
          <a:prstGeom prst="rect">
            <a:avLst/>
          </a:prstGeom>
          <a:noFill/>
        </p:spPr>
        <p:txBody>
          <a:bodyPr wrap="square" lIns="91440" tIns="45720" rIns="91440" bIns="45720" rtlCol="0" anchor="t">
            <a:spAutoFit/>
          </a:bodyPr>
          <a:lstStyle/>
          <a:p>
            <a:pPr marL="171450" indent="-171450">
              <a:buFont typeface="Wingdings" panose="05000000000000000000" pitchFamily="2" charset="2"/>
              <a:buChar char="ü"/>
            </a:pPr>
            <a:r>
              <a:rPr lang="en-GB" sz="1200" dirty="0">
                <a:ea typeface="Calibri" panose="020F0502020204030204" pitchFamily="34" charset="0"/>
                <a:cs typeface="Calibri" panose="020F0502020204030204" pitchFamily="34" charset="0"/>
              </a:rPr>
              <a:t>Lead Employers </a:t>
            </a:r>
            <a:r>
              <a:rPr lang="en-GB" sz="1200" dirty="0">
                <a:cs typeface="Calibri" panose="020F0502020204030204" pitchFamily="34" charset="0"/>
              </a:rPr>
              <a:t>are responsible for the onboarding, training, deployment of workforce across the ICS footprint. </a:t>
            </a:r>
          </a:p>
          <a:p>
            <a:pPr marL="171450" indent="-171450">
              <a:buFont typeface="Wingdings" panose="05000000000000000000" pitchFamily="2" charset="2"/>
              <a:buChar char="ü"/>
            </a:pPr>
            <a:r>
              <a:rPr lang="en-GB" sz="1200" dirty="0">
                <a:cs typeface="Calibri" panose="020F0502020204030204" pitchFamily="34" charset="0"/>
              </a:rPr>
              <a:t>Provide access to the nationally contracted volunteer workforce to detained estates. This provides additional capacity, over and above locally recruited workforce </a:t>
            </a:r>
          </a:p>
          <a:p>
            <a:pPr marL="171450" indent="-171450">
              <a:buFont typeface="Wingdings" panose="05000000000000000000" pitchFamily="2" charset="2"/>
              <a:buChar char="ü"/>
            </a:pPr>
            <a:r>
              <a:rPr lang="en-GB" sz="1200" dirty="0">
                <a:cs typeface="Calibri" panose="020F0502020204030204" pitchFamily="34" charset="0"/>
              </a:rPr>
              <a:t>Lead employers support getting the workforce trained and competent for the vaccination of all cohorts. </a:t>
            </a:r>
          </a:p>
        </p:txBody>
      </p:sp>
      <p:sp>
        <p:nvSpPr>
          <p:cNvPr id="11" name="TextBox 10">
            <a:extLst>
              <a:ext uri="{FF2B5EF4-FFF2-40B4-BE49-F238E27FC236}">
                <a16:creationId xmlns:a16="http://schemas.microsoft.com/office/drawing/2014/main" id="{486CF9C7-BAB0-447A-9B69-5E47409AA482}"/>
              </a:ext>
            </a:extLst>
          </p:cNvPr>
          <p:cNvSpPr txBox="1"/>
          <p:nvPr/>
        </p:nvSpPr>
        <p:spPr>
          <a:xfrm>
            <a:off x="6402924" y="2131209"/>
            <a:ext cx="5374809" cy="2780248"/>
          </a:xfrm>
          <a:prstGeom prst="rect">
            <a:avLst/>
          </a:prstGeom>
          <a:solidFill>
            <a:schemeClr val="bg1"/>
          </a:solidFill>
        </p:spPr>
        <p:txBody>
          <a:bodyPr wrap="square" lIns="91440" tIns="45720" rIns="91440" bIns="45720" rtlCol="0" anchor="t">
            <a:spAutoFit/>
          </a:bodyPr>
          <a:lstStyle/>
          <a:p>
            <a:pPr marL="171450" indent="-171450">
              <a:spcAft>
                <a:spcPts val="200"/>
              </a:spcAft>
              <a:buFont typeface="Wingdings" panose="05000000000000000000" pitchFamily="2" charset="2"/>
              <a:buChar char="ü"/>
            </a:pPr>
            <a:r>
              <a:rPr lang="en-GB" sz="1200" dirty="0">
                <a:latin typeface="+mn-lt"/>
                <a:ea typeface="Calibri" panose="020F0502020204030204" pitchFamily="34" charset="0"/>
                <a:cs typeface="Calibri" panose="020F0502020204030204" pitchFamily="34" charset="0"/>
              </a:rPr>
              <a:t>Reach out to your designated Lead Employer to discuss workforce arrangements (Contact list found </a:t>
            </a:r>
            <a:r>
              <a:rPr lang="en-GB" sz="1200" dirty="0">
                <a:latin typeface="+mn-lt"/>
                <a:ea typeface="Calibri" panose="020F0502020204030204" pitchFamily="34" charset="0"/>
                <a:cs typeface="Calibri" panose="020F0502020204030204" pitchFamily="34" charset="0"/>
                <a:hlinkClick r:id="rId4"/>
              </a:rPr>
              <a:t>here</a:t>
            </a:r>
            <a:r>
              <a:rPr lang="en-GB" sz="1200" dirty="0">
                <a:ea typeface="Calibri" panose="020F0502020204030204" pitchFamily="34" charset="0"/>
                <a:cs typeface="Calibri" panose="020F0502020204030204" pitchFamily="34" charset="0"/>
              </a:rPr>
              <a:t>)</a:t>
            </a:r>
            <a:endParaRPr lang="en-GB" sz="1200" dirty="0">
              <a:latin typeface="+mn-lt"/>
              <a:ea typeface="Calibri" panose="020F0502020204030204" pitchFamily="34" charset="0"/>
              <a:cs typeface="Calibri" panose="020F0502020204030204" pitchFamily="34" charset="0"/>
            </a:endParaRPr>
          </a:p>
          <a:p>
            <a:pPr marL="171450" indent="-171450">
              <a:spcAft>
                <a:spcPts val="200"/>
              </a:spcAft>
              <a:buFont typeface="Wingdings" panose="05000000000000000000" pitchFamily="2" charset="2"/>
              <a:buChar char="ü"/>
            </a:pPr>
            <a:r>
              <a:rPr lang="en-GB" sz="1200" dirty="0">
                <a:latin typeface="+mn-lt"/>
                <a:ea typeface="Calibri" panose="020F0502020204030204" pitchFamily="34" charset="0"/>
                <a:cs typeface="Calibri" panose="020F0502020204030204" pitchFamily="34" charset="0"/>
              </a:rPr>
              <a:t>The Lead Employer will then support you with accessing the national workforce support offer to deploy additional volunteer staff (as through national contract) required and also provide access to their bank workforce </a:t>
            </a:r>
          </a:p>
          <a:p>
            <a:pPr marL="171450" indent="-171450">
              <a:spcAft>
                <a:spcPts val="200"/>
              </a:spcAft>
              <a:buFont typeface="Wingdings" panose="05000000000000000000" pitchFamily="2" charset="2"/>
              <a:buChar char="ü"/>
            </a:pPr>
            <a:r>
              <a:rPr lang="en-GB" sz="1200" dirty="0">
                <a:ea typeface="Calibri" panose="020F0502020204030204" pitchFamily="34" charset="0"/>
                <a:cs typeface="Calibri" panose="020F0502020204030204" pitchFamily="34" charset="0"/>
              </a:rPr>
              <a:t>Volunteer workforce (SJA) are free of charge for detained estates as they are funded through a nationally funded contract</a:t>
            </a:r>
          </a:p>
          <a:p>
            <a:pPr marL="171450" indent="-171450">
              <a:spcAft>
                <a:spcPts val="200"/>
              </a:spcAft>
              <a:buFont typeface="Wingdings" panose="05000000000000000000" pitchFamily="2" charset="2"/>
              <a:buChar char="ü"/>
            </a:pPr>
            <a:r>
              <a:rPr lang="en-GB" sz="1200" dirty="0">
                <a:latin typeface="+mn-lt"/>
                <a:ea typeface="Calibri" panose="020F0502020204030204" pitchFamily="34" charset="0"/>
                <a:cs typeface="Calibri" panose="020F0502020204030204" pitchFamily="34" charset="0"/>
              </a:rPr>
              <a:t>All pa</a:t>
            </a:r>
            <a:r>
              <a:rPr lang="en-GB" sz="1200" dirty="0">
                <a:ea typeface="Calibri" panose="020F0502020204030204" pitchFamily="34" charset="0"/>
                <a:cs typeface="Calibri" panose="020F0502020204030204" pitchFamily="34" charset="0"/>
              </a:rPr>
              <a:t>id workforce coming through the Lead Employer are paid under the </a:t>
            </a:r>
            <a:r>
              <a:rPr lang="en-GB" sz="1200" dirty="0">
                <a:ea typeface="Calibri" panose="020F0502020204030204" pitchFamily="34" charset="0"/>
                <a:cs typeface="Calibri" panose="020F0502020204030204" pitchFamily="34" charset="0"/>
                <a:hlinkClick r:id="rId5"/>
              </a:rPr>
              <a:t>Agenda for Change </a:t>
            </a:r>
            <a:r>
              <a:rPr lang="en-GB" sz="1200" dirty="0">
                <a:ea typeface="Calibri" panose="020F0502020204030204" pitchFamily="34" charset="0"/>
                <a:cs typeface="Calibri" panose="020F0502020204030204" pitchFamily="34" charset="0"/>
              </a:rPr>
              <a:t>rate, with local recharging mechanism to be agreed between the detained estate and their respective Lead Employer. </a:t>
            </a:r>
          </a:p>
          <a:p>
            <a:pPr marL="171450" indent="-171450">
              <a:spcAft>
                <a:spcPts val="200"/>
              </a:spcAft>
              <a:buFont typeface="Wingdings" panose="05000000000000000000" pitchFamily="2" charset="2"/>
              <a:buChar char="ü"/>
            </a:pPr>
            <a:r>
              <a:rPr lang="en-GB" sz="1200" dirty="0">
                <a:latin typeface="+mn-lt"/>
                <a:ea typeface="Calibri" panose="020F0502020204030204" pitchFamily="34" charset="0"/>
                <a:cs typeface="Calibri" panose="020F0502020204030204" pitchFamily="34" charset="0"/>
              </a:rPr>
              <a:t>A workforce helpline was established to enable the resolution of workforce challenges. If your Lead Employer is not able to support and there is a workforce gap preventing you to deliver the vaccination, please call 0800 015 7707.</a:t>
            </a:r>
            <a:endParaRPr lang="en-GB" sz="1200" b="1" dirty="0">
              <a:highlight>
                <a:srgbClr val="FFFF00"/>
              </a:highlight>
              <a:latin typeface="+mn-lt"/>
              <a:ea typeface="Calibri" panose="020F0502020204030204" pitchFamily="34" charset="0"/>
              <a:cs typeface="Calibri" panose="020F0502020204030204" pitchFamily="34" charset="0"/>
            </a:endParaRPr>
          </a:p>
        </p:txBody>
      </p:sp>
      <p:sp>
        <p:nvSpPr>
          <p:cNvPr id="13" name="Rectangle 12">
            <a:extLst>
              <a:ext uri="{FF2B5EF4-FFF2-40B4-BE49-F238E27FC236}">
                <a16:creationId xmlns:a16="http://schemas.microsoft.com/office/drawing/2014/main" id="{F77153FA-9A58-46EC-A2AF-98894A83BF38}"/>
              </a:ext>
            </a:extLst>
          </p:cNvPr>
          <p:cNvSpPr/>
          <p:nvPr/>
        </p:nvSpPr>
        <p:spPr>
          <a:xfrm>
            <a:off x="345441" y="5141337"/>
            <a:ext cx="9610322" cy="122590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rtl="0" fontAlgn="base"/>
            <a:r>
              <a:rPr lang="en-US" sz="1200" b="1" dirty="0">
                <a:solidFill>
                  <a:schemeClr val="tx1"/>
                </a:solidFill>
                <a:latin typeface="+mj-lt"/>
              </a:rPr>
              <a:t>Workforce coming through the Lead Employer to support the detained estate will be informed of the </a:t>
            </a:r>
            <a:r>
              <a:rPr lang="en-GB" sz="1200" b="1" dirty="0">
                <a:solidFill>
                  <a:schemeClr val="tx1"/>
                </a:solidFill>
                <a:effectLst/>
                <a:latin typeface="+mj-lt"/>
                <a:ea typeface="Calibri" panose="020F0502020204030204" pitchFamily="34" charset="0"/>
              </a:rPr>
              <a:t>following: </a:t>
            </a:r>
          </a:p>
          <a:p>
            <a:pPr marL="285750" indent="-285750">
              <a:buFont typeface="Wingdings" panose="05000000000000000000" pitchFamily="2" charset="2"/>
              <a:buChar char="ü"/>
            </a:pPr>
            <a:r>
              <a:rPr lang="en-GB" sz="1200" dirty="0">
                <a:solidFill>
                  <a:schemeClr val="tx1"/>
                </a:solidFill>
                <a:effectLst/>
                <a:latin typeface="+mj-lt"/>
                <a:ea typeface="Times New Roman" panose="02020603050405020304" pitchFamily="18" charset="0"/>
              </a:rPr>
              <a:t>Local security arrangements / processes of the detained estates will be clearly communicated to supporting workforce for adherence</a:t>
            </a:r>
          </a:p>
          <a:p>
            <a:pPr marL="285750" indent="-285750">
              <a:buFont typeface="Wingdings" panose="05000000000000000000" pitchFamily="2" charset="2"/>
              <a:buChar char="ü"/>
            </a:pPr>
            <a:r>
              <a:rPr lang="en-GB" sz="1200" dirty="0">
                <a:solidFill>
                  <a:schemeClr val="tx1"/>
                </a:solidFill>
                <a:latin typeface="+mj-lt"/>
                <a:ea typeface="Calibri" panose="020F0502020204030204" pitchFamily="34" charset="0"/>
              </a:rPr>
              <a:t>There is a different point of care system to record vaccination episodes and the additional workforce will not be trained to use this</a:t>
            </a:r>
            <a:endParaRPr lang="en-GB" sz="1200" dirty="0">
              <a:solidFill>
                <a:schemeClr val="tx1"/>
              </a:solidFill>
              <a:effectLst/>
              <a:latin typeface="+mj-lt"/>
              <a:ea typeface="Calibri" panose="020F0502020204030204" pitchFamily="34" charset="0"/>
            </a:endParaRPr>
          </a:p>
          <a:p>
            <a:pPr marL="285750" indent="-285750">
              <a:buFont typeface="Wingdings" panose="05000000000000000000" pitchFamily="2" charset="2"/>
              <a:buChar char="ü"/>
            </a:pPr>
            <a:r>
              <a:rPr lang="en-GB" sz="1200" dirty="0">
                <a:solidFill>
                  <a:schemeClr val="tx1"/>
                </a:solidFill>
                <a:effectLst/>
                <a:latin typeface="+mj-lt"/>
                <a:ea typeface="Times New Roman" panose="02020603050405020304" pitchFamily="18" charset="0"/>
              </a:rPr>
              <a:t>At this time, the detained programme will mobilise using the AstraZeneca and Moderna vaccine only (</a:t>
            </a:r>
            <a:r>
              <a:rPr lang="en-GB" sz="1200" i="1" dirty="0">
                <a:solidFill>
                  <a:schemeClr val="tx1"/>
                </a:solidFill>
                <a:effectLst/>
                <a:latin typeface="+mj-lt"/>
                <a:ea typeface="Times New Roman" panose="02020603050405020304" pitchFamily="18" charset="0"/>
              </a:rPr>
              <a:t>there may be inclusion of the Pfizer vaccine amongst other brands in the future</a:t>
            </a:r>
            <a:r>
              <a:rPr lang="en-GB" sz="1200" dirty="0">
                <a:solidFill>
                  <a:schemeClr val="tx1"/>
                </a:solidFill>
                <a:effectLst/>
                <a:latin typeface="+mj-lt"/>
                <a:ea typeface="Times New Roman" panose="02020603050405020304" pitchFamily="18" charset="0"/>
              </a:rPr>
              <a:t>)</a:t>
            </a:r>
          </a:p>
          <a:p>
            <a:pPr marL="285750" indent="-285750">
              <a:buFont typeface="Wingdings" panose="05000000000000000000" pitchFamily="2" charset="2"/>
              <a:buChar char="ü"/>
            </a:pPr>
            <a:r>
              <a:rPr lang="en-GB" sz="1200" dirty="0">
                <a:solidFill>
                  <a:schemeClr val="tx1"/>
                </a:solidFill>
                <a:effectLst/>
                <a:latin typeface="+mj-lt"/>
                <a:ea typeface="Times New Roman" panose="02020603050405020304" pitchFamily="18" charset="0"/>
              </a:rPr>
              <a:t>Clinics are for detainees only as indemnity doesn’t cover staff / visitors </a:t>
            </a:r>
            <a:endParaRPr lang="en-GB" sz="1200" dirty="0">
              <a:solidFill>
                <a:schemeClr val="tx1"/>
              </a:solidFill>
              <a:effectLst/>
              <a:latin typeface="+mj-lt"/>
              <a:ea typeface="Calibri" panose="020F0502020204030204" pitchFamily="34" charset="0"/>
            </a:endParaRPr>
          </a:p>
        </p:txBody>
      </p:sp>
    </p:spTree>
    <p:extLst>
      <p:ext uri="{BB962C8B-B14F-4D97-AF65-F5344CB8AC3E}">
        <p14:creationId xmlns:p14="http://schemas.microsoft.com/office/powerpoint/2010/main" val="352771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34FAAD4-782D-4638-9251-98A328747EA9}"/>
              </a:ext>
            </a:extLst>
          </p:cNvPr>
          <p:cNvSpPr txBox="1"/>
          <p:nvPr/>
        </p:nvSpPr>
        <p:spPr>
          <a:xfrm>
            <a:off x="269857" y="947001"/>
            <a:ext cx="11580580" cy="646331"/>
          </a:xfrm>
          <a:prstGeom prst="rect">
            <a:avLst/>
          </a:prstGeom>
          <a:solidFill>
            <a:srgbClr val="DEEBF7"/>
          </a:solidFill>
        </p:spPr>
        <p:txBody>
          <a:bodyPr wrap="square" lIns="91440" tIns="45720" rIns="91440" bIns="45720" rtlCol="0" anchor="t">
            <a:spAutoFit/>
          </a:bodyPr>
          <a:lstStyle/>
          <a:p>
            <a:pPr>
              <a:defRPr/>
            </a:pPr>
            <a:r>
              <a:rPr lang="en-GB" sz="1200" dirty="0">
                <a:latin typeface="Arial"/>
                <a:cs typeface="Arial"/>
              </a:rPr>
              <a:t>The below table details the minimum DBS clearance requirements to deliver vaccinations within the current programme. These standards have been agreed with the Home Office and are set to ensure patient and staff safety during the vaccination activity. </a:t>
            </a:r>
            <a:r>
              <a:rPr lang="en-GB" sz="1200" dirty="0">
                <a:latin typeface="Arial" panose="020B0604020202020204" pitchFamily="34" charset="0"/>
                <a:cs typeface="Arial" panose="020B0604020202020204" pitchFamily="34" charset="0"/>
              </a:rPr>
              <a:t>Security clearance with </a:t>
            </a:r>
            <a:r>
              <a:rPr lang="en-GB" sz="1200" dirty="0">
                <a:latin typeface="Arial"/>
                <a:ea typeface="Calibri"/>
                <a:cs typeface="Calibri"/>
              </a:rPr>
              <a:t>Her Majesty's Prison and Probation Service (</a:t>
            </a:r>
            <a:r>
              <a:rPr lang="en-GB" sz="1200" dirty="0">
                <a:latin typeface="Arial" panose="020B0604020202020204" pitchFamily="34" charset="0"/>
                <a:cs typeface="Arial" panose="020B0604020202020204" pitchFamily="34" charset="0"/>
              </a:rPr>
              <a:t>HMPPS) or the Home Office (HO) is mandatory and additional vaccinators who arrive at the detained site without security clearance will be turned away</a:t>
            </a:r>
            <a:endParaRPr kumimoji="0" lang="en-GB" sz="1200" b="0" i="1"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3" name="Title 8">
            <a:extLst>
              <a:ext uri="{FF2B5EF4-FFF2-40B4-BE49-F238E27FC236}">
                <a16:creationId xmlns:a16="http://schemas.microsoft.com/office/drawing/2014/main" id="{3545B880-6EAC-0B5B-A02D-C4714A20AB98}"/>
              </a:ext>
            </a:extLst>
          </p:cNvPr>
          <p:cNvSpPr txBox="1">
            <a:spLocks/>
          </p:cNvSpPr>
          <p:nvPr/>
        </p:nvSpPr>
        <p:spPr>
          <a:xfrm>
            <a:off x="268951" y="280709"/>
            <a:ext cx="10080000"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b="0" kern="1200">
                <a:solidFill>
                  <a:srgbClr val="005EB8"/>
                </a:solidFill>
                <a:latin typeface="Arial" panose="020B0604020202020204" pitchFamily="34" charset="0"/>
                <a:ea typeface="+mj-ea"/>
                <a:cs typeface="Arial" panose="020B0604020202020204" pitchFamily="34" charset="0"/>
              </a:defRPr>
            </a:lvl1pPr>
          </a:lstStyle>
          <a:p>
            <a:r>
              <a:rPr lang="en-GB" dirty="0">
                <a:latin typeface="Arial"/>
                <a:cs typeface="Arial"/>
              </a:rPr>
              <a:t>Employment standards: minimum DBS / security process requirements</a:t>
            </a:r>
          </a:p>
        </p:txBody>
      </p:sp>
      <p:sp>
        <p:nvSpPr>
          <p:cNvPr id="7" name="Rectangle 6">
            <a:extLst>
              <a:ext uri="{FF2B5EF4-FFF2-40B4-BE49-F238E27FC236}">
                <a16:creationId xmlns:a16="http://schemas.microsoft.com/office/drawing/2014/main" id="{9914764E-9A53-0D6E-22C6-9819BB0441DE}"/>
              </a:ext>
            </a:extLst>
          </p:cNvPr>
          <p:cNvSpPr/>
          <p:nvPr/>
        </p:nvSpPr>
        <p:spPr>
          <a:xfrm>
            <a:off x="3507250" y="6066449"/>
            <a:ext cx="8684750" cy="276999"/>
          </a:xfrm>
          <a:prstGeom prst="rect">
            <a:avLst/>
          </a:prstGeom>
          <a:solidFill>
            <a:schemeClr val="bg1">
              <a:lumMod val="95000"/>
            </a:schemeClr>
          </a:solidFill>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457200">
              <a:defRPr/>
            </a:pPr>
            <a:r>
              <a:rPr kumimoji="0" lang="en-GB" sz="1200" b="0" i="1" u="none" strike="noStrike" kern="1200" cap="none" spc="0" normalizeH="0" baseline="0" noProof="0" dirty="0">
                <a:ln>
                  <a:noFill/>
                </a:ln>
                <a:effectLst/>
                <a:uLnTx/>
                <a:uFillTx/>
                <a:latin typeface="Arial" panose="020B0604020202020204" pitchFamily="34" charset="0"/>
                <a:cs typeface="Arial" panose="020B0604020202020204" pitchFamily="34" charset="0"/>
              </a:rPr>
              <a:t>DBS guidance on COVID-19 </a:t>
            </a:r>
            <a:r>
              <a:rPr kumimoji="0" lang="en-GB" sz="1200" b="0" i="1" u="none" strike="noStrike" kern="1200" cap="none" spc="0" normalizeH="0" baseline="0" noProof="0" dirty="0">
                <a:ln>
                  <a:noFill/>
                </a:ln>
                <a:effectLst/>
                <a:uLnTx/>
                <a:uFillTx/>
                <a:latin typeface="Arial" panose="020B0604020202020204" pitchFamily="34" charset="0"/>
                <a:ea typeface="Calibri"/>
                <a:cs typeface="Arial" panose="020B0604020202020204" pitchFamily="34" charset="0"/>
              </a:rPr>
              <a:t>roles which would be eligible for this type of check can be found on </a:t>
            </a:r>
            <a:r>
              <a:rPr kumimoji="0" lang="en-GB" sz="1200" b="0" i="1" u="none" strike="noStrike" kern="1200" cap="none" spc="0" normalizeH="0" baseline="0" noProof="0" dirty="0">
                <a:ln>
                  <a:noFill/>
                </a:ln>
                <a:effectLst/>
                <a:uLnTx/>
                <a:uFillTx/>
                <a:latin typeface="Arial" panose="020B0604020202020204" pitchFamily="34" charset="0"/>
                <a:ea typeface="Calibri"/>
                <a:cs typeface="Arial" panose="020B0604020202020204" pitchFamily="34" charset="0"/>
                <a:hlinkClick r:id="rId3">
                  <a:extLst>
                    <a:ext uri="{A12FA001-AC4F-418D-AE19-62706E023703}">
                      <ahyp:hlinkClr xmlns:ahyp="http://schemas.microsoft.com/office/drawing/2018/hyperlinkcolor" val="tx"/>
                    </a:ext>
                  </a:extLst>
                </a:hlinkClick>
              </a:rPr>
              <a:t>gov.uk</a:t>
            </a:r>
            <a:r>
              <a:rPr kumimoji="0" lang="en-GB" sz="1200" b="0" i="1" u="none" strike="noStrike" kern="1200" cap="none" spc="0" normalizeH="0" baseline="0" noProof="0" dirty="0">
                <a:ln>
                  <a:noFill/>
                </a:ln>
                <a:effectLst/>
                <a:uLnTx/>
                <a:uFillTx/>
                <a:latin typeface="Arial" panose="020B0604020202020204" pitchFamily="34" charset="0"/>
                <a:ea typeface="Calibri"/>
                <a:cs typeface="Arial" panose="020B0604020202020204" pitchFamily="34" charset="0"/>
              </a:rPr>
              <a:t>.</a:t>
            </a:r>
            <a:r>
              <a:rPr lang="en-GB" sz="1200" i="1" dirty="0">
                <a:latin typeface="Arial" panose="020B0604020202020204" pitchFamily="34" charset="0"/>
                <a:ea typeface="Calibri"/>
                <a:cs typeface="Arial" panose="020B0604020202020204" pitchFamily="34" charset="0"/>
              </a:rPr>
              <a:t>    </a:t>
            </a:r>
            <a:endParaRPr lang="en-US" dirty="0">
              <a:latin typeface="Arial" panose="020B0604020202020204" pitchFamily="34" charset="0"/>
              <a:cs typeface="Arial" panose="020B0604020202020204" pitchFamily="34" charset="0"/>
            </a:endParaRPr>
          </a:p>
        </p:txBody>
      </p:sp>
      <p:graphicFrame>
        <p:nvGraphicFramePr>
          <p:cNvPr id="17" name="Table 3">
            <a:extLst>
              <a:ext uri="{FF2B5EF4-FFF2-40B4-BE49-F238E27FC236}">
                <a16:creationId xmlns:a16="http://schemas.microsoft.com/office/drawing/2014/main" id="{0CFC2559-B806-4B0A-8B80-72CE706D676F}"/>
              </a:ext>
            </a:extLst>
          </p:cNvPr>
          <p:cNvGraphicFramePr>
            <a:graphicFrameLocks noGrp="1"/>
          </p:cNvGraphicFramePr>
          <p:nvPr>
            <p:extLst>
              <p:ext uri="{D42A27DB-BD31-4B8C-83A1-F6EECF244321}">
                <p14:modId xmlns:p14="http://schemas.microsoft.com/office/powerpoint/2010/main" val="2547812673"/>
              </p:ext>
            </p:extLst>
          </p:nvPr>
        </p:nvGraphicFramePr>
        <p:xfrm>
          <a:off x="268951" y="1839581"/>
          <a:ext cx="11752473" cy="4071418"/>
        </p:xfrm>
        <a:graphic>
          <a:graphicData uri="http://schemas.openxmlformats.org/drawingml/2006/table">
            <a:tbl>
              <a:tblPr firstRow="1" bandRow="1">
                <a:tableStyleId>{5C22544A-7EE6-4342-B048-85BDC9FD1C3A}</a:tableStyleId>
              </a:tblPr>
              <a:tblGrid>
                <a:gridCol w="1039732">
                  <a:extLst>
                    <a:ext uri="{9D8B030D-6E8A-4147-A177-3AD203B41FA5}">
                      <a16:colId xmlns:a16="http://schemas.microsoft.com/office/drawing/2014/main" val="2160126024"/>
                    </a:ext>
                  </a:extLst>
                </a:gridCol>
                <a:gridCol w="1266820">
                  <a:extLst>
                    <a:ext uri="{9D8B030D-6E8A-4147-A177-3AD203B41FA5}">
                      <a16:colId xmlns:a16="http://schemas.microsoft.com/office/drawing/2014/main" val="799017390"/>
                    </a:ext>
                  </a:extLst>
                </a:gridCol>
                <a:gridCol w="2861416">
                  <a:extLst>
                    <a:ext uri="{9D8B030D-6E8A-4147-A177-3AD203B41FA5}">
                      <a16:colId xmlns:a16="http://schemas.microsoft.com/office/drawing/2014/main" val="4030242599"/>
                    </a:ext>
                  </a:extLst>
                </a:gridCol>
                <a:gridCol w="1523953">
                  <a:extLst>
                    <a:ext uri="{9D8B030D-6E8A-4147-A177-3AD203B41FA5}">
                      <a16:colId xmlns:a16="http://schemas.microsoft.com/office/drawing/2014/main" val="771586141"/>
                    </a:ext>
                  </a:extLst>
                </a:gridCol>
                <a:gridCol w="5060552">
                  <a:extLst>
                    <a:ext uri="{9D8B030D-6E8A-4147-A177-3AD203B41FA5}">
                      <a16:colId xmlns:a16="http://schemas.microsoft.com/office/drawing/2014/main" val="57427524"/>
                    </a:ext>
                  </a:extLst>
                </a:gridCol>
              </a:tblGrid>
              <a:tr h="739368">
                <a:tc>
                  <a:txBody>
                    <a:bodyPr/>
                    <a:lstStyle/>
                    <a:p>
                      <a:pPr algn="ctr"/>
                      <a:r>
                        <a:rPr lang="en-GB" sz="1200" dirty="0">
                          <a:latin typeface="Arial" panose="020B0604020202020204" pitchFamily="34" charset="0"/>
                          <a:cs typeface="Arial" panose="020B0604020202020204" pitchFamily="34" charset="0"/>
                        </a:rPr>
                        <a:t>Role</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85388"/>
                    </a:solidFill>
                  </a:tcPr>
                </a:tc>
                <a:tc>
                  <a:txBody>
                    <a:bodyPr/>
                    <a:lstStyle/>
                    <a:p>
                      <a:pPr algn="ctr"/>
                      <a:r>
                        <a:rPr lang="en-GB" sz="1200" dirty="0">
                          <a:latin typeface="Arial" panose="020B0604020202020204" pitchFamily="34" charset="0"/>
                          <a:cs typeface="Arial" panose="020B0604020202020204" pitchFamily="34" charset="0"/>
                        </a:rPr>
                        <a:t>Role is provided by</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85388"/>
                    </a:solidFill>
                  </a:tcPr>
                </a:tc>
                <a:tc>
                  <a:txBody>
                    <a:bodyPr/>
                    <a:lstStyle/>
                    <a:p>
                      <a:pPr algn="ctr"/>
                      <a:r>
                        <a:rPr lang="en-GB" sz="1200" dirty="0">
                          <a:latin typeface="Arial" panose="020B0604020202020204" pitchFamily="34" charset="0"/>
                          <a:cs typeface="Arial" panose="020B0604020202020204" pitchFamily="34" charset="0"/>
                        </a:rPr>
                        <a:t>Responsibility</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85388"/>
                    </a:solidFill>
                  </a:tcPr>
                </a:tc>
                <a:tc>
                  <a:txBody>
                    <a:bodyPr/>
                    <a:lstStyle/>
                    <a:p>
                      <a:pPr algn="ctr"/>
                      <a:r>
                        <a:rPr lang="en-GB" sz="1200" dirty="0">
                          <a:latin typeface="Arial" panose="020B0604020202020204" pitchFamily="34" charset="0"/>
                          <a:cs typeface="Arial" panose="020B0604020202020204" pitchFamily="34" charset="0"/>
                        </a:rPr>
                        <a:t>Minimum DBS clearance requirement</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85388"/>
                    </a:solidFill>
                  </a:tcPr>
                </a:tc>
                <a:tc>
                  <a:txBody>
                    <a:bodyPr/>
                    <a:lstStyle/>
                    <a:p>
                      <a:pPr algn="ctr"/>
                      <a:r>
                        <a:rPr lang="en-GB" sz="1200" dirty="0">
                          <a:latin typeface="Arial" panose="020B0604020202020204" pitchFamily="34" charset="0"/>
                          <a:cs typeface="Arial" panose="020B0604020202020204" pitchFamily="34" charset="0"/>
                        </a:rPr>
                        <a:t>Clearance process required by HMPPS:</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rgbClr val="285388"/>
                    </a:solidFill>
                  </a:tcPr>
                </a:tc>
                <a:extLst>
                  <a:ext uri="{0D108BD9-81ED-4DB2-BD59-A6C34878D82A}">
                    <a16:rowId xmlns:a16="http://schemas.microsoft.com/office/drawing/2014/main" val="1226907886"/>
                  </a:ext>
                </a:extLst>
              </a:tr>
              <a:tr h="962592">
                <a:tc>
                  <a:txBody>
                    <a:bodyPr/>
                    <a:lstStyle/>
                    <a:p>
                      <a:pPr marL="0" indent="0">
                        <a:buFont typeface="Arial" panose="020B0604020202020204" pitchFamily="34" charset="0"/>
                        <a:buNone/>
                      </a:pPr>
                      <a:r>
                        <a:rPr lang="en-GB" sz="1050" b="1" dirty="0">
                          <a:latin typeface="Arial" panose="020B0604020202020204" pitchFamily="34" charset="0"/>
                          <a:cs typeface="Arial" panose="020B0604020202020204" pitchFamily="34" charset="0"/>
                        </a:rPr>
                        <a:t>Registered Healthcare Practitioner</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Arial"/>
                          <a:cs typeface="Arial"/>
                        </a:rPr>
                        <a:t>NHS bank or substantive staff </a:t>
                      </a:r>
                      <a:endParaRPr lang="en-GB" sz="1050" dirty="0">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Clinical assessment and consent </a:t>
                      </a:r>
                    </a:p>
                    <a:p>
                      <a:pPr marL="17145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Vaccine preparation (dilution and draw up of the vaccine) </a:t>
                      </a:r>
                    </a:p>
                    <a:p>
                      <a:pPr marL="17145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Vaccine administration using IM technique</a:t>
                      </a:r>
                    </a:p>
                    <a:p>
                      <a:pPr marL="17145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Clinical supervision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rowSpan="3">
                  <a:txBody>
                    <a:bodyPr/>
                    <a:lstStyle/>
                    <a:p>
                      <a:pPr algn="ctr"/>
                      <a:r>
                        <a:rPr lang="en-GB" sz="1050" dirty="0">
                          <a:solidFill>
                            <a:schemeClr val="tx1"/>
                          </a:solidFill>
                          <a:latin typeface="Arial"/>
                          <a:cs typeface="Arial"/>
                        </a:rPr>
                        <a:t>Enhanced DBS check with adults barred lists information </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a:solidFill>
                        <a:schemeClr val="bg2">
                          <a:lumMod val="75000"/>
                        </a:schemeClr>
                      </a:solidFill>
                    </a:lnB>
                    <a:solidFill>
                      <a:schemeClr val="bg1"/>
                    </a:solidFill>
                  </a:tcPr>
                </a:tc>
                <a:tc rowSpan="4">
                  <a:txBody>
                    <a:bodyPr/>
                    <a:lstStyle/>
                    <a:p>
                      <a:pPr marL="228600" indent="-228600" algn="l">
                        <a:buFont typeface="+mj-lt"/>
                        <a:buAutoNum type="arabicPeriod"/>
                      </a:pPr>
                      <a:r>
                        <a:rPr lang="en-GB" sz="1050" dirty="0">
                          <a:latin typeface="Arial" panose="020B0604020202020204" pitchFamily="34" charset="0"/>
                          <a:cs typeface="Arial" panose="020B0604020202020204" pitchFamily="34" charset="0"/>
                        </a:rPr>
                        <a:t>Names and personal details including national insurance number provided to the Approvals and Compliance Team - ideally at least 7 days before scheduled clinic </a:t>
                      </a:r>
                    </a:p>
                    <a:p>
                      <a:pPr marL="228600" indent="-228600" algn="l">
                        <a:buFont typeface="+mj-lt"/>
                        <a:buAutoNum type="arabicPeriod"/>
                      </a:pPr>
                      <a:r>
                        <a:rPr lang="en-GB" sz="1050" dirty="0">
                          <a:latin typeface="Arial" panose="020B0604020202020204" pitchFamily="34" charset="0"/>
                          <a:cs typeface="Arial" panose="020B0604020202020204" pitchFamily="34" charset="0"/>
                        </a:rPr>
                        <a:t>Local arrangements will be made with the local DE vaccinations service at the site to organise the security checks required. All ID verification is remote until their first day if new healthcare contractors when they will present their ID in the normal way at entry.</a:t>
                      </a:r>
                    </a:p>
                    <a:p>
                      <a:pPr marL="228600" indent="-228600" algn="l">
                        <a:buFont typeface="+mj-lt"/>
                        <a:buAutoNum type="arabicPeriod"/>
                      </a:pPr>
                      <a:r>
                        <a:rPr lang="en-GB" sz="1050" dirty="0">
                          <a:latin typeface="Arial" panose="020B0604020202020204" pitchFamily="34" charset="0"/>
                          <a:cs typeface="Arial" panose="020B0604020202020204" pitchFamily="34" charset="0"/>
                        </a:rPr>
                        <a:t>Lead Employer team will need to be provided with the schedule (and the locations they will be visiting, if known) by the Health Care team</a:t>
                      </a:r>
                    </a:p>
                    <a:p>
                      <a:pPr marL="228600" indent="-228600" algn="l">
                        <a:buFont typeface="+mj-lt"/>
                        <a:buAutoNum type="arabicPeriod"/>
                      </a:pPr>
                      <a:r>
                        <a:rPr lang="en-GB" sz="1050" dirty="0">
                          <a:latin typeface="Arial" panose="020B0604020202020204" pitchFamily="34" charset="0"/>
                          <a:cs typeface="Arial" panose="020B0604020202020204" pitchFamily="34" charset="0"/>
                        </a:rPr>
                        <a:t>The Lead Employer will make decisions on each application within 48 hours of been provided with each request and reply back to the Health Care team</a:t>
                      </a:r>
                    </a:p>
                    <a:p>
                      <a:pPr marL="228600" indent="-228600" algn="l">
                        <a:buFont typeface="+mj-lt"/>
                        <a:buAutoNum type="arabicPeriod"/>
                      </a:pPr>
                      <a:r>
                        <a:rPr lang="en-GB" sz="1050" dirty="0">
                          <a:latin typeface="Arial" panose="020B0604020202020204" pitchFamily="34" charset="0"/>
                          <a:cs typeface="Arial" panose="020B0604020202020204" pitchFamily="34" charset="0"/>
                        </a:rPr>
                        <a:t>The Lead Employer team will share the database with the Governor and Healthcare Team lead at each site, thus allowing entry to the prison for this purpose</a:t>
                      </a:r>
                    </a:p>
                    <a:p>
                      <a:pPr marL="228600" indent="-228600" algn="l">
                        <a:buFont typeface="+mj-lt"/>
                        <a:buAutoNum type="arabicPeriod"/>
                      </a:pPr>
                      <a:r>
                        <a:rPr lang="en-GB" sz="1050" dirty="0">
                          <a:latin typeface="Arial" panose="020B0604020202020204" pitchFamily="34" charset="0"/>
                          <a:cs typeface="Arial" panose="020B0604020202020204" pitchFamily="34" charset="0"/>
                        </a:rPr>
                        <a:t>Decisions will be made locally re how to manage repeat attendance by the same staff for future clinics</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a:solidFill>
                        <a:schemeClr val="bg2">
                          <a:lumMod val="75000"/>
                        </a:schemeClr>
                      </a:solidFill>
                    </a:lnB>
                    <a:noFill/>
                  </a:tcPr>
                </a:tc>
                <a:extLst>
                  <a:ext uri="{0D108BD9-81ED-4DB2-BD59-A6C34878D82A}">
                    <a16:rowId xmlns:a16="http://schemas.microsoft.com/office/drawing/2014/main" val="813551"/>
                  </a:ext>
                </a:extLst>
              </a:tr>
              <a:tr h="617046">
                <a:tc>
                  <a:txBody>
                    <a:bodyPr/>
                    <a:lstStyle/>
                    <a:p>
                      <a:r>
                        <a:rPr lang="en-GB" sz="1050" b="1" dirty="0">
                          <a:latin typeface="Arial" panose="020B0604020202020204" pitchFamily="34" charset="0"/>
                          <a:cs typeface="Arial" panose="020B0604020202020204" pitchFamily="34" charset="0"/>
                        </a:rPr>
                        <a:t>Unregistered vaccinators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Arial"/>
                          <a:cs typeface="Arial"/>
                        </a:rPr>
                        <a:t>NHS bank or substantive staff </a:t>
                      </a:r>
                      <a:endParaRPr lang="en-GB" sz="1050" dirty="0">
                        <a:latin typeface="Arial" panose="020B0604020202020204" pitchFamily="34" charset="0"/>
                        <a:cs typeface="Arial" panose="020B0604020202020204" pitchFamily="34" charset="0"/>
                      </a:endParaRP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Arial"/>
                          <a:cs typeface="Arial"/>
                        </a:rPr>
                        <a:t>Vaccine preparation (dilution and draw up of the vaccine) </a:t>
                      </a:r>
                      <a:endParaRPr lang="en-GB" sz="10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50" dirty="0">
                          <a:latin typeface="Arial"/>
                          <a:cs typeface="Arial"/>
                        </a:rPr>
                        <a:t>Vaccine administration using IM technique</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vMerge="1">
                  <a:txBody>
                    <a:bodyPr/>
                    <a:lstStyle/>
                    <a:p>
                      <a:endParaRPr lang="en-US"/>
                    </a:p>
                  </a:txBody>
                  <a:tcPr>
                    <a:lnL w="12700">
                      <a:solidFill>
                        <a:schemeClr val="bg2">
                          <a:lumMod val="75000"/>
                        </a:schemeClr>
                      </a:solidFill>
                    </a:lnL>
                    <a:lnR w="12700">
                      <a:solidFill>
                        <a:schemeClr val="bg2">
                          <a:lumMod val="75000"/>
                        </a:schemeClr>
                      </a:solidFill>
                    </a:lnR>
                    <a:lnT w="12700">
                      <a:solidFill>
                        <a:schemeClr val="bg2">
                          <a:lumMod val="75000"/>
                        </a:schemeClr>
                      </a:solidFill>
                    </a:lnT>
                    <a:lnB w="12700">
                      <a:solidFill>
                        <a:schemeClr val="bg2">
                          <a:lumMod val="75000"/>
                        </a:schemeClr>
                      </a:solidFill>
                    </a:lnB>
                    <a:solidFill>
                      <a:schemeClr val="bg1"/>
                    </a:solidFill>
                  </a:tcPr>
                </a:tc>
                <a:tc vMerge="1">
                  <a:txBody>
                    <a:bodyPr/>
                    <a:lstStyle/>
                    <a:p>
                      <a:endParaRPr lang="en-GB"/>
                    </a:p>
                  </a:txBody>
                  <a:tcPr/>
                </a:tc>
                <a:extLst>
                  <a:ext uri="{0D108BD9-81ED-4DB2-BD59-A6C34878D82A}">
                    <a16:rowId xmlns:a16="http://schemas.microsoft.com/office/drawing/2014/main" val="2045194474"/>
                  </a:ext>
                </a:extLst>
              </a:tr>
              <a:tr h="789820">
                <a:tc>
                  <a:txBody>
                    <a:bodyPr/>
                    <a:lstStyle/>
                    <a:p>
                      <a:pPr lvl="0">
                        <a:buNone/>
                      </a:pPr>
                      <a:r>
                        <a:rPr lang="en-GB" sz="1050" b="1" dirty="0">
                          <a:latin typeface="Arial"/>
                          <a:cs typeface="Arial"/>
                        </a:rPr>
                        <a:t>Healthcare support workers</a:t>
                      </a:r>
                      <a:endParaRPr lang="en-US" dirty="0"/>
                    </a:p>
                  </a:txBody>
                  <a:tcPr>
                    <a:lnL w="12700">
                      <a:solidFill>
                        <a:schemeClr val="bg2">
                          <a:lumMod val="75000"/>
                        </a:schemeClr>
                      </a:solidFill>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a:solidFill>
                        <a:schemeClr val="bg2">
                          <a:lumMod val="75000"/>
                        </a:schemeClr>
                      </a:solidFill>
                    </a:lnB>
                    <a:solidFill>
                      <a:schemeClr val="bg1"/>
                    </a:solidFill>
                  </a:tcPr>
                </a:tc>
                <a:tc>
                  <a:txBody>
                    <a:bodyPr/>
                    <a:lstStyle/>
                    <a:p>
                      <a:pPr marL="171450" lvl="0" indent="-171450">
                        <a:buFont typeface="Arial" panose="020B0604020202020204" pitchFamily="34" charset="0"/>
                        <a:buChar char="•"/>
                      </a:pPr>
                      <a:r>
                        <a:rPr lang="en-GB" sz="1050" dirty="0">
                          <a:latin typeface="Arial"/>
                          <a:cs typeface="Arial"/>
                        </a:rPr>
                        <a:t>NHS bank or substantive staff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a:solidFill>
                        <a:schemeClr val="bg2">
                          <a:lumMod val="75000"/>
                        </a:schemeClr>
                      </a:solidFill>
                    </a:lnB>
                    <a:solidFill>
                      <a:schemeClr val="bg1"/>
                    </a:solidFill>
                  </a:tcPr>
                </a:tc>
                <a:tc>
                  <a:txBody>
                    <a:bodyPr/>
                    <a:lstStyle/>
                    <a:p>
                      <a:pPr marL="171450" lvl="0" indent="-171450">
                        <a:buFont typeface="Arial" panose="020B0604020202020204" pitchFamily="34" charset="0"/>
                        <a:buChar char="•"/>
                      </a:pPr>
                      <a:r>
                        <a:rPr lang="en-GB" sz="1050" dirty="0">
                          <a:latin typeface="Arial"/>
                          <a:cs typeface="Arial"/>
                        </a:rPr>
                        <a:t>Vaccine preparation (dilution and draw up of the vaccine) </a:t>
                      </a:r>
                    </a:p>
                    <a:p>
                      <a:pPr marL="171450" lvl="0" indent="-171450">
                        <a:buFont typeface="Arial" panose="020B0604020202020204" pitchFamily="34" charset="0"/>
                        <a:buChar char="•"/>
                      </a:pPr>
                      <a:r>
                        <a:rPr lang="en-GB" sz="1050" dirty="0">
                          <a:latin typeface="Arial"/>
                          <a:cs typeface="Arial"/>
                        </a:rPr>
                        <a:t>Vaccine administration using IM technique</a:t>
                      </a:r>
                      <a:endParaRPr lang="en-GB" dirty="0"/>
                    </a:p>
                    <a:p>
                      <a:pPr marL="171450" marR="0" lvl="0" indent="-171450" algn="l" rtl="0">
                        <a:lnSpc>
                          <a:spcPct val="100000"/>
                        </a:lnSpc>
                        <a:spcBef>
                          <a:spcPts val="0"/>
                        </a:spcBef>
                        <a:spcAft>
                          <a:spcPts val="0"/>
                        </a:spcAft>
                        <a:buClrTx/>
                        <a:buSzTx/>
                        <a:buFont typeface="Arial" panose="020B0604020202020204" pitchFamily="34" charset="0"/>
                        <a:buChar char="•"/>
                      </a:pPr>
                      <a:r>
                        <a:rPr lang="en-GB" sz="1050" dirty="0">
                          <a:latin typeface="Arial"/>
                          <a:cs typeface="Arial"/>
                        </a:rPr>
                        <a:t>Post vaccination observation </a:t>
                      </a:r>
                      <a:endParaRPr lang="en-GB" dirty="0"/>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a:solidFill>
                        <a:schemeClr val="bg2">
                          <a:lumMod val="75000"/>
                        </a:schemeClr>
                      </a:solidFill>
                    </a:lnB>
                    <a:solidFill>
                      <a:schemeClr val="bg1"/>
                    </a:solidFill>
                  </a:tcPr>
                </a:tc>
                <a:tc vMerge="1">
                  <a:txBody>
                    <a:bodyPr/>
                    <a:lstStyle/>
                    <a:p>
                      <a:endParaRPr lang="en-US"/>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a:solidFill>
                        <a:schemeClr val="bg2">
                          <a:lumMod val="75000"/>
                        </a:schemeClr>
                      </a:solidFill>
                    </a:lnB>
                    <a:solidFill>
                      <a:schemeClr val="bg1"/>
                    </a:solidFill>
                  </a:tcPr>
                </a:tc>
                <a:tc vMerge="1">
                  <a:txBody>
                    <a:bodyPr/>
                    <a:lstStyle/>
                    <a:p>
                      <a:endParaRPr lang="en-GB"/>
                    </a:p>
                  </a:txBody>
                  <a:tcPr/>
                </a:tc>
                <a:extLst>
                  <a:ext uri="{0D108BD9-81ED-4DB2-BD59-A6C34878D82A}">
                    <a16:rowId xmlns:a16="http://schemas.microsoft.com/office/drawing/2014/main" val="3955692166"/>
                  </a:ext>
                </a:extLst>
              </a:tr>
              <a:tr h="962592">
                <a:tc>
                  <a:txBody>
                    <a:bodyPr/>
                    <a:lstStyle/>
                    <a:p>
                      <a:r>
                        <a:rPr lang="en-GB" sz="1050" b="1" dirty="0">
                          <a:latin typeface="Arial" panose="020B0604020202020204" pitchFamily="34" charset="0"/>
                          <a:cs typeface="Arial" panose="020B0604020202020204" pitchFamily="34" charset="0"/>
                        </a:rPr>
                        <a:t>SJA volunteers </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Arial"/>
                          <a:cs typeface="Arial"/>
                        </a:rPr>
                        <a:t>SJA</a:t>
                      </a:r>
                    </a:p>
                  </a:txBody>
                  <a:tcP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Vaccine preparation (draw up of the vaccine) </a:t>
                      </a:r>
                    </a:p>
                    <a:p>
                      <a:pPr marL="17145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Vaccine administration using IM technique</a:t>
                      </a:r>
                    </a:p>
                    <a:p>
                      <a:pPr marL="17145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Post vaccination observation (for high risk patients) </a:t>
                      </a:r>
                    </a:p>
                  </a:txBody>
                  <a:tcPr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solidFill>
                      <a:schemeClr val="bg1"/>
                    </a:solidFill>
                  </a:tcPr>
                </a:tc>
                <a:tc>
                  <a:txBody>
                    <a:bodyPr/>
                    <a:lstStyle/>
                    <a:p>
                      <a:pPr marL="0" marR="0" lvl="0" indent="0" algn="ctr" rtl="0">
                        <a:lnSpc>
                          <a:spcPct val="100000"/>
                        </a:lnSpc>
                        <a:spcBef>
                          <a:spcPts val="0"/>
                        </a:spcBef>
                        <a:spcAft>
                          <a:spcPts val="0"/>
                        </a:spcAft>
                        <a:buClrTx/>
                        <a:buSzTx/>
                        <a:buFontTx/>
                        <a:buNone/>
                      </a:pPr>
                      <a:r>
                        <a:rPr lang="en-GB" sz="1050" b="0" i="0" u="none" strike="noStrike" kern="1200" cap="none" spc="0" normalizeH="0" baseline="0" noProof="0" dirty="0">
                          <a:ln>
                            <a:noFill/>
                          </a:ln>
                          <a:effectLst/>
                          <a:uLnTx/>
                          <a:uFillTx/>
                          <a:latin typeface="Arial"/>
                          <a:ea typeface="+mn-ea"/>
                          <a:cs typeface="Arial"/>
                        </a:rPr>
                        <a:t>Enhanced DBS check without adult barred list information </a:t>
                      </a:r>
                      <a:endParaRPr lang="en-US" dirty="0"/>
                    </a:p>
                  </a:txBody>
                  <a:tcPr anchor="ctr">
                    <a:lnL w="12700">
                      <a:solidFill>
                        <a:schemeClr val="bg2">
                          <a:lumMod val="75000"/>
                        </a:schemeClr>
                      </a:solidFill>
                    </a:lnL>
                    <a:lnR w="12700" cap="flat" cmpd="sng" algn="ctr">
                      <a:solidFill>
                        <a:schemeClr val="bg2">
                          <a:lumMod val="75000"/>
                        </a:schemeClr>
                      </a:solidFill>
                      <a:prstDash val="solid"/>
                      <a:round/>
                      <a:headEnd type="none" w="med" len="med"/>
                      <a:tailEnd type="none" w="med" len="med"/>
                    </a:lnR>
                    <a:lnT w="12700">
                      <a:solidFill>
                        <a:schemeClr val="bg2">
                          <a:lumMod val="75000"/>
                        </a:schemeClr>
                      </a:solidFill>
                    </a:lnT>
                    <a:lnB w="12700">
                      <a:solidFill>
                        <a:schemeClr val="bg2">
                          <a:lumMod val="75000"/>
                        </a:schemeClr>
                      </a:solidFill>
                    </a:lnB>
                    <a:solidFill>
                      <a:schemeClr val="bg1"/>
                    </a:solidFill>
                  </a:tcPr>
                </a:tc>
                <a:tc vMerge="1">
                  <a:txBody>
                    <a:bodyPr/>
                    <a:lstStyle/>
                    <a:p>
                      <a:pPr marL="0" marR="0" lvl="0" indent="0" algn="ctr" rtl="0">
                        <a:lnSpc>
                          <a:spcPct val="100000"/>
                        </a:lnSpc>
                        <a:spcBef>
                          <a:spcPts val="0"/>
                        </a:spcBef>
                        <a:spcAft>
                          <a:spcPts val="0"/>
                        </a:spcAft>
                        <a:buClrTx/>
                        <a:buSzTx/>
                        <a:buFontTx/>
                        <a:buNone/>
                      </a:pPr>
                      <a:endParaRPr lang="en-US" dirty="0"/>
                    </a:p>
                  </a:txBody>
                  <a:tcPr>
                    <a:lnL w="12700">
                      <a:solidFill>
                        <a:schemeClr val="bg2">
                          <a:lumMod val="75000"/>
                        </a:schemeClr>
                      </a:solidFill>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a:solidFill>
                        <a:schemeClr val="bg2">
                          <a:lumMod val="75000"/>
                        </a:schemeClr>
                      </a:solidFill>
                    </a:lnB>
                    <a:solidFill>
                      <a:schemeClr val="bg1"/>
                    </a:solidFill>
                  </a:tcPr>
                </a:tc>
                <a:extLst>
                  <a:ext uri="{0D108BD9-81ED-4DB2-BD59-A6C34878D82A}">
                    <a16:rowId xmlns:a16="http://schemas.microsoft.com/office/drawing/2014/main" val="1880602034"/>
                  </a:ext>
                </a:extLst>
              </a:tr>
            </a:tbl>
          </a:graphicData>
        </a:graphic>
      </p:graphicFrame>
    </p:spTree>
    <p:extLst>
      <p:ext uri="{BB962C8B-B14F-4D97-AF65-F5344CB8AC3E}">
        <p14:creationId xmlns:p14="http://schemas.microsoft.com/office/powerpoint/2010/main" val="2017953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FC52-868C-4F2C-AB67-8C8AEC4796A4}"/>
              </a:ext>
            </a:extLst>
          </p:cNvPr>
          <p:cNvSpPr>
            <a:spLocks noGrp="1"/>
          </p:cNvSpPr>
          <p:nvPr>
            <p:ph type="title"/>
          </p:nvPr>
        </p:nvSpPr>
        <p:spPr>
          <a:xfrm>
            <a:off x="246565" y="365433"/>
            <a:ext cx="10787705" cy="556046"/>
          </a:xfrm>
        </p:spPr>
        <p:txBody>
          <a:bodyPr>
            <a:normAutofit/>
          </a:bodyPr>
          <a:lstStyle/>
          <a:p>
            <a:r>
              <a:rPr lang="en-GB" sz="2400" dirty="0"/>
              <a:t>St John Ambulance (SJA) vaccination offer for the detained estate </a:t>
            </a:r>
          </a:p>
        </p:txBody>
      </p:sp>
      <p:sp>
        <p:nvSpPr>
          <p:cNvPr id="3" name="Content Placeholder 2">
            <a:extLst>
              <a:ext uri="{FF2B5EF4-FFF2-40B4-BE49-F238E27FC236}">
                <a16:creationId xmlns:a16="http://schemas.microsoft.com/office/drawing/2014/main" id="{141ABE48-90BA-444F-BE7F-CA43F78F08D3}"/>
              </a:ext>
            </a:extLst>
          </p:cNvPr>
          <p:cNvSpPr>
            <a:spLocks noGrp="1"/>
          </p:cNvSpPr>
          <p:nvPr>
            <p:ph sz="quarter" idx="10"/>
          </p:nvPr>
        </p:nvSpPr>
        <p:spPr>
          <a:xfrm>
            <a:off x="282401" y="1017190"/>
            <a:ext cx="11484302" cy="621162"/>
          </a:xfrm>
          <a:solidFill>
            <a:schemeClr val="accent5">
              <a:lumMod val="20000"/>
              <a:lumOff val="80000"/>
            </a:schemeClr>
          </a:solidFill>
        </p:spPr>
        <p:txBody>
          <a:bodyPr anchor="ctr">
            <a:noAutofit/>
          </a:bodyPr>
          <a:lstStyle/>
          <a:p>
            <a:pPr marL="0" indent="0">
              <a:lnSpc>
                <a:spcPct val="107000"/>
              </a:lnSpc>
              <a:spcAft>
                <a:spcPts val="800"/>
              </a:spcAft>
              <a:buNone/>
            </a:pPr>
            <a:r>
              <a:rPr lang="en-GB" sz="1200" dirty="0"/>
              <a:t>In support of the NHS COVID-19 vaccination programme, SJA can provide support to vaccination of prisoners in the detained estate. </a:t>
            </a:r>
            <a:r>
              <a:rPr lang="en-GB" sz="1200" dirty="0">
                <a:cs typeface="Calibri" panose="020F0502020204030204" pitchFamily="34" charset="0"/>
              </a:rPr>
              <a:t>SJA volunteers are contracted nationally to support the vaccination programme and can be accessed through your Lead Employer</a:t>
            </a:r>
            <a:r>
              <a:rPr lang="en-GB" sz="1200" dirty="0">
                <a:solidFill>
                  <a:srgbClr val="FF0000"/>
                </a:solidFill>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50A38358-A445-4994-B05A-42B3746DB66F}"/>
              </a:ext>
            </a:extLst>
          </p:cNvPr>
          <p:cNvSpPr txBox="1"/>
          <p:nvPr/>
        </p:nvSpPr>
        <p:spPr>
          <a:xfrm>
            <a:off x="471349" y="2207699"/>
            <a:ext cx="5633869" cy="95410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SJA provides 2 x vaccinators to assist a registered healthcare professional.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effectLst/>
                <a:uLnTx/>
                <a:uFillTx/>
                <a:latin typeface="Arial"/>
                <a:cs typeface="Arial"/>
              </a:rPr>
              <a:t>Assistance offered by service includes: p</a:t>
            </a:r>
            <a:r>
              <a:rPr kumimoji="0" lang="en-GB" sz="1200" b="0" i="0" u="none" strike="noStrike" kern="1200" cap="none" spc="0" normalizeH="0" baseline="0" noProof="0" dirty="0">
                <a:ln>
                  <a:noFill/>
                </a:ln>
                <a:effectLst/>
                <a:uLnTx/>
                <a:uFillTx/>
                <a:latin typeface="Arial"/>
                <a:ea typeface="Times New Roman" panose="02020603050405020304" pitchFamily="18" charset="0"/>
                <a:cs typeface="Arial"/>
              </a:rPr>
              <a:t>reparation and administration of the vaccination clinic, drawing-up vaccines and vaccinating (under National Protocol), advocacy and reassurance to patients, post-vaccination observation.</a:t>
            </a:r>
            <a:endParaRPr kumimoji="0" lang="en-GB" sz="1200" b="0" i="0" u="none" strike="sngStrike" kern="1200" cap="none" spc="0" normalizeH="0" baseline="0" noProof="0" dirty="0">
              <a:ln>
                <a:noFill/>
              </a:ln>
              <a:effectLst/>
              <a:highlight>
                <a:srgbClr val="FFFF00"/>
              </a:highlight>
              <a:uLnTx/>
              <a:uFillTx/>
              <a:latin typeface="Arial"/>
              <a:ea typeface="Calibri" panose="020F0502020204030204" pitchFamily="34" charset="0"/>
              <a:cs typeface="Arial"/>
            </a:endParaRPr>
          </a:p>
        </p:txBody>
      </p:sp>
      <p:sp>
        <p:nvSpPr>
          <p:cNvPr id="4" name="Rectangle: Rounded Corners 3">
            <a:extLst>
              <a:ext uri="{FF2B5EF4-FFF2-40B4-BE49-F238E27FC236}">
                <a16:creationId xmlns:a16="http://schemas.microsoft.com/office/drawing/2014/main" id="{FA766C32-6BEB-4566-8F3E-A0897E20D3BF}"/>
              </a:ext>
            </a:extLst>
          </p:cNvPr>
          <p:cNvSpPr/>
          <p:nvPr/>
        </p:nvSpPr>
        <p:spPr>
          <a:xfrm>
            <a:off x="308017" y="3432220"/>
            <a:ext cx="2548475" cy="1832053"/>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Workforce to be provided by the NHS: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1 x </a:t>
            </a:r>
            <a:r>
              <a:rPr lang="en-GB" sz="1200" dirty="0">
                <a:solidFill>
                  <a:srgbClr val="4472C4">
                    <a:lumMod val="75000"/>
                  </a:srgbClr>
                </a:solidFill>
                <a:latin typeface="Arial" panose="020B0604020202020204" pitchFamily="34" charset="0"/>
                <a:cs typeface="Arial" panose="020B0604020202020204" pitchFamily="34" charset="0"/>
              </a:rPr>
              <a:t>Registered health</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4472C4">
                    <a:lumMod val="75000"/>
                  </a:srgbClr>
                </a:solidFill>
                <a:latin typeface="Arial" panose="020B0604020202020204" pitchFamily="34" charset="0"/>
                <a:cs typeface="Arial" panose="020B0604020202020204" pitchFamily="34" charset="0"/>
              </a:rPr>
              <a:t>Care professional (RHCP)</a:t>
            </a:r>
            <a:endParaRPr kumimoji="0" lang="en-GB" sz="12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(clinical oversight,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clinical consent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process)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endParaRPr>
          </a:p>
        </p:txBody>
      </p:sp>
      <p:sp>
        <p:nvSpPr>
          <p:cNvPr id="28" name="Rectangle: Rounded Corners 27">
            <a:extLst>
              <a:ext uri="{FF2B5EF4-FFF2-40B4-BE49-F238E27FC236}">
                <a16:creationId xmlns:a16="http://schemas.microsoft.com/office/drawing/2014/main" id="{0C45A26C-B9A9-4052-BA29-5AD8E5B5D66A}"/>
              </a:ext>
            </a:extLst>
          </p:cNvPr>
          <p:cNvSpPr/>
          <p:nvPr/>
        </p:nvSpPr>
        <p:spPr>
          <a:xfrm>
            <a:off x="3063600" y="3432219"/>
            <a:ext cx="3063013" cy="1832053"/>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lIns="72000" rIns="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SJA workforce support: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70AD4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70AD47"/>
                </a:solidFill>
                <a:effectLst/>
                <a:uLnTx/>
                <a:uFillTx/>
                <a:latin typeface="Arial" panose="020B0604020202020204" pitchFamily="34" charset="0"/>
                <a:ea typeface="+mn-ea"/>
                <a:cs typeface="Arial" panose="020B0604020202020204" pitchFamily="34" charset="0"/>
              </a:rPr>
              <a:t>2 x Volunteer Vaccinators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70AD47"/>
                </a:solidFill>
                <a:effectLst/>
                <a:uLnTx/>
                <a:uFillTx/>
                <a:latin typeface="Arial" panose="020B0604020202020204" pitchFamily="34" charset="0"/>
                <a:ea typeface="+mn-ea"/>
                <a:cs typeface="Arial" panose="020B0604020202020204" pitchFamily="34" charset="0"/>
              </a:rPr>
              <a:t>(vaccine preparation,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70AD47"/>
                </a:solidFill>
                <a:effectLst/>
                <a:uLnTx/>
                <a:uFillTx/>
                <a:latin typeface="Arial" panose="020B0604020202020204" pitchFamily="34" charset="0"/>
                <a:ea typeface="+mn-ea"/>
                <a:cs typeface="Arial" panose="020B0604020202020204" pitchFamily="34" charset="0"/>
              </a:rPr>
              <a:t>administration, provision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70AD47"/>
                </a:solidFill>
                <a:effectLst/>
                <a:uLnTx/>
                <a:uFillTx/>
                <a:latin typeface="Arial" panose="020B0604020202020204" pitchFamily="34" charset="0"/>
                <a:ea typeface="+mn-ea"/>
                <a:cs typeface="Arial" panose="020B0604020202020204" pitchFamily="34" charset="0"/>
              </a:rPr>
              <a:t>of BLS as required)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srgbClr val="70AD4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70AD47"/>
                </a:solidFill>
                <a:effectLst/>
                <a:uLnTx/>
                <a:uFillTx/>
                <a:latin typeface="Arial" panose="020B0604020202020204" pitchFamily="34" charset="0"/>
                <a:ea typeface="+mn-ea"/>
                <a:cs typeface="Arial" panose="020B0604020202020204" pitchFamily="34" charset="0"/>
              </a:rPr>
              <a:t>Option to request 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70AD47"/>
                </a:solidFill>
                <a:effectLst/>
                <a:uLnTx/>
                <a:uFillTx/>
                <a:latin typeface="Arial" panose="020B0604020202020204" pitchFamily="34" charset="0"/>
                <a:ea typeface="+mn-ea"/>
                <a:cs typeface="Arial" panose="020B0604020202020204" pitchFamily="34" charset="0"/>
              </a:rPr>
              <a:t>treatment centre in support </a:t>
            </a:r>
          </a:p>
        </p:txBody>
      </p:sp>
      <p:pic>
        <p:nvPicPr>
          <p:cNvPr id="8" name="Picture 7">
            <a:extLst>
              <a:ext uri="{FF2B5EF4-FFF2-40B4-BE49-F238E27FC236}">
                <a16:creationId xmlns:a16="http://schemas.microsoft.com/office/drawing/2014/main" id="{9D16985B-F19D-4DB7-A140-926A4651B24E}"/>
              </a:ext>
            </a:extLst>
          </p:cNvPr>
          <p:cNvPicPr>
            <a:picLocks noChangeAspect="1"/>
          </p:cNvPicPr>
          <p:nvPr/>
        </p:nvPicPr>
        <p:blipFill>
          <a:blip r:embed="rId3"/>
          <a:stretch>
            <a:fillRect/>
          </a:stretch>
        </p:blipFill>
        <p:spPr>
          <a:xfrm>
            <a:off x="1976791" y="4542327"/>
            <a:ext cx="607239" cy="607239"/>
          </a:xfrm>
          <a:prstGeom prst="rect">
            <a:avLst/>
          </a:prstGeom>
        </p:spPr>
      </p:pic>
      <p:sp>
        <p:nvSpPr>
          <p:cNvPr id="17" name="TextBox 16">
            <a:extLst>
              <a:ext uri="{FF2B5EF4-FFF2-40B4-BE49-F238E27FC236}">
                <a16:creationId xmlns:a16="http://schemas.microsoft.com/office/drawing/2014/main" id="{D875A725-8EF8-41AC-8787-3263C5936F10}"/>
              </a:ext>
            </a:extLst>
          </p:cNvPr>
          <p:cNvSpPr txBox="1"/>
          <p:nvPr/>
        </p:nvSpPr>
        <p:spPr>
          <a:xfrm>
            <a:off x="6430617" y="1792635"/>
            <a:ext cx="5336086" cy="196977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Planning Assumptions &amp; Requirements</a:t>
            </a: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Moderna and AstraZeneca are the vaccines used as per clinical guidance</a:t>
            </a:r>
          </a:p>
          <a:p>
            <a:pPr marL="171450" indent="-171450">
              <a:buFont typeface="Arial" panose="020B0604020202020204" pitchFamily="34" charset="0"/>
              <a:buChar char="•"/>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detained estates workforce will manage the booking process &amp; data management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NHS will provide registered RHCP(s) to the model.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detained estates workforce will be responsible for clinical and sharps waste management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Involve SJA early in the planning phase to allow resourcing locally</a:t>
            </a:r>
            <a:endParaRPr lang="en-GB" sz="1200" dirty="0">
              <a:solidFill>
                <a:prstClr val="black"/>
              </a:solidFill>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Minimum of 5 working days notice is required for detained estate support, 10 days for additional support from a mobile treatment centre</a:t>
            </a:r>
            <a:endParaRPr lang="en-GB" sz="1200" dirty="0">
              <a:solidFill>
                <a:prstClr val="black"/>
              </a:solidFill>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06DED547-0959-4B00-929B-39D629986E99}"/>
              </a:ext>
            </a:extLst>
          </p:cNvPr>
          <p:cNvSpPr/>
          <p:nvPr/>
        </p:nvSpPr>
        <p:spPr>
          <a:xfrm>
            <a:off x="6430617" y="4018583"/>
            <a:ext cx="5336086" cy="200054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Arial" panose="020B0604020202020204" pitchFamily="34" charset="0"/>
              </a:rPr>
              <a:t>Governance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detained estate will provide the governance surrounding the model.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All clinical governance, patient data management, supply of vaccination equipment and consumables, management &amp; storage of the vaccine remains with the NHS.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NHS will remain responsible for patient data, will provide admin support, IT and all technical infrastructure to the model.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1D8AB20B-DEAD-4B9D-B271-8DF38C518306}"/>
              </a:ext>
            </a:extLst>
          </p:cNvPr>
          <p:cNvSpPr txBox="1"/>
          <p:nvPr/>
        </p:nvSpPr>
        <p:spPr>
          <a:xfrm>
            <a:off x="291472" y="1796264"/>
            <a:ext cx="5799066" cy="307777"/>
          </a:xfrm>
          <a:prstGeom prst="rect">
            <a:avLst/>
          </a:prstGeom>
          <a:solidFill>
            <a:srgbClr val="44546A"/>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Proposed workforce model supported by NHS and SJA </a:t>
            </a:r>
          </a:p>
        </p:txBody>
      </p:sp>
      <p:sp>
        <p:nvSpPr>
          <p:cNvPr id="16" name="Rectangle: Rounded Corners 15">
            <a:extLst>
              <a:ext uri="{FF2B5EF4-FFF2-40B4-BE49-F238E27FC236}">
                <a16:creationId xmlns:a16="http://schemas.microsoft.com/office/drawing/2014/main" id="{41343602-4361-4850-92F3-BBD6DFC15DF2}"/>
              </a:ext>
            </a:extLst>
          </p:cNvPr>
          <p:cNvSpPr/>
          <p:nvPr/>
        </p:nvSpPr>
        <p:spPr>
          <a:xfrm>
            <a:off x="308017" y="5467735"/>
            <a:ext cx="6203631" cy="689379"/>
          </a:xfrm>
          <a:prstGeom prst="round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algn="l" defTabSz="914400" rtl="0" eaLnBrk="1" fontAlgn="auto" latinLnBrk="0" hangingPunct="1">
              <a:lnSpc>
                <a:spcPct val="100000"/>
              </a:lnSpc>
              <a:spcBef>
                <a:spcPts val="0"/>
              </a:spcBef>
              <a:spcAft>
                <a:spcPts val="0"/>
              </a:spcAft>
              <a:buClrTx/>
              <a:buSzTx/>
              <a:tabLst/>
              <a:defRPr/>
            </a:pPr>
            <a:r>
              <a:rPr kumimoji="0" lang="en-GB" sz="1200" b="1" i="1"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mn-cs"/>
              </a:rPr>
              <a:t>To request SJA support, please fill out the </a:t>
            </a:r>
            <a:r>
              <a:rPr kumimoji="0" lang="en-GB" sz="1200" b="1" i="1"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mn-cs"/>
                <a:hlinkClick r:id="rId4"/>
              </a:rPr>
              <a:t>request form</a:t>
            </a:r>
            <a:r>
              <a:rPr kumimoji="0" lang="en-GB" sz="1200" b="1" i="1"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mn-cs"/>
              </a:rPr>
              <a:t> </a:t>
            </a:r>
          </a:p>
          <a:p>
            <a:pPr marR="0" lvl="0" algn="l" defTabSz="914400" rtl="0" eaLnBrk="1" fontAlgn="auto" latinLnBrk="0" hangingPunct="1">
              <a:lnSpc>
                <a:spcPct val="100000"/>
              </a:lnSpc>
              <a:spcBef>
                <a:spcPts val="0"/>
              </a:spcBef>
              <a:spcAft>
                <a:spcPts val="0"/>
              </a:spcAft>
              <a:buClrTx/>
              <a:buSzTx/>
              <a:tabLst/>
              <a:defRPr/>
            </a:pPr>
            <a:r>
              <a:rPr kumimoji="0" lang="en-GB" sz="1200" i="1"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mn-cs"/>
              </a:rPr>
              <a:t>Lead Employer must be notified / copied in to email enquiry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mn-cs"/>
              </a:rPr>
              <a:t>*Any additional enquires can continue to come in to: </a:t>
            </a:r>
            <a:r>
              <a:rPr kumimoji="0" lang="en-GB" sz="1200" b="0" i="1" u="sng" strike="noStrike" kern="1200" cap="none" spc="0" normalizeH="0" baseline="0" noProof="0" dirty="0">
                <a:ln>
                  <a:noFill/>
                </a:ln>
                <a:solidFill>
                  <a:srgbClr val="0563C1"/>
                </a:solidFill>
                <a:effectLst/>
                <a:uLnTx/>
                <a:uFillTx/>
                <a:latin typeface="Arial" panose="020B0604020202020204"/>
                <a:ea typeface="Calibri" panose="020F0502020204030204" pitchFamily="34" charset="0"/>
                <a:cs typeface="+mn-cs"/>
                <a:hlinkClick r:id="rId5"/>
              </a:rPr>
              <a:t>NHS-Vaccinations@sja.org.uk</a:t>
            </a:r>
            <a:r>
              <a:rPr kumimoji="0" lang="en-GB" sz="1200" b="0" i="1"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1"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mn-cs"/>
              </a:rPr>
              <a:t>Email title to start: </a:t>
            </a:r>
            <a:r>
              <a:rPr kumimoji="0" lang="en-GB" sz="1200" b="1" i="1"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mn-cs"/>
              </a:rPr>
              <a:t>DETAINED ESTATE</a:t>
            </a:r>
            <a:endParaRPr kumimoji="0" lang="en-GB" sz="1200" b="0" i="1"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mn-cs"/>
            </a:endParaRPr>
          </a:p>
        </p:txBody>
      </p:sp>
      <p:grpSp>
        <p:nvGrpSpPr>
          <p:cNvPr id="6" name="Group 5">
            <a:extLst>
              <a:ext uri="{FF2B5EF4-FFF2-40B4-BE49-F238E27FC236}">
                <a16:creationId xmlns:a16="http://schemas.microsoft.com/office/drawing/2014/main" id="{B68B2893-BD1A-4704-B8C8-F2CAA066D394}"/>
              </a:ext>
            </a:extLst>
          </p:cNvPr>
          <p:cNvGrpSpPr/>
          <p:nvPr/>
        </p:nvGrpSpPr>
        <p:grpSpPr>
          <a:xfrm>
            <a:off x="5266792" y="3947270"/>
            <a:ext cx="533814" cy="398671"/>
            <a:chOff x="5380974" y="3928127"/>
            <a:chExt cx="409125" cy="250922"/>
          </a:xfrm>
        </p:grpSpPr>
        <p:sp>
          <p:nvSpPr>
            <p:cNvPr id="7" name="Freeform: Shape 6">
              <a:extLst>
                <a:ext uri="{FF2B5EF4-FFF2-40B4-BE49-F238E27FC236}">
                  <a16:creationId xmlns:a16="http://schemas.microsoft.com/office/drawing/2014/main" id="{16450778-8631-4EBA-BF0F-096DE1682AE2}"/>
                </a:ext>
              </a:extLst>
            </p:cNvPr>
            <p:cNvSpPr/>
            <p:nvPr/>
          </p:nvSpPr>
          <p:spPr>
            <a:xfrm>
              <a:off x="5574946" y="4070954"/>
              <a:ext cx="215153" cy="107576"/>
            </a:xfrm>
            <a:custGeom>
              <a:avLst/>
              <a:gdLst>
                <a:gd name="connsiteX0" fmla="*/ 215153 w 215153"/>
                <a:gd name="connsiteY0" fmla="*/ 53788 h 107576"/>
                <a:gd name="connsiteX1" fmla="*/ 204396 w 215153"/>
                <a:gd name="connsiteY1" fmla="*/ 32273 h 107576"/>
                <a:gd name="connsiteX2" fmla="*/ 151952 w 215153"/>
                <a:gd name="connsiteY2" fmla="*/ 6724 h 107576"/>
                <a:gd name="connsiteX3" fmla="*/ 107577 w 215153"/>
                <a:gd name="connsiteY3" fmla="*/ 0 h 107576"/>
                <a:gd name="connsiteX4" fmla="*/ 63201 w 215153"/>
                <a:gd name="connsiteY4" fmla="*/ 6724 h 107576"/>
                <a:gd name="connsiteX5" fmla="*/ 10758 w 215153"/>
                <a:gd name="connsiteY5" fmla="*/ 32273 h 107576"/>
                <a:gd name="connsiteX6" fmla="*/ 0 w 215153"/>
                <a:gd name="connsiteY6" fmla="*/ 53788 h 107576"/>
                <a:gd name="connsiteX7" fmla="*/ 0 w 215153"/>
                <a:gd name="connsiteY7" fmla="*/ 107577 h 107576"/>
                <a:gd name="connsiteX8" fmla="*/ 215153 w 215153"/>
                <a:gd name="connsiteY8" fmla="*/ 107577 h 107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153" h="107576">
                  <a:moveTo>
                    <a:pt x="215153" y="53788"/>
                  </a:moveTo>
                  <a:cubicBezTo>
                    <a:pt x="214978" y="45366"/>
                    <a:pt x="211028" y="37467"/>
                    <a:pt x="204396" y="32273"/>
                  </a:cubicBezTo>
                  <a:cubicBezTo>
                    <a:pt x="189604" y="20171"/>
                    <a:pt x="170778" y="12102"/>
                    <a:pt x="151952" y="6724"/>
                  </a:cubicBezTo>
                  <a:cubicBezTo>
                    <a:pt x="137569" y="2321"/>
                    <a:pt x="122618" y="55"/>
                    <a:pt x="107577" y="0"/>
                  </a:cubicBezTo>
                  <a:cubicBezTo>
                    <a:pt x="92552" y="259"/>
                    <a:pt x="77629" y="2520"/>
                    <a:pt x="63201" y="6724"/>
                  </a:cubicBezTo>
                  <a:cubicBezTo>
                    <a:pt x="44400" y="12210"/>
                    <a:pt x="26667" y="20849"/>
                    <a:pt x="10758" y="32273"/>
                  </a:cubicBezTo>
                  <a:cubicBezTo>
                    <a:pt x="4125" y="37467"/>
                    <a:pt x="175" y="45366"/>
                    <a:pt x="0" y="53788"/>
                  </a:cubicBezTo>
                  <a:lnTo>
                    <a:pt x="0" y="107577"/>
                  </a:lnTo>
                  <a:lnTo>
                    <a:pt x="215153" y="107577"/>
                  </a:lnTo>
                  <a:close/>
                </a:path>
              </a:pathLst>
            </a:custGeom>
            <a:solidFill>
              <a:srgbClr val="70AD47"/>
            </a:solidFill>
            <a:ln w="3274"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3CD18A88-F356-4317-897D-225D8AFD5895}"/>
                </a:ext>
              </a:extLst>
            </p:cNvPr>
            <p:cNvSpPr/>
            <p:nvPr/>
          </p:nvSpPr>
          <p:spPr>
            <a:xfrm>
              <a:off x="5613640" y="3928127"/>
              <a:ext cx="139143" cy="144832"/>
            </a:xfrm>
            <a:custGeom>
              <a:avLst/>
              <a:gdLst>
                <a:gd name="connsiteX0" fmla="*/ 126403 w 139143"/>
                <a:gd name="connsiteY0" fmla="*/ 114588 h 144832"/>
                <a:gd name="connsiteX1" fmla="*/ 135244 w 139143"/>
                <a:gd name="connsiteY1" fmla="*/ 50916 h 144832"/>
                <a:gd name="connsiteX2" fmla="*/ 121259 w 139143"/>
                <a:gd name="connsiteY2" fmla="*/ 21064 h 144832"/>
                <a:gd name="connsiteX3" fmla="*/ 103811 w 139143"/>
                <a:gd name="connsiteY3" fmla="*/ 20828 h 144832"/>
                <a:gd name="connsiteX4" fmla="*/ 76480 w 139143"/>
                <a:gd name="connsiteY4" fmla="*/ 2372 h 144832"/>
                <a:gd name="connsiteX5" fmla="*/ 25180 w 139143"/>
                <a:gd name="connsiteY5" fmla="*/ 8928 h 144832"/>
                <a:gd name="connsiteX6" fmla="*/ 5581 w 139143"/>
                <a:gd name="connsiteY6" fmla="*/ 58379 h 144832"/>
                <a:gd name="connsiteX7" fmla="*/ 7463 w 139143"/>
                <a:gd name="connsiteY7" fmla="*/ 125615 h 144832"/>
                <a:gd name="connsiteX8" fmla="*/ 0 w 139143"/>
                <a:gd name="connsiteY8" fmla="*/ 144273 h 144832"/>
                <a:gd name="connsiteX9" fmla="*/ 31433 w 139143"/>
                <a:gd name="connsiteY9" fmla="*/ 140911 h 144832"/>
                <a:gd name="connsiteX10" fmla="*/ 47502 w 139143"/>
                <a:gd name="connsiteY10" fmla="*/ 128270 h 144832"/>
                <a:gd name="connsiteX11" fmla="*/ 13413 w 139143"/>
                <a:gd name="connsiteY11" fmla="*/ 86114 h 144832"/>
                <a:gd name="connsiteX12" fmla="*/ 14725 w 139143"/>
                <a:gd name="connsiteY12" fmla="*/ 68028 h 144832"/>
                <a:gd name="connsiteX13" fmla="*/ 32878 w 139143"/>
                <a:gd name="connsiteY13" fmla="*/ 62010 h 144832"/>
                <a:gd name="connsiteX14" fmla="*/ 66698 w 139143"/>
                <a:gd name="connsiteY14" fmla="*/ 52496 h 144832"/>
                <a:gd name="connsiteX15" fmla="*/ 100046 w 139143"/>
                <a:gd name="connsiteY15" fmla="*/ 29636 h 144832"/>
                <a:gd name="connsiteX16" fmla="*/ 104801 w 139143"/>
                <a:gd name="connsiteY16" fmla="*/ 29672 h 144832"/>
                <a:gd name="connsiteX17" fmla="*/ 105728 w 139143"/>
                <a:gd name="connsiteY17" fmla="*/ 31519 h 144832"/>
                <a:gd name="connsiteX18" fmla="*/ 111375 w 139143"/>
                <a:gd name="connsiteY18" fmla="*/ 47117 h 144832"/>
                <a:gd name="connsiteX19" fmla="*/ 116351 w 139143"/>
                <a:gd name="connsiteY19" fmla="*/ 51488 h 144832"/>
                <a:gd name="connsiteX20" fmla="*/ 121999 w 139143"/>
                <a:gd name="connsiteY20" fmla="*/ 56766 h 144832"/>
                <a:gd name="connsiteX21" fmla="*/ 126033 w 139143"/>
                <a:gd name="connsiteY21" fmla="*/ 72028 h 144832"/>
                <a:gd name="connsiteX22" fmla="*/ 88784 w 139143"/>
                <a:gd name="connsiteY22" fmla="*/ 128573 h 144832"/>
                <a:gd name="connsiteX23" fmla="*/ 104686 w 139143"/>
                <a:gd name="connsiteY23" fmla="*/ 141348 h 144832"/>
                <a:gd name="connsiteX24" fmla="*/ 139144 w 139143"/>
                <a:gd name="connsiteY24" fmla="*/ 138558 h 144832"/>
                <a:gd name="connsiteX25" fmla="*/ 126403 w 139143"/>
                <a:gd name="connsiteY25" fmla="*/ 114588 h 144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39143" h="144832">
                  <a:moveTo>
                    <a:pt x="126403" y="114588"/>
                  </a:moveTo>
                  <a:cubicBezTo>
                    <a:pt x="123310" y="102486"/>
                    <a:pt x="135143" y="72230"/>
                    <a:pt x="135244" y="50916"/>
                  </a:cubicBezTo>
                  <a:cubicBezTo>
                    <a:pt x="135244" y="33872"/>
                    <a:pt x="130403" y="26241"/>
                    <a:pt x="121259" y="21064"/>
                  </a:cubicBezTo>
                  <a:cubicBezTo>
                    <a:pt x="115981" y="18072"/>
                    <a:pt x="103811" y="20828"/>
                    <a:pt x="103811" y="20828"/>
                  </a:cubicBezTo>
                  <a:cubicBezTo>
                    <a:pt x="103811" y="20828"/>
                    <a:pt x="97525" y="8928"/>
                    <a:pt x="76480" y="2372"/>
                  </a:cubicBezTo>
                  <a:cubicBezTo>
                    <a:pt x="59188" y="-2336"/>
                    <a:pt x="40733" y="22"/>
                    <a:pt x="25180" y="8928"/>
                  </a:cubicBezTo>
                  <a:cubicBezTo>
                    <a:pt x="12170" y="17332"/>
                    <a:pt x="5883" y="26577"/>
                    <a:pt x="5581" y="58379"/>
                  </a:cubicBezTo>
                  <a:cubicBezTo>
                    <a:pt x="5312" y="87526"/>
                    <a:pt x="9312" y="113411"/>
                    <a:pt x="7463" y="125615"/>
                  </a:cubicBezTo>
                  <a:cubicBezTo>
                    <a:pt x="6611" y="132370"/>
                    <a:pt x="4041" y="138793"/>
                    <a:pt x="0" y="144273"/>
                  </a:cubicBezTo>
                  <a:cubicBezTo>
                    <a:pt x="0" y="144273"/>
                    <a:pt x="20171" y="146861"/>
                    <a:pt x="31433" y="140911"/>
                  </a:cubicBezTo>
                  <a:cubicBezTo>
                    <a:pt x="37100" y="137108"/>
                    <a:pt x="42472" y="132883"/>
                    <a:pt x="47502" y="128270"/>
                  </a:cubicBezTo>
                  <a:cubicBezTo>
                    <a:pt x="30249" y="120224"/>
                    <a:pt x="17671" y="104669"/>
                    <a:pt x="13413" y="86114"/>
                  </a:cubicBezTo>
                  <a:cubicBezTo>
                    <a:pt x="12976" y="84500"/>
                    <a:pt x="10052" y="73944"/>
                    <a:pt x="14725" y="68028"/>
                  </a:cubicBezTo>
                  <a:cubicBezTo>
                    <a:pt x="17280" y="64666"/>
                    <a:pt x="23129" y="63725"/>
                    <a:pt x="32878" y="62010"/>
                  </a:cubicBezTo>
                  <a:cubicBezTo>
                    <a:pt x="44548" y="60473"/>
                    <a:pt x="55938" y="57269"/>
                    <a:pt x="66698" y="52496"/>
                  </a:cubicBezTo>
                  <a:cubicBezTo>
                    <a:pt x="78793" y="46414"/>
                    <a:pt x="90011" y="38724"/>
                    <a:pt x="100046" y="29636"/>
                  </a:cubicBezTo>
                  <a:cubicBezTo>
                    <a:pt x="101369" y="28333"/>
                    <a:pt x="103497" y="28350"/>
                    <a:pt x="104801" y="29672"/>
                  </a:cubicBezTo>
                  <a:cubicBezTo>
                    <a:pt x="105296" y="30175"/>
                    <a:pt x="105620" y="30821"/>
                    <a:pt x="105728" y="31519"/>
                  </a:cubicBezTo>
                  <a:cubicBezTo>
                    <a:pt x="106528" y="37049"/>
                    <a:pt x="108450" y="42357"/>
                    <a:pt x="111375" y="47117"/>
                  </a:cubicBezTo>
                  <a:cubicBezTo>
                    <a:pt x="112746" y="48873"/>
                    <a:pt x="114433" y="50355"/>
                    <a:pt x="116351" y="51488"/>
                  </a:cubicBezTo>
                  <a:cubicBezTo>
                    <a:pt x="118586" y="52827"/>
                    <a:pt x="120511" y="54626"/>
                    <a:pt x="121999" y="56766"/>
                  </a:cubicBezTo>
                  <a:cubicBezTo>
                    <a:pt x="124426" y="61503"/>
                    <a:pt x="125802" y="66709"/>
                    <a:pt x="126033" y="72028"/>
                  </a:cubicBezTo>
                  <a:cubicBezTo>
                    <a:pt x="125813" y="96560"/>
                    <a:pt x="111237" y="118687"/>
                    <a:pt x="88784" y="128573"/>
                  </a:cubicBezTo>
                  <a:cubicBezTo>
                    <a:pt x="93020" y="132305"/>
                    <a:pt x="98567" y="136910"/>
                    <a:pt x="104686" y="141348"/>
                  </a:cubicBezTo>
                  <a:cubicBezTo>
                    <a:pt x="114771" y="148643"/>
                    <a:pt x="139144" y="138558"/>
                    <a:pt x="139144" y="138558"/>
                  </a:cubicBezTo>
                  <a:cubicBezTo>
                    <a:pt x="139144" y="138558"/>
                    <a:pt x="131277" y="133851"/>
                    <a:pt x="126403" y="114588"/>
                  </a:cubicBezTo>
                  <a:close/>
                </a:path>
              </a:pathLst>
            </a:custGeom>
            <a:solidFill>
              <a:srgbClr val="70AD47"/>
            </a:solidFill>
            <a:ln w="3274"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C176688B-BF05-4998-94FB-B377D1438363}"/>
                </a:ext>
              </a:extLst>
            </p:cNvPr>
            <p:cNvSpPr/>
            <p:nvPr/>
          </p:nvSpPr>
          <p:spPr>
            <a:xfrm>
              <a:off x="5632387" y="3966504"/>
              <a:ext cx="100561" cy="87641"/>
            </a:xfrm>
            <a:custGeom>
              <a:avLst/>
              <a:gdLst>
                <a:gd name="connsiteX0" fmla="*/ 100562 w 100561"/>
                <a:gd name="connsiteY0" fmla="*/ 33853 h 87641"/>
                <a:gd name="connsiteX1" fmla="*/ 97671 w 100561"/>
                <a:gd name="connsiteY1" fmla="*/ 22120 h 87641"/>
                <a:gd name="connsiteX2" fmla="*/ 93905 w 100561"/>
                <a:gd name="connsiteY2" fmla="*/ 18759 h 87641"/>
                <a:gd name="connsiteX3" fmla="*/ 87182 w 100561"/>
                <a:gd name="connsiteY3" fmla="*/ 12876 h 87641"/>
                <a:gd name="connsiteX4" fmla="*/ 81433 w 100561"/>
                <a:gd name="connsiteY4" fmla="*/ 0 h 87641"/>
                <a:gd name="connsiteX5" fmla="*/ 50841 w 100561"/>
                <a:gd name="connsiteY5" fmla="*/ 20171 h 87641"/>
                <a:gd name="connsiteX6" fmla="*/ 15139 w 100561"/>
                <a:gd name="connsiteY6" fmla="*/ 30256 h 87641"/>
                <a:gd name="connsiteX7" fmla="*/ 1154 w 100561"/>
                <a:gd name="connsiteY7" fmla="*/ 33786 h 87641"/>
                <a:gd name="connsiteX8" fmla="*/ 1154 w 100561"/>
                <a:gd name="connsiteY8" fmla="*/ 45922 h 87641"/>
                <a:gd name="connsiteX9" fmla="*/ 50135 w 100561"/>
                <a:gd name="connsiteY9" fmla="*/ 87641 h 87641"/>
                <a:gd name="connsiteX10" fmla="*/ 100562 w 100561"/>
                <a:gd name="connsiteY10" fmla="*/ 33853 h 87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561" h="87641">
                  <a:moveTo>
                    <a:pt x="100562" y="33853"/>
                  </a:moveTo>
                  <a:cubicBezTo>
                    <a:pt x="100382" y="29790"/>
                    <a:pt x="99400" y="25802"/>
                    <a:pt x="97671" y="22120"/>
                  </a:cubicBezTo>
                  <a:cubicBezTo>
                    <a:pt x="96686" y="20729"/>
                    <a:pt x="95399" y="19580"/>
                    <a:pt x="93905" y="18759"/>
                  </a:cubicBezTo>
                  <a:cubicBezTo>
                    <a:pt x="91334" y="17210"/>
                    <a:pt x="89058" y="15218"/>
                    <a:pt x="87182" y="12876"/>
                  </a:cubicBezTo>
                  <a:cubicBezTo>
                    <a:pt x="84477" y="8981"/>
                    <a:pt x="82527" y="4614"/>
                    <a:pt x="81433" y="0"/>
                  </a:cubicBezTo>
                  <a:cubicBezTo>
                    <a:pt x="72048" y="7880"/>
                    <a:pt x="61782" y="14649"/>
                    <a:pt x="50841" y="20171"/>
                  </a:cubicBezTo>
                  <a:cubicBezTo>
                    <a:pt x="39484" y="25223"/>
                    <a:pt x="27461" y="28619"/>
                    <a:pt x="15139" y="30256"/>
                  </a:cubicBezTo>
                  <a:cubicBezTo>
                    <a:pt x="9458" y="31264"/>
                    <a:pt x="2364" y="32508"/>
                    <a:pt x="1154" y="33786"/>
                  </a:cubicBezTo>
                  <a:cubicBezTo>
                    <a:pt x="-863" y="36408"/>
                    <a:pt x="179" y="43098"/>
                    <a:pt x="1154" y="45922"/>
                  </a:cubicBezTo>
                  <a:cubicBezTo>
                    <a:pt x="6903" y="70160"/>
                    <a:pt x="27477" y="87641"/>
                    <a:pt x="50135" y="87641"/>
                  </a:cubicBezTo>
                  <a:cubicBezTo>
                    <a:pt x="77029" y="87641"/>
                    <a:pt x="100562" y="62495"/>
                    <a:pt x="100562" y="33853"/>
                  </a:cubicBezTo>
                  <a:close/>
                </a:path>
              </a:pathLst>
            </a:custGeom>
            <a:solidFill>
              <a:srgbClr val="70AD47"/>
            </a:solidFill>
            <a:ln w="3274"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8DFD03B8-E848-45DB-9970-AE332BC719F5}"/>
                </a:ext>
              </a:extLst>
            </p:cNvPr>
            <p:cNvSpPr/>
            <p:nvPr/>
          </p:nvSpPr>
          <p:spPr>
            <a:xfrm>
              <a:off x="5380974" y="4071473"/>
              <a:ext cx="215153" cy="107576"/>
            </a:xfrm>
            <a:custGeom>
              <a:avLst/>
              <a:gdLst>
                <a:gd name="connsiteX0" fmla="*/ 215153 w 215153"/>
                <a:gd name="connsiteY0" fmla="*/ 53788 h 107576"/>
                <a:gd name="connsiteX1" fmla="*/ 204396 w 215153"/>
                <a:gd name="connsiteY1" fmla="*/ 32273 h 107576"/>
                <a:gd name="connsiteX2" fmla="*/ 151952 w 215153"/>
                <a:gd name="connsiteY2" fmla="*/ 6724 h 107576"/>
                <a:gd name="connsiteX3" fmla="*/ 107577 w 215153"/>
                <a:gd name="connsiteY3" fmla="*/ 0 h 107576"/>
                <a:gd name="connsiteX4" fmla="*/ 63201 w 215153"/>
                <a:gd name="connsiteY4" fmla="*/ 6724 h 107576"/>
                <a:gd name="connsiteX5" fmla="*/ 10758 w 215153"/>
                <a:gd name="connsiteY5" fmla="*/ 32273 h 107576"/>
                <a:gd name="connsiteX6" fmla="*/ 0 w 215153"/>
                <a:gd name="connsiteY6" fmla="*/ 53788 h 107576"/>
                <a:gd name="connsiteX7" fmla="*/ 0 w 215153"/>
                <a:gd name="connsiteY7" fmla="*/ 107577 h 107576"/>
                <a:gd name="connsiteX8" fmla="*/ 215153 w 215153"/>
                <a:gd name="connsiteY8" fmla="*/ 107577 h 107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153" h="107576">
                  <a:moveTo>
                    <a:pt x="215153" y="53788"/>
                  </a:moveTo>
                  <a:cubicBezTo>
                    <a:pt x="214978" y="45366"/>
                    <a:pt x="211028" y="37467"/>
                    <a:pt x="204396" y="32273"/>
                  </a:cubicBezTo>
                  <a:cubicBezTo>
                    <a:pt x="189604" y="20171"/>
                    <a:pt x="170778" y="12102"/>
                    <a:pt x="151952" y="6724"/>
                  </a:cubicBezTo>
                  <a:cubicBezTo>
                    <a:pt x="137569" y="2321"/>
                    <a:pt x="122618" y="55"/>
                    <a:pt x="107577" y="0"/>
                  </a:cubicBezTo>
                  <a:cubicBezTo>
                    <a:pt x="92552" y="259"/>
                    <a:pt x="77629" y="2520"/>
                    <a:pt x="63201" y="6724"/>
                  </a:cubicBezTo>
                  <a:cubicBezTo>
                    <a:pt x="44400" y="12210"/>
                    <a:pt x="26667" y="20849"/>
                    <a:pt x="10758" y="32273"/>
                  </a:cubicBezTo>
                  <a:cubicBezTo>
                    <a:pt x="4125" y="37467"/>
                    <a:pt x="175" y="45366"/>
                    <a:pt x="0" y="53788"/>
                  </a:cubicBezTo>
                  <a:lnTo>
                    <a:pt x="0" y="107577"/>
                  </a:lnTo>
                  <a:lnTo>
                    <a:pt x="215153" y="107577"/>
                  </a:lnTo>
                  <a:close/>
                </a:path>
              </a:pathLst>
            </a:custGeom>
            <a:solidFill>
              <a:srgbClr val="70AD47"/>
            </a:solidFill>
            <a:ln w="3274"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53F8B924-3EEA-4ABD-B5E0-8E98252558F0}"/>
                </a:ext>
              </a:extLst>
            </p:cNvPr>
            <p:cNvSpPr/>
            <p:nvPr/>
          </p:nvSpPr>
          <p:spPr>
            <a:xfrm>
              <a:off x="5428559" y="3940334"/>
              <a:ext cx="115074" cy="60541"/>
            </a:xfrm>
            <a:custGeom>
              <a:avLst/>
              <a:gdLst>
                <a:gd name="connsiteX0" fmla="*/ 49907 w 115074"/>
                <a:gd name="connsiteY0" fmla="*/ 49616 h 60541"/>
                <a:gd name="connsiteX1" fmla="*/ 80162 w 115074"/>
                <a:gd name="connsiteY1" fmla="*/ 27865 h 60541"/>
                <a:gd name="connsiteX2" fmla="*/ 80162 w 115074"/>
                <a:gd name="connsiteY2" fmla="*/ 27865 h 60541"/>
                <a:gd name="connsiteX3" fmla="*/ 89441 w 115074"/>
                <a:gd name="connsiteY3" fmla="*/ 31597 h 60541"/>
                <a:gd name="connsiteX4" fmla="*/ 105510 w 115074"/>
                <a:gd name="connsiteY4" fmla="*/ 48641 h 60541"/>
                <a:gd name="connsiteX5" fmla="*/ 113410 w 115074"/>
                <a:gd name="connsiteY5" fmla="*/ 60071 h 60541"/>
                <a:gd name="connsiteX6" fmla="*/ 113410 w 115074"/>
                <a:gd name="connsiteY6" fmla="*/ 60071 h 60541"/>
                <a:gd name="connsiteX7" fmla="*/ 113780 w 115074"/>
                <a:gd name="connsiteY7" fmla="*/ 60541 h 60541"/>
                <a:gd name="connsiteX8" fmla="*/ 113780 w 115074"/>
                <a:gd name="connsiteY8" fmla="*/ 60541 h 60541"/>
                <a:gd name="connsiteX9" fmla="*/ 114217 w 115074"/>
                <a:gd name="connsiteY9" fmla="*/ 39261 h 60541"/>
                <a:gd name="connsiteX10" fmla="*/ 103695 w 115074"/>
                <a:gd name="connsiteY10" fmla="*/ 17679 h 60541"/>
                <a:gd name="connsiteX11" fmla="*/ 86046 w 115074"/>
                <a:gd name="connsiteY11" fmla="*/ 11796 h 60541"/>
                <a:gd name="connsiteX12" fmla="*/ 55722 w 115074"/>
                <a:gd name="connsiteY12" fmla="*/ 30 h 60541"/>
                <a:gd name="connsiteX13" fmla="*/ 12759 w 115074"/>
                <a:gd name="connsiteY13" fmla="*/ 18486 h 60541"/>
                <a:gd name="connsiteX14" fmla="*/ 2270 w 115074"/>
                <a:gd name="connsiteY14" fmla="*/ 47632 h 60541"/>
                <a:gd name="connsiteX15" fmla="*/ 1026 w 115074"/>
                <a:gd name="connsiteY15" fmla="*/ 57482 h 60541"/>
                <a:gd name="connsiteX16" fmla="*/ 6641 w 115074"/>
                <a:gd name="connsiteY16" fmla="*/ 57482 h 60541"/>
                <a:gd name="connsiteX17" fmla="*/ 6641 w 115074"/>
                <a:gd name="connsiteY17" fmla="*/ 57482 h 60541"/>
                <a:gd name="connsiteX18" fmla="*/ 49907 w 115074"/>
                <a:gd name="connsiteY18" fmla="*/ 49616 h 60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5074" h="60541">
                  <a:moveTo>
                    <a:pt x="49907" y="49616"/>
                  </a:moveTo>
                  <a:cubicBezTo>
                    <a:pt x="58647" y="44472"/>
                    <a:pt x="80162" y="27865"/>
                    <a:pt x="80162" y="27865"/>
                  </a:cubicBezTo>
                  <a:lnTo>
                    <a:pt x="80162" y="27865"/>
                  </a:lnTo>
                  <a:cubicBezTo>
                    <a:pt x="83558" y="28159"/>
                    <a:pt x="86788" y="29458"/>
                    <a:pt x="89441" y="31597"/>
                  </a:cubicBezTo>
                  <a:cubicBezTo>
                    <a:pt x="95897" y="36130"/>
                    <a:pt x="101364" y="41929"/>
                    <a:pt x="105510" y="48641"/>
                  </a:cubicBezTo>
                  <a:cubicBezTo>
                    <a:pt x="109242" y="54221"/>
                    <a:pt x="112435" y="58726"/>
                    <a:pt x="113410" y="60071"/>
                  </a:cubicBezTo>
                  <a:lnTo>
                    <a:pt x="113410" y="60071"/>
                  </a:lnTo>
                  <a:lnTo>
                    <a:pt x="113780" y="60541"/>
                  </a:lnTo>
                  <a:lnTo>
                    <a:pt x="113780" y="60541"/>
                  </a:lnTo>
                  <a:cubicBezTo>
                    <a:pt x="115461" y="57180"/>
                    <a:pt x="115394" y="47800"/>
                    <a:pt x="114217" y="39261"/>
                  </a:cubicBezTo>
                  <a:cubicBezTo>
                    <a:pt x="112570" y="27495"/>
                    <a:pt x="111225" y="23999"/>
                    <a:pt x="103695" y="17679"/>
                  </a:cubicBezTo>
                  <a:cubicBezTo>
                    <a:pt x="98897" y="13330"/>
                    <a:pt x="92493" y="11196"/>
                    <a:pt x="86046" y="11796"/>
                  </a:cubicBezTo>
                  <a:cubicBezTo>
                    <a:pt x="77298" y="5007"/>
                    <a:pt x="66759" y="918"/>
                    <a:pt x="55722" y="30"/>
                  </a:cubicBezTo>
                  <a:cubicBezTo>
                    <a:pt x="38914" y="-576"/>
                    <a:pt x="20558" y="8199"/>
                    <a:pt x="12759" y="18486"/>
                  </a:cubicBezTo>
                  <a:cubicBezTo>
                    <a:pt x="959" y="33950"/>
                    <a:pt x="2270" y="44035"/>
                    <a:pt x="2270" y="47632"/>
                  </a:cubicBezTo>
                  <a:cubicBezTo>
                    <a:pt x="2270" y="51229"/>
                    <a:pt x="-1865" y="57482"/>
                    <a:pt x="1026" y="57482"/>
                  </a:cubicBezTo>
                  <a:cubicBezTo>
                    <a:pt x="2909" y="57482"/>
                    <a:pt x="4758" y="57482"/>
                    <a:pt x="6641" y="57482"/>
                  </a:cubicBezTo>
                  <a:lnTo>
                    <a:pt x="6641" y="57482"/>
                  </a:lnTo>
                  <a:cubicBezTo>
                    <a:pt x="17297" y="57180"/>
                    <a:pt x="39048" y="56003"/>
                    <a:pt x="49907" y="49616"/>
                  </a:cubicBezTo>
                  <a:close/>
                </a:path>
              </a:pathLst>
            </a:custGeom>
            <a:solidFill>
              <a:srgbClr val="70AD47"/>
            </a:solidFill>
            <a:ln w="3274" cap="flat">
              <a:noFill/>
              <a:prstDash val="solid"/>
              <a:miter/>
            </a:ln>
          </p:spPr>
          <p:txBody>
            <a:bodyPr rtlCol="0" anchor="ctr"/>
            <a:lstStyle/>
            <a:p>
              <a:endParaRPr lang="en-GB"/>
            </a:p>
          </p:txBody>
        </p:sp>
        <p:sp>
          <p:nvSpPr>
            <p:cNvPr id="18" name="Freeform: Shape 17">
              <a:extLst>
                <a:ext uri="{FF2B5EF4-FFF2-40B4-BE49-F238E27FC236}">
                  <a16:creationId xmlns:a16="http://schemas.microsoft.com/office/drawing/2014/main" id="{6213EFE2-B0C4-41BC-AFA7-3934D9969364}"/>
                </a:ext>
              </a:extLst>
            </p:cNvPr>
            <p:cNvSpPr/>
            <p:nvPr/>
          </p:nvSpPr>
          <p:spPr>
            <a:xfrm>
              <a:off x="5434796" y="3975326"/>
              <a:ext cx="107038" cy="82301"/>
            </a:xfrm>
            <a:custGeom>
              <a:avLst/>
              <a:gdLst>
                <a:gd name="connsiteX0" fmla="*/ 102231 w 107038"/>
                <a:gd name="connsiteY0" fmla="*/ 29483 h 82301"/>
                <a:gd name="connsiteX1" fmla="*/ 93861 w 107038"/>
                <a:gd name="connsiteY1" fmla="*/ 17414 h 82301"/>
                <a:gd name="connsiteX2" fmla="*/ 79439 w 107038"/>
                <a:gd name="connsiteY2" fmla="*/ 2017 h 82301"/>
                <a:gd name="connsiteX3" fmla="*/ 75774 w 107038"/>
                <a:gd name="connsiteY3" fmla="*/ 0 h 82301"/>
                <a:gd name="connsiteX4" fmla="*/ 47065 w 107038"/>
                <a:gd name="connsiteY4" fmla="*/ 20372 h 82301"/>
                <a:gd name="connsiteX5" fmla="*/ 0 w 107038"/>
                <a:gd name="connsiteY5" fmla="*/ 29180 h 82301"/>
                <a:gd name="connsiteX6" fmla="*/ 54451 w 107038"/>
                <a:gd name="connsiteY6" fmla="*/ 82297 h 82301"/>
                <a:gd name="connsiteX7" fmla="*/ 107039 w 107038"/>
                <a:gd name="connsiteY7" fmla="*/ 36072 h 82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038" h="82301">
                  <a:moveTo>
                    <a:pt x="102231" y="29483"/>
                  </a:moveTo>
                  <a:cubicBezTo>
                    <a:pt x="102063" y="29247"/>
                    <a:pt x="98365" y="24104"/>
                    <a:pt x="93861" y="17414"/>
                  </a:cubicBezTo>
                  <a:cubicBezTo>
                    <a:pt x="90161" y="11346"/>
                    <a:pt x="85252" y="6105"/>
                    <a:pt x="79439" y="2017"/>
                  </a:cubicBezTo>
                  <a:cubicBezTo>
                    <a:pt x="78307" y="1193"/>
                    <a:pt x="77076" y="515"/>
                    <a:pt x="75774" y="0"/>
                  </a:cubicBezTo>
                  <a:cubicBezTo>
                    <a:pt x="69790" y="4538"/>
                    <a:pt x="54393" y="16103"/>
                    <a:pt x="47065" y="20372"/>
                  </a:cubicBezTo>
                  <a:cubicBezTo>
                    <a:pt x="35433" y="27096"/>
                    <a:pt x="14220" y="28878"/>
                    <a:pt x="0" y="29180"/>
                  </a:cubicBezTo>
                  <a:cubicBezTo>
                    <a:pt x="368" y="58884"/>
                    <a:pt x="24747" y="82666"/>
                    <a:pt x="54451" y="82297"/>
                  </a:cubicBezTo>
                  <a:cubicBezTo>
                    <a:pt x="80982" y="81968"/>
                    <a:pt x="103310" y="62342"/>
                    <a:pt x="107039" y="36072"/>
                  </a:cubicBezTo>
                  <a:close/>
                </a:path>
              </a:pathLst>
            </a:custGeom>
            <a:solidFill>
              <a:srgbClr val="70AD47"/>
            </a:solidFill>
            <a:ln w="3274" cap="flat">
              <a:noFill/>
              <a:prstDash val="solid"/>
              <a:miter/>
            </a:ln>
          </p:spPr>
          <p:txBody>
            <a:bodyPr rtlCol="0" anchor="ctr"/>
            <a:lstStyle/>
            <a:p>
              <a:endParaRPr lang="en-GB"/>
            </a:p>
          </p:txBody>
        </p:sp>
      </p:grpSp>
      <p:grpSp>
        <p:nvGrpSpPr>
          <p:cNvPr id="36" name="Group 35">
            <a:extLst>
              <a:ext uri="{FF2B5EF4-FFF2-40B4-BE49-F238E27FC236}">
                <a16:creationId xmlns:a16="http://schemas.microsoft.com/office/drawing/2014/main" id="{EB9C1520-8946-4C1E-88DF-25492C9379FA}"/>
              </a:ext>
            </a:extLst>
          </p:cNvPr>
          <p:cNvGrpSpPr/>
          <p:nvPr/>
        </p:nvGrpSpPr>
        <p:grpSpPr>
          <a:xfrm>
            <a:off x="5283924" y="4681698"/>
            <a:ext cx="527185" cy="337050"/>
            <a:chOff x="4837354" y="4892593"/>
            <a:chExt cx="409034" cy="285611"/>
          </a:xfrm>
        </p:grpSpPr>
        <p:sp>
          <p:nvSpPr>
            <p:cNvPr id="22" name="Freeform: Shape 21">
              <a:extLst>
                <a:ext uri="{FF2B5EF4-FFF2-40B4-BE49-F238E27FC236}">
                  <a16:creationId xmlns:a16="http://schemas.microsoft.com/office/drawing/2014/main" id="{2B66AC32-6DDA-472D-BD6A-15BC8F9C4037}"/>
                </a:ext>
              </a:extLst>
            </p:cNvPr>
            <p:cNvSpPr/>
            <p:nvPr/>
          </p:nvSpPr>
          <p:spPr>
            <a:xfrm>
              <a:off x="4917121" y="4972414"/>
              <a:ext cx="122910" cy="118727"/>
            </a:xfrm>
            <a:custGeom>
              <a:avLst/>
              <a:gdLst>
                <a:gd name="connsiteX0" fmla="*/ 80926 w 122910"/>
                <a:gd name="connsiteY0" fmla="*/ 118727 h 118727"/>
                <a:gd name="connsiteX1" fmla="*/ 80926 w 122910"/>
                <a:gd name="connsiteY1" fmla="*/ 93177 h 118727"/>
                <a:gd name="connsiteX2" fmla="*/ 103413 w 122910"/>
                <a:gd name="connsiteY2" fmla="*/ 105952 h 118727"/>
                <a:gd name="connsiteX3" fmla="*/ 122891 w 122910"/>
                <a:gd name="connsiteY3" fmla="*/ 72419 h 118727"/>
                <a:gd name="connsiteX4" fmla="*/ 100437 w 122910"/>
                <a:gd name="connsiteY4" fmla="*/ 59446 h 118727"/>
                <a:gd name="connsiteX5" fmla="*/ 122910 w 122910"/>
                <a:gd name="connsiteY5" fmla="*/ 46676 h 118727"/>
                <a:gd name="connsiteX6" fmla="*/ 103432 w 122910"/>
                <a:gd name="connsiteY6" fmla="*/ 13109 h 118727"/>
                <a:gd name="connsiteX7" fmla="*/ 80926 w 122910"/>
                <a:gd name="connsiteY7" fmla="*/ 25889 h 118727"/>
                <a:gd name="connsiteX8" fmla="*/ 80926 w 122910"/>
                <a:gd name="connsiteY8" fmla="*/ 0 h 118727"/>
                <a:gd name="connsiteX9" fmla="*/ 41970 w 122910"/>
                <a:gd name="connsiteY9" fmla="*/ 0 h 118727"/>
                <a:gd name="connsiteX10" fmla="*/ 41970 w 122910"/>
                <a:gd name="connsiteY10" fmla="*/ 25841 h 118727"/>
                <a:gd name="connsiteX11" fmla="*/ 19478 w 122910"/>
                <a:gd name="connsiteY11" fmla="*/ 13061 h 118727"/>
                <a:gd name="connsiteX12" fmla="*/ 0 w 122910"/>
                <a:gd name="connsiteY12" fmla="*/ 46627 h 118727"/>
                <a:gd name="connsiteX13" fmla="*/ 22400 w 122910"/>
                <a:gd name="connsiteY13" fmla="*/ 59364 h 118727"/>
                <a:gd name="connsiteX14" fmla="*/ 0 w 122910"/>
                <a:gd name="connsiteY14" fmla="*/ 72095 h 118727"/>
                <a:gd name="connsiteX15" fmla="*/ 19478 w 122910"/>
                <a:gd name="connsiteY15" fmla="*/ 105662 h 118727"/>
                <a:gd name="connsiteX16" fmla="*/ 41970 w 122910"/>
                <a:gd name="connsiteY16" fmla="*/ 92882 h 118727"/>
                <a:gd name="connsiteX17" fmla="*/ 41970 w 122910"/>
                <a:gd name="connsiteY17" fmla="*/ 118727 h 118727"/>
                <a:gd name="connsiteX18" fmla="*/ 23071 w 122910"/>
                <a:gd name="connsiteY18" fmla="*/ 92475 h 118727"/>
                <a:gd name="connsiteX19" fmla="*/ 13333 w 122910"/>
                <a:gd name="connsiteY19" fmla="*/ 75682 h 118727"/>
                <a:gd name="connsiteX20" fmla="*/ 42062 w 122910"/>
                <a:gd name="connsiteY20" fmla="*/ 59364 h 118727"/>
                <a:gd name="connsiteX21" fmla="*/ 13333 w 122910"/>
                <a:gd name="connsiteY21" fmla="*/ 43045 h 118727"/>
                <a:gd name="connsiteX22" fmla="*/ 23071 w 122910"/>
                <a:gd name="connsiteY22" fmla="*/ 26252 h 118727"/>
                <a:gd name="connsiteX23" fmla="*/ 51709 w 122910"/>
                <a:gd name="connsiteY23" fmla="*/ 42527 h 118727"/>
                <a:gd name="connsiteX24" fmla="*/ 51709 w 122910"/>
                <a:gd name="connsiteY24" fmla="*/ 9682 h 118727"/>
                <a:gd name="connsiteX25" fmla="*/ 71187 w 122910"/>
                <a:gd name="connsiteY25" fmla="*/ 9682 h 118727"/>
                <a:gd name="connsiteX26" fmla="*/ 71187 w 122910"/>
                <a:gd name="connsiteY26" fmla="*/ 42600 h 118727"/>
                <a:gd name="connsiteX27" fmla="*/ 99829 w 122910"/>
                <a:gd name="connsiteY27" fmla="*/ 26325 h 118727"/>
                <a:gd name="connsiteX28" fmla="*/ 109568 w 122910"/>
                <a:gd name="connsiteY28" fmla="*/ 43118 h 118727"/>
                <a:gd name="connsiteX29" fmla="*/ 80926 w 122910"/>
                <a:gd name="connsiteY29" fmla="*/ 59378 h 118727"/>
                <a:gd name="connsiteX30" fmla="*/ 109602 w 122910"/>
                <a:gd name="connsiteY30" fmla="*/ 75939 h 118727"/>
                <a:gd name="connsiteX31" fmla="*/ 99863 w 122910"/>
                <a:gd name="connsiteY31" fmla="*/ 92761 h 118727"/>
                <a:gd name="connsiteX32" fmla="*/ 71187 w 122910"/>
                <a:gd name="connsiteY32" fmla="*/ 76491 h 118727"/>
                <a:gd name="connsiteX33" fmla="*/ 71187 w 122910"/>
                <a:gd name="connsiteY33" fmla="*/ 109045 h 118727"/>
                <a:gd name="connsiteX34" fmla="*/ 51709 w 122910"/>
                <a:gd name="connsiteY34" fmla="*/ 109045 h 118727"/>
                <a:gd name="connsiteX35" fmla="*/ 51709 w 122910"/>
                <a:gd name="connsiteY35" fmla="*/ 76200 h 118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910" h="118727">
                  <a:moveTo>
                    <a:pt x="80926" y="118727"/>
                  </a:moveTo>
                  <a:lnTo>
                    <a:pt x="80926" y="93177"/>
                  </a:lnTo>
                  <a:lnTo>
                    <a:pt x="103413" y="105952"/>
                  </a:lnTo>
                  <a:lnTo>
                    <a:pt x="122891" y="72419"/>
                  </a:lnTo>
                  <a:lnTo>
                    <a:pt x="100437" y="59446"/>
                  </a:lnTo>
                  <a:lnTo>
                    <a:pt x="122910" y="46676"/>
                  </a:lnTo>
                  <a:lnTo>
                    <a:pt x="103432" y="13109"/>
                  </a:lnTo>
                  <a:lnTo>
                    <a:pt x="80926" y="25889"/>
                  </a:lnTo>
                  <a:lnTo>
                    <a:pt x="80926" y="0"/>
                  </a:lnTo>
                  <a:lnTo>
                    <a:pt x="41970" y="0"/>
                  </a:lnTo>
                  <a:lnTo>
                    <a:pt x="41970" y="25841"/>
                  </a:lnTo>
                  <a:lnTo>
                    <a:pt x="19478" y="13061"/>
                  </a:lnTo>
                  <a:lnTo>
                    <a:pt x="0" y="46627"/>
                  </a:lnTo>
                  <a:lnTo>
                    <a:pt x="22400" y="59364"/>
                  </a:lnTo>
                  <a:lnTo>
                    <a:pt x="0" y="72095"/>
                  </a:lnTo>
                  <a:lnTo>
                    <a:pt x="19478" y="105662"/>
                  </a:lnTo>
                  <a:lnTo>
                    <a:pt x="41970" y="92882"/>
                  </a:lnTo>
                  <a:lnTo>
                    <a:pt x="41970" y="118727"/>
                  </a:lnTo>
                  <a:close/>
                  <a:moveTo>
                    <a:pt x="23071" y="92475"/>
                  </a:moveTo>
                  <a:lnTo>
                    <a:pt x="13333" y="75682"/>
                  </a:lnTo>
                  <a:lnTo>
                    <a:pt x="42062" y="59364"/>
                  </a:lnTo>
                  <a:lnTo>
                    <a:pt x="13333" y="43045"/>
                  </a:lnTo>
                  <a:lnTo>
                    <a:pt x="23071" y="26252"/>
                  </a:lnTo>
                  <a:lnTo>
                    <a:pt x="51709" y="42527"/>
                  </a:lnTo>
                  <a:lnTo>
                    <a:pt x="51709" y="9682"/>
                  </a:lnTo>
                  <a:lnTo>
                    <a:pt x="71187" y="9682"/>
                  </a:lnTo>
                  <a:lnTo>
                    <a:pt x="71187" y="42600"/>
                  </a:lnTo>
                  <a:lnTo>
                    <a:pt x="99829" y="26325"/>
                  </a:lnTo>
                  <a:lnTo>
                    <a:pt x="109568" y="43118"/>
                  </a:lnTo>
                  <a:lnTo>
                    <a:pt x="80926" y="59378"/>
                  </a:lnTo>
                  <a:lnTo>
                    <a:pt x="109602" y="75939"/>
                  </a:lnTo>
                  <a:lnTo>
                    <a:pt x="99863" y="92761"/>
                  </a:lnTo>
                  <a:lnTo>
                    <a:pt x="71187" y="76491"/>
                  </a:lnTo>
                  <a:lnTo>
                    <a:pt x="71187" y="109045"/>
                  </a:lnTo>
                  <a:lnTo>
                    <a:pt x="51709" y="109045"/>
                  </a:lnTo>
                  <a:lnTo>
                    <a:pt x="51709" y="76200"/>
                  </a:lnTo>
                  <a:close/>
                </a:path>
              </a:pathLst>
            </a:custGeom>
            <a:solidFill>
              <a:srgbClr val="92D050"/>
            </a:solidFill>
            <a:ln w="4862" cap="flat">
              <a:noFill/>
              <a:prstDash val="solid"/>
              <a:miter/>
            </a:ln>
          </p:spPr>
          <p:txBody>
            <a:bodyPr rtlCol="0" anchor="ctr"/>
            <a:lstStyle/>
            <a:p>
              <a:endParaRPr lang="en-GB"/>
            </a:p>
          </p:txBody>
        </p:sp>
        <p:sp>
          <p:nvSpPr>
            <p:cNvPr id="24" name="Freeform: Shape 23">
              <a:extLst>
                <a:ext uri="{FF2B5EF4-FFF2-40B4-BE49-F238E27FC236}">
                  <a16:creationId xmlns:a16="http://schemas.microsoft.com/office/drawing/2014/main" id="{CA186698-86D1-4D29-BA72-85A673073746}"/>
                </a:ext>
              </a:extLst>
            </p:cNvPr>
            <p:cNvSpPr/>
            <p:nvPr/>
          </p:nvSpPr>
          <p:spPr>
            <a:xfrm>
              <a:off x="4886049" y="5100751"/>
              <a:ext cx="77911" cy="77453"/>
            </a:xfrm>
            <a:custGeom>
              <a:avLst/>
              <a:gdLst>
                <a:gd name="connsiteX0" fmla="*/ 38956 w 77911"/>
                <a:gd name="connsiteY0" fmla="*/ 0 h 77453"/>
                <a:gd name="connsiteX1" fmla="*/ 0 w 77911"/>
                <a:gd name="connsiteY1" fmla="*/ 38727 h 77453"/>
                <a:gd name="connsiteX2" fmla="*/ 38956 w 77911"/>
                <a:gd name="connsiteY2" fmla="*/ 77454 h 77453"/>
                <a:gd name="connsiteX3" fmla="*/ 77911 w 77911"/>
                <a:gd name="connsiteY3" fmla="*/ 38727 h 77453"/>
                <a:gd name="connsiteX4" fmla="*/ 38956 w 77911"/>
                <a:gd name="connsiteY4" fmla="*/ 0 h 77453"/>
                <a:gd name="connsiteX5" fmla="*/ 38956 w 77911"/>
                <a:gd name="connsiteY5" fmla="*/ 67772 h 77453"/>
                <a:gd name="connsiteX6" fmla="*/ 9739 w 77911"/>
                <a:gd name="connsiteY6" fmla="*/ 38727 h 77453"/>
                <a:gd name="connsiteX7" fmla="*/ 38956 w 77911"/>
                <a:gd name="connsiteY7" fmla="*/ 9682 h 77453"/>
                <a:gd name="connsiteX8" fmla="*/ 68172 w 77911"/>
                <a:gd name="connsiteY8" fmla="*/ 38727 h 77453"/>
                <a:gd name="connsiteX9" fmla="*/ 38956 w 77911"/>
                <a:gd name="connsiteY9" fmla="*/ 67772 h 7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911" h="77453">
                  <a:moveTo>
                    <a:pt x="38956" y="0"/>
                  </a:moveTo>
                  <a:cubicBezTo>
                    <a:pt x="17441" y="0"/>
                    <a:pt x="0" y="17339"/>
                    <a:pt x="0" y="38727"/>
                  </a:cubicBezTo>
                  <a:cubicBezTo>
                    <a:pt x="0" y="60115"/>
                    <a:pt x="17441" y="77454"/>
                    <a:pt x="38956" y="77454"/>
                  </a:cubicBezTo>
                  <a:cubicBezTo>
                    <a:pt x="60470" y="77454"/>
                    <a:pt x="77911" y="60115"/>
                    <a:pt x="77911" y="38727"/>
                  </a:cubicBezTo>
                  <a:cubicBezTo>
                    <a:pt x="77885" y="17350"/>
                    <a:pt x="60459" y="27"/>
                    <a:pt x="38956" y="0"/>
                  </a:cubicBezTo>
                  <a:close/>
                  <a:moveTo>
                    <a:pt x="38956" y="67772"/>
                  </a:moveTo>
                  <a:cubicBezTo>
                    <a:pt x="22820" y="67772"/>
                    <a:pt x="9739" y="54768"/>
                    <a:pt x="9739" y="38727"/>
                  </a:cubicBezTo>
                  <a:cubicBezTo>
                    <a:pt x="9739" y="22686"/>
                    <a:pt x="22820" y="9682"/>
                    <a:pt x="38956" y="9682"/>
                  </a:cubicBezTo>
                  <a:cubicBezTo>
                    <a:pt x="55092" y="9682"/>
                    <a:pt x="68172" y="22686"/>
                    <a:pt x="68172" y="38727"/>
                  </a:cubicBezTo>
                  <a:cubicBezTo>
                    <a:pt x="68153" y="54760"/>
                    <a:pt x="55084" y="67753"/>
                    <a:pt x="38956" y="67772"/>
                  </a:cubicBezTo>
                  <a:close/>
                </a:path>
              </a:pathLst>
            </a:custGeom>
            <a:solidFill>
              <a:srgbClr val="92D050"/>
            </a:solidFill>
            <a:ln w="4862" cap="flat">
              <a:noFill/>
              <a:prstDash val="solid"/>
              <a:miter/>
            </a:ln>
          </p:spPr>
          <p:txBody>
            <a:bodyPr rtlCol="0" anchor="ctr"/>
            <a:lstStyle/>
            <a:p>
              <a:endParaRPr lang="en-GB"/>
            </a:p>
          </p:txBody>
        </p:sp>
        <p:sp>
          <p:nvSpPr>
            <p:cNvPr id="25" name="Freeform: Shape 24">
              <a:extLst>
                <a:ext uri="{FF2B5EF4-FFF2-40B4-BE49-F238E27FC236}">
                  <a16:creationId xmlns:a16="http://schemas.microsoft.com/office/drawing/2014/main" id="{AEAF1038-CA4C-45C9-8FB1-1D6193AFFD3C}"/>
                </a:ext>
              </a:extLst>
            </p:cNvPr>
            <p:cNvSpPr/>
            <p:nvPr/>
          </p:nvSpPr>
          <p:spPr>
            <a:xfrm>
              <a:off x="4837354" y="4931345"/>
              <a:ext cx="409034" cy="208132"/>
            </a:xfrm>
            <a:custGeom>
              <a:avLst/>
              <a:gdLst>
                <a:gd name="connsiteX0" fmla="*/ 401243 w 409034"/>
                <a:gd name="connsiteY0" fmla="*/ 124836 h 208132"/>
                <a:gd name="connsiteX1" fmla="*/ 375435 w 409034"/>
                <a:gd name="connsiteY1" fmla="*/ 105473 h 208132"/>
                <a:gd name="connsiteX2" fmla="*/ 368618 w 409034"/>
                <a:gd name="connsiteY2" fmla="*/ 95307 h 208132"/>
                <a:gd name="connsiteX3" fmla="*/ 358879 w 409034"/>
                <a:gd name="connsiteY3" fmla="*/ 61905 h 208132"/>
                <a:gd name="connsiteX4" fmla="*/ 321384 w 409034"/>
                <a:gd name="connsiteY4" fmla="*/ 33828 h 208132"/>
                <a:gd name="connsiteX5" fmla="*/ 320157 w 409034"/>
                <a:gd name="connsiteY5" fmla="*/ 33828 h 208132"/>
                <a:gd name="connsiteX6" fmla="*/ 310418 w 409034"/>
                <a:gd name="connsiteY6" fmla="*/ 0 h 208132"/>
                <a:gd name="connsiteX7" fmla="*/ 278757 w 409034"/>
                <a:gd name="connsiteY7" fmla="*/ 0 h 208132"/>
                <a:gd name="connsiteX8" fmla="*/ 272456 w 409034"/>
                <a:gd name="connsiteY8" fmla="*/ 21924 h 208132"/>
                <a:gd name="connsiteX9" fmla="*/ 253212 w 409034"/>
                <a:gd name="connsiteY9" fmla="*/ 4749 h 208132"/>
                <a:gd name="connsiteX10" fmla="*/ 19478 w 409034"/>
                <a:gd name="connsiteY10" fmla="*/ 4749 h 208132"/>
                <a:gd name="connsiteX11" fmla="*/ 0 w 409034"/>
                <a:gd name="connsiteY11" fmla="*/ 24112 h 208132"/>
                <a:gd name="connsiteX12" fmla="*/ 0 w 409034"/>
                <a:gd name="connsiteY12" fmla="*/ 188770 h 208132"/>
                <a:gd name="connsiteX13" fmla="*/ 19478 w 409034"/>
                <a:gd name="connsiteY13" fmla="*/ 208133 h 208132"/>
                <a:gd name="connsiteX14" fmla="*/ 34086 w 409034"/>
                <a:gd name="connsiteY14" fmla="*/ 208133 h 208132"/>
                <a:gd name="connsiteX15" fmla="*/ 35016 w 409034"/>
                <a:gd name="connsiteY15" fmla="*/ 198451 h 208132"/>
                <a:gd name="connsiteX16" fmla="*/ 19478 w 409034"/>
                <a:gd name="connsiteY16" fmla="*/ 198451 h 208132"/>
                <a:gd name="connsiteX17" fmla="*/ 9739 w 409034"/>
                <a:gd name="connsiteY17" fmla="*/ 188770 h 208132"/>
                <a:gd name="connsiteX18" fmla="*/ 9739 w 409034"/>
                <a:gd name="connsiteY18" fmla="*/ 24112 h 208132"/>
                <a:gd name="connsiteX19" fmla="*/ 19478 w 409034"/>
                <a:gd name="connsiteY19" fmla="*/ 14431 h 208132"/>
                <a:gd name="connsiteX20" fmla="*/ 253212 w 409034"/>
                <a:gd name="connsiteY20" fmla="*/ 14431 h 208132"/>
                <a:gd name="connsiteX21" fmla="*/ 262951 w 409034"/>
                <a:gd name="connsiteY21" fmla="*/ 24112 h 208132"/>
                <a:gd name="connsiteX22" fmla="*/ 262951 w 409034"/>
                <a:gd name="connsiteY22" fmla="*/ 43476 h 208132"/>
                <a:gd name="connsiteX23" fmla="*/ 262951 w 409034"/>
                <a:gd name="connsiteY23" fmla="*/ 43476 h 208132"/>
                <a:gd name="connsiteX24" fmla="*/ 262951 w 409034"/>
                <a:gd name="connsiteY24" fmla="*/ 198451 h 208132"/>
                <a:gd name="connsiteX25" fmla="*/ 140284 w 409034"/>
                <a:gd name="connsiteY25" fmla="*/ 198451 h 208132"/>
                <a:gd name="connsiteX26" fmla="*/ 141214 w 409034"/>
                <a:gd name="connsiteY26" fmla="*/ 208133 h 208132"/>
                <a:gd name="connsiteX27" fmla="*/ 272690 w 409034"/>
                <a:gd name="connsiteY27" fmla="*/ 208133 h 208132"/>
                <a:gd name="connsiteX28" fmla="*/ 272690 w 409034"/>
                <a:gd name="connsiteY28" fmla="*/ 43485 h 208132"/>
                <a:gd name="connsiteX29" fmla="*/ 292168 w 409034"/>
                <a:gd name="connsiteY29" fmla="*/ 43485 h 208132"/>
                <a:gd name="connsiteX30" fmla="*/ 292168 w 409034"/>
                <a:gd name="connsiteY30" fmla="*/ 110991 h 208132"/>
                <a:gd name="connsiteX31" fmla="*/ 367060 w 409034"/>
                <a:gd name="connsiteY31" fmla="*/ 110991 h 208132"/>
                <a:gd name="connsiteX32" fmla="*/ 369675 w 409034"/>
                <a:gd name="connsiteY32" fmla="*/ 113262 h 208132"/>
                <a:gd name="connsiteX33" fmla="*/ 395273 w 409034"/>
                <a:gd name="connsiteY33" fmla="*/ 132470 h 208132"/>
                <a:gd name="connsiteX34" fmla="*/ 399296 w 409034"/>
                <a:gd name="connsiteY34" fmla="*/ 140332 h 208132"/>
                <a:gd name="connsiteX35" fmla="*/ 399296 w 409034"/>
                <a:gd name="connsiteY35" fmla="*/ 188770 h 208132"/>
                <a:gd name="connsiteX36" fmla="*/ 389557 w 409034"/>
                <a:gd name="connsiteY36" fmla="*/ 198451 h 208132"/>
                <a:gd name="connsiteX37" fmla="*/ 378844 w 409034"/>
                <a:gd name="connsiteY37" fmla="*/ 198451 h 208132"/>
                <a:gd name="connsiteX38" fmla="*/ 379818 w 409034"/>
                <a:gd name="connsiteY38" fmla="*/ 208133 h 208132"/>
                <a:gd name="connsiteX39" fmla="*/ 389557 w 409034"/>
                <a:gd name="connsiteY39" fmla="*/ 208133 h 208132"/>
                <a:gd name="connsiteX40" fmla="*/ 409035 w 409034"/>
                <a:gd name="connsiteY40" fmla="*/ 188770 h 208132"/>
                <a:gd name="connsiteX41" fmla="*/ 409035 w 409034"/>
                <a:gd name="connsiteY41" fmla="*/ 140361 h 208132"/>
                <a:gd name="connsiteX42" fmla="*/ 401243 w 409034"/>
                <a:gd name="connsiteY42" fmla="*/ 124836 h 208132"/>
                <a:gd name="connsiteX43" fmla="*/ 279142 w 409034"/>
                <a:gd name="connsiteY43" fmla="*/ 33828 h 208132"/>
                <a:gd name="connsiteX44" fmla="*/ 286100 w 409034"/>
                <a:gd name="connsiteY44" fmla="*/ 9658 h 208132"/>
                <a:gd name="connsiteX45" fmla="*/ 303104 w 409034"/>
                <a:gd name="connsiteY45" fmla="*/ 9658 h 208132"/>
                <a:gd name="connsiteX46" fmla="*/ 310043 w 409034"/>
                <a:gd name="connsiteY46" fmla="*/ 33804 h 208132"/>
                <a:gd name="connsiteX47" fmla="*/ 301906 w 409034"/>
                <a:gd name="connsiteY47" fmla="*/ 101310 h 208132"/>
                <a:gd name="connsiteX48" fmla="*/ 301906 w 409034"/>
                <a:gd name="connsiteY48" fmla="*/ 43485 h 208132"/>
                <a:gd name="connsiteX49" fmla="*/ 321384 w 409034"/>
                <a:gd name="connsiteY49" fmla="*/ 43485 h 208132"/>
                <a:gd name="connsiteX50" fmla="*/ 349530 w 409034"/>
                <a:gd name="connsiteY50" fmla="*/ 64582 h 208132"/>
                <a:gd name="connsiteX51" fmla="*/ 359225 w 409034"/>
                <a:gd name="connsiteY51" fmla="*/ 97844 h 208132"/>
                <a:gd name="connsiteX52" fmla="*/ 360452 w 409034"/>
                <a:gd name="connsiteY52" fmla="*/ 101310 h 20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409034" h="208132">
                  <a:moveTo>
                    <a:pt x="401243" y="124836"/>
                  </a:moveTo>
                  <a:lnTo>
                    <a:pt x="375435" y="105473"/>
                  </a:lnTo>
                  <a:cubicBezTo>
                    <a:pt x="372051" y="102968"/>
                    <a:pt x="369642" y="99376"/>
                    <a:pt x="368618" y="95307"/>
                  </a:cubicBezTo>
                  <a:lnTo>
                    <a:pt x="358879" y="61905"/>
                  </a:lnTo>
                  <a:cubicBezTo>
                    <a:pt x="353911" y="45396"/>
                    <a:pt x="338718" y="34018"/>
                    <a:pt x="321384" y="33828"/>
                  </a:cubicBezTo>
                  <a:lnTo>
                    <a:pt x="320157" y="33828"/>
                  </a:lnTo>
                  <a:lnTo>
                    <a:pt x="310418" y="0"/>
                  </a:lnTo>
                  <a:lnTo>
                    <a:pt x="278757" y="0"/>
                  </a:lnTo>
                  <a:lnTo>
                    <a:pt x="272456" y="21924"/>
                  </a:lnTo>
                  <a:cubicBezTo>
                    <a:pt x="271367" y="12168"/>
                    <a:pt x="263086" y="4777"/>
                    <a:pt x="253212" y="4749"/>
                  </a:cubicBezTo>
                  <a:lnTo>
                    <a:pt x="19478" y="4749"/>
                  </a:lnTo>
                  <a:cubicBezTo>
                    <a:pt x="8721" y="4749"/>
                    <a:pt x="0" y="13418"/>
                    <a:pt x="0" y="24112"/>
                  </a:cubicBezTo>
                  <a:lnTo>
                    <a:pt x="0" y="188770"/>
                  </a:lnTo>
                  <a:cubicBezTo>
                    <a:pt x="0" y="199463"/>
                    <a:pt x="8721" y="208133"/>
                    <a:pt x="19478" y="208133"/>
                  </a:cubicBezTo>
                  <a:lnTo>
                    <a:pt x="34086" y="208133"/>
                  </a:lnTo>
                  <a:cubicBezTo>
                    <a:pt x="34098" y="204884"/>
                    <a:pt x="34410" y="201643"/>
                    <a:pt x="35016" y="198451"/>
                  </a:cubicBezTo>
                  <a:lnTo>
                    <a:pt x="19478" y="198451"/>
                  </a:lnTo>
                  <a:cubicBezTo>
                    <a:pt x="14099" y="198451"/>
                    <a:pt x="9739" y="194117"/>
                    <a:pt x="9739" y="188770"/>
                  </a:cubicBezTo>
                  <a:lnTo>
                    <a:pt x="9739" y="24112"/>
                  </a:lnTo>
                  <a:cubicBezTo>
                    <a:pt x="9739" y="18765"/>
                    <a:pt x="14099" y="14431"/>
                    <a:pt x="19478" y="14431"/>
                  </a:cubicBezTo>
                  <a:lnTo>
                    <a:pt x="253212" y="14431"/>
                  </a:lnTo>
                  <a:cubicBezTo>
                    <a:pt x="258591" y="14431"/>
                    <a:pt x="262951" y="18765"/>
                    <a:pt x="262951" y="24112"/>
                  </a:cubicBezTo>
                  <a:lnTo>
                    <a:pt x="262951" y="43476"/>
                  </a:lnTo>
                  <a:lnTo>
                    <a:pt x="262951" y="43476"/>
                  </a:lnTo>
                  <a:lnTo>
                    <a:pt x="262951" y="198451"/>
                  </a:lnTo>
                  <a:lnTo>
                    <a:pt x="140284" y="198451"/>
                  </a:lnTo>
                  <a:cubicBezTo>
                    <a:pt x="140891" y="201643"/>
                    <a:pt x="141202" y="204884"/>
                    <a:pt x="141214" y="208133"/>
                  </a:cubicBezTo>
                  <a:lnTo>
                    <a:pt x="272690" y="208133"/>
                  </a:lnTo>
                  <a:lnTo>
                    <a:pt x="272690" y="43485"/>
                  </a:lnTo>
                  <a:lnTo>
                    <a:pt x="292168" y="43485"/>
                  </a:lnTo>
                  <a:lnTo>
                    <a:pt x="292168" y="110991"/>
                  </a:lnTo>
                  <a:lnTo>
                    <a:pt x="367060" y="110991"/>
                  </a:lnTo>
                  <a:cubicBezTo>
                    <a:pt x="367880" y="111805"/>
                    <a:pt x="368754" y="112563"/>
                    <a:pt x="369675" y="113262"/>
                  </a:cubicBezTo>
                  <a:lnTo>
                    <a:pt x="395273" y="132470"/>
                  </a:lnTo>
                  <a:cubicBezTo>
                    <a:pt x="397782" y="134317"/>
                    <a:pt x="399272" y="137229"/>
                    <a:pt x="399296" y="140332"/>
                  </a:cubicBezTo>
                  <a:lnTo>
                    <a:pt x="399296" y="188770"/>
                  </a:lnTo>
                  <a:cubicBezTo>
                    <a:pt x="399296" y="194117"/>
                    <a:pt x="394935" y="198451"/>
                    <a:pt x="389557" y="198451"/>
                  </a:cubicBezTo>
                  <a:lnTo>
                    <a:pt x="378844" y="198451"/>
                  </a:lnTo>
                  <a:cubicBezTo>
                    <a:pt x="379465" y="201642"/>
                    <a:pt x="379791" y="204883"/>
                    <a:pt x="379818" y="208133"/>
                  </a:cubicBezTo>
                  <a:lnTo>
                    <a:pt x="389557" y="208133"/>
                  </a:lnTo>
                  <a:cubicBezTo>
                    <a:pt x="400301" y="208101"/>
                    <a:pt x="409002" y="199450"/>
                    <a:pt x="409035" y="188770"/>
                  </a:cubicBezTo>
                  <a:lnTo>
                    <a:pt x="409035" y="140361"/>
                  </a:lnTo>
                  <a:cubicBezTo>
                    <a:pt x="409024" y="134259"/>
                    <a:pt x="406141" y="128514"/>
                    <a:pt x="401243" y="124836"/>
                  </a:cubicBezTo>
                  <a:close/>
                  <a:moveTo>
                    <a:pt x="279142" y="33828"/>
                  </a:moveTo>
                  <a:lnTo>
                    <a:pt x="286100" y="9658"/>
                  </a:lnTo>
                  <a:lnTo>
                    <a:pt x="303104" y="9658"/>
                  </a:lnTo>
                  <a:lnTo>
                    <a:pt x="310043" y="33804"/>
                  </a:lnTo>
                  <a:close/>
                  <a:moveTo>
                    <a:pt x="301906" y="101310"/>
                  </a:moveTo>
                  <a:lnTo>
                    <a:pt x="301906" y="43485"/>
                  </a:lnTo>
                  <a:lnTo>
                    <a:pt x="321384" y="43485"/>
                  </a:lnTo>
                  <a:cubicBezTo>
                    <a:pt x="334373" y="43713"/>
                    <a:pt x="345736" y="52231"/>
                    <a:pt x="349530" y="64582"/>
                  </a:cubicBezTo>
                  <a:lnTo>
                    <a:pt x="359225" y="97844"/>
                  </a:lnTo>
                  <a:cubicBezTo>
                    <a:pt x="359556" y="99025"/>
                    <a:pt x="359966" y="100183"/>
                    <a:pt x="360452" y="101310"/>
                  </a:cubicBezTo>
                  <a:close/>
                </a:path>
              </a:pathLst>
            </a:custGeom>
            <a:solidFill>
              <a:srgbClr val="92D050"/>
            </a:solidFill>
            <a:ln w="4862" cap="flat">
              <a:noFill/>
              <a:prstDash val="solid"/>
              <a:miter/>
            </a:ln>
          </p:spPr>
          <p:txBody>
            <a:bodyPr rtlCol="0" anchor="ctr"/>
            <a:lstStyle/>
            <a:p>
              <a:endParaRPr lang="en-GB"/>
            </a:p>
          </p:txBody>
        </p:sp>
        <p:sp>
          <p:nvSpPr>
            <p:cNvPr id="26" name="Freeform: Shape 25">
              <a:extLst>
                <a:ext uri="{FF2B5EF4-FFF2-40B4-BE49-F238E27FC236}">
                  <a16:creationId xmlns:a16="http://schemas.microsoft.com/office/drawing/2014/main" id="{0D58E7A4-94D0-4F79-862E-1B9E2C49B1F6}"/>
                </a:ext>
              </a:extLst>
            </p:cNvPr>
            <p:cNvSpPr/>
            <p:nvPr/>
          </p:nvSpPr>
          <p:spPr>
            <a:xfrm>
              <a:off x="5124652" y="5100751"/>
              <a:ext cx="77911" cy="77453"/>
            </a:xfrm>
            <a:custGeom>
              <a:avLst/>
              <a:gdLst>
                <a:gd name="connsiteX0" fmla="*/ 38956 w 77911"/>
                <a:gd name="connsiteY0" fmla="*/ 0 h 77453"/>
                <a:gd name="connsiteX1" fmla="*/ 0 w 77911"/>
                <a:gd name="connsiteY1" fmla="*/ 38727 h 77453"/>
                <a:gd name="connsiteX2" fmla="*/ 38956 w 77911"/>
                <a:gd name="connsiteY2" fmla="*/ 77454 h 77453"/>
                <a:gd name="connsiteX3" fmla="*/ 77911 w 77911"/>
                <a:gd name="connsiteY3" fmla="*/ 38727 h 77453"/>
                <a:gd name="connsiteX4" fmla="*/ 38956 w 77911"/>
                <a:gd name="connsiteY4" fmla="*/ 0 h 77453"/>
                <a:gd name="connsiteX5" fmla="*/ 38956 w 77911"/>
                <a:gd name="connsiteY5" fmla="*/ 67772 h 77453"/>
                <a:gd name="connsiteX6" fmla="*/ 9739 w 77911"/>
                <a:gd name="connsiteY6" fmla="*/ 38727 h 77453"/>
                <a:gd name="connsiteX7" fmla="*/ 38956 w 77911"/>
                <a:gd name="connsiteY7" fmla="*/ 9682 h 77453"/>
                <a:gd name="connsiteX8" fmla="*/ 68172 w 77911"/>
                <a:gd name="connsiteY8" fmla="*/ 38727 h 77453"/>
                <a:gd name="connsiteX9" fmla="*/ 38956 w 77911"/>
                <a:gd name="connsiteY9" fmla="*/ 67772 h 7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911" h="77453">
                  <a:moveTo>
                    <a:pt x="38956" y="0"/>
                  </a:moveTo>
                  <a:cubicBezTo>
                    <a:pt x="17441" y="0"/>
                    <a:pt x="0" y="17339"/>
                    <a:pt x="0" y="38727"/>
                  </a:cubicBezTo>
                  <a:cubicBezTo>
                    <a:pt x="0" y="60115"/>
                    <a:pt x="17441" y="77454"/>
                    <a:pt x="38956" y="77454"/>
                  </a:cubicBezTo>
                  <a:cubicBezTo>
                    <a:pt x="60470" y="77454"/>
                    <a:pt x="77911" y="60115"/>
                    <a:pt x="77911" y="38727"/>
                  </a:cubicBezTo>
                  <a:cubicBezTo>
                    <a:pt x="77885" y="17350"/>
                    <a:pt x="60459" y="27"/>
                    <a:pt x="38956" y="0"/>
                  </a:cubicBezTo>
                  <a:close/>
                  <a:moveTo>
                    <a:pt x="38956" y="67772"/>
                  </a:moveTo>
                  <a:cubicBezTo>
                    <a:pt x="22820" y="67772"/>
                    <a:pt x="9739" y="54768"/>
                    <a:pt x="9739" y="38727"/>
                  </a:cubicBezTo>
                  <a:cubicBezTo>
                    <a:pt x="9739" y="22686"/>
                    <a:pt x="22820" y="9682"/>
                    <a:pt x="38956" y="9682"/>
                  </a:cubicBezTo>
                  <a:cubicBezTo>
                    <a:pt x="55092" y="9682"/>
                    <a:pt x="68172" y="22686"/>
                    <a:pt x="68172" y="38727"/>
                  </a:cubicBezTo>
                  <a:cubicBezTo>
                    <a:pt x="68153" y="54760"/>
                    <a:pt x="55084" y="67753"/>
                    <a:pt x="38956" y="67772"/>
                  </a:cubicBezTo>
                  <a:close/>
                </a:path>
              </a:pathLst>
            </a:custGeom>
            <a:solidFill>
              <a:srgbClr val="92D050"/>
            </a:solidFill>
            <a:ln w="4862" cap="flat">
              <a:noFill/>
              <a:prstDash val="solid"/>
              <a:miter/>
            </a:ln>
          </p:spPr>
          <p:txBody>
            <a:bodyPr rtlCol="0" anchor="ctr"/>
            <a:lstStyle/>
            <a:p>
              <a:endParaRPr lang="en-GB"/>
            </a:p>
          </p:txBody>
        </p:sp>
        <p:sp>
          <p:nvSpPr>
            <p:cNvPr id="27" name="Freeform: Shape 26">
              <a:extLst>
                <a:ext uri="{FF2B5EF4-FFF2-40B4-BE49-F238E27FC236}">
                  <a16:creationId xmlns:a16="http://schemas.microsoft.com/office/drawing/2014/main" id="{FB6CA2CA-2FAD-42CC-9B84-C4655D0D7A82}"/>
                </a:ext>
              </a:extLst>
            </p:cNvPr>
            <p:cNvSpPr/>
            <p:nvPr/>
          </p:nvSpPr>
          <p:spPr>
            <a:xfrm>
              <a:off x="4837354" y="4931345"/>
              <a:ext cx="409034" cy="208132"/>
            </a:xfrm>
            <a:custGeom>
              <a:avLst/>
              <a:gdLst>
                <a:gd name="connsiteX0" fmla="*/ 401243 w 409034"/>
                <a:gd name="connsiteY0" fmla="*/ 124836 h 208132"/>
                <a:gd name="connsiteX1" fmla="*/ 375435 w 409034"/>
                <a:gd name="connsiteY1" fmla="*/ 105473 h 208132"/>
                <a:gd name="connsiteX2" fmla="*/ 368618 w 409034"/>
                <a:gd name="connsiteY2" fmla="*/ 95307 h 208132"/>
                <a:gd name="connsiteX3" fmla="*/ 358879 w 409034"/>
                <a:gd name="connsiteY3" fmla="*/ 61905 h 208132"/>
                <a:gd name="connsiteX4" fmla="*/ 321384 w 409034"/>
                <a:gd name="connsiteY4" fmla="*/ 33828 h 208132"/>
                <a:gd name="connsiteX5" fmla="*/ 320157 w 409034"/>
                <a:gd name="connsiteY5" fmla="*/ 33828 h 208132"/>
                <a:gd name="connsiteX6" fmla="*/ 310418 w 409034"/>
                <a:gd name="connsiteY6" fmla="*/ 0 h 208132"/>
                <a:gd name="connsiteX7" fmla="*/ 278757 w 409034"/>
                <a:gd name="connsiteY7" fmla="*/ 0 h 208132"/>
                <a:gd name="connsiteX8" fmla="*/ 272456 w 409034"/>
                <a:gd name="connsiteY8" fmla="*/ 21924 h 208132"/>
                <a:gd name="connsiteX9" fmla="*/ 253212 w 409034"/>
                <a:gd name="connsiteY9" fmla="*/ 4749 h 208132"/>
                <a:gd name="connsiteX10" fmla="*/ 19478 w 409034"/>
                <a:gd name="connsiteY10" fmla="*/ 4749 h 208132"/>
                <a:gd name="connsiteX11" fmla="*/ 0 w 409034"/>
                <a:gd name="connsiteY11" fmla="*/ 24112 h 208132"/>
                <a:gd name="connsiteX12" fmla="*/ 0 w 409034"/>
                <a:gd name="connsiteY12" fmla="*/ 188770 h 208132"/>
                <a:gd name="connsiteX13" fmla="*/ 19478 w 409034"/>
                <a:gd name="connsiteY13" fmla="*/ 208133 h 208132"/>
                <a:gd name="connsiteX14" fmla="*/ 34086 w 409034"/>
                <a:gd name="connsiteY14" fmla="*/ 208133 h 208132"/>
                <a:gd name="connsiteX15" fmla="*/ 35016 w 409034"/>
                <a:gd name="connsiteY15" fmla="*/ 198451 h 208132"/>
                <a:gd name="connsiteX16" fmla="*/ 19478 w 409034"/>
                <a:gd name="connsiteY16" fmla="*/ 198451 h 208132"/>
                <a:gd name="connsiteX17" fmla="*/ 9739 w 409034"/>
                <a:gd name="connsiteY17" fmla="*/ 188770 h 208132"/>
                <a:gd name="connsiteX18" fmla="*/ 9739 w 409034"/>
                <a:gd name="connsiteY18" fmla="*/ 24112 h 208132"/>
                <a:gd name="connsiteX19" fmla="*/ 19478 w 409034"/>
                <a:gd name="connsiteY19" fmla="*/ 14431 h 208132"/>
                <a:gd name="connsiteX20" fmla="*/ 253212 w 409034"/>
                <a:gd name="connsiteY20" fmla="*/ 14431 h 208132"/>
                <a:gd name="connsiteX21" fmla="*/ 262951 w 409034"/>
                <a:gd name="connsiteY21" fmla="*/ 24112 h 208132"/>
                <a:gd name="connsiteX22" fmla="*/ 262951 w 409034"/>
                <a:gd name="connsiteY22" fmla="*/ 43476 h 208132"/>
                <a:gd name="connsiteX23" fmla="*/ 262951 w 409034"/>
                <a:gd name="connsiteY23" fmla="*/ 43476 h 208132"/>
                <a:gd name="connsiteX24" fmla="*/ 262951 w 409034"/>
                <a:gd name="connsiteY24" fmla="*/ 198451 h 208132"/>
                <a:gd name="connsiteX25" fmla="*/ 140284 w 409034"/>
                <a:gd name="connsiteY25" fmla="*/ 198451 h 208132"/>
                <a:gd name="connsiteX26" fmla="*/ 141214 w 409034"/>
                <a:gd name="connsiteY26" fmla="*/ 208133 h 208132"/>
                <a:gd name="connsiteX27" fmla="*/ 272690 w 409034"/>
                <a:gd name="connsiteY27" fmla="*/ 208133 h 208132"/>
                <a:gd name="connsiteX28" fmla="*/ 272690 w 409034"/>
                <a:gd name="connsiteY28" fmla="*/ 43485 h 208132"/>
                <a:gd name="connsiteX29" fmla="*/ 292168 w 409034"/>
                <a:gd name="connsiteY29" fmla="*/ 43485 h 208132"/>
                <a:gd name="connsiteX30" fmla="*/ 292168 w 409034"/>
                <a:gd name="connsiteY30" fmla="*/ 110991 h 208132"/>
                <a:gd name="connsiteX31" fmla="*/ 367065 w 409034"/>
                <a:gd name="connsiteY31" fmla="*/ 110991 h 208132"/>
                <a:gd name="connsiteX32" fmla="*/ 369675 w 409034"/>
                <a:gd name="connsiteY32" fmla="*/ 113262 h 208132"/>
                <a:gd name="connsiteX33" fmla="*/ 395273 w 409034"/>
                <a:gd name="connsiteY33" fmla="*/ 132470 h 208132"/>
                <a:gd name="connsiteX34" fmla="*/ 399296 w 409034"/>
                <a:gd name="connsiteY34" fmla="*/ 140332 h 208132"/>
                <a:gd name="connsiteX35" fmla="*/ 399296 w 409034"/>
                <a:gd name="connsiteY35" fmla="*/ 188770 h 208132"/>
                <a:gd name="connsiteX36" fmla="*/ 389557 w 409034"/>
                <a:gd name="connsiteY36" fmla="*/ 198451 h 208132"/>
                <a:gd name="connsiteX37" fmla="*/ 378844 w 409034"/>
                <a:gd name="connsiteY37" fmla="*/ 198451 h 208132"/>
                <a:gd name="connsiteX38" fmla="*/ 379818 w 409034"/>
                <a:gd name="connsiteY38" fmla="*/ 208133 h 208132"/>
                <a:gd name="connsiteX39" fmla="*/ 389557 w 409034"/>
                <a:gd name="connsiteY39" fmla="*/ 208133 h 208132"/>
                <a:gd name="connsiteX40" fmla="*/ 409035 w 409034"/>
                <a:gd name="connsiteY40" fmla="*/ 188770 h 208132"/>
                <a:gd name="connsiteX41" fmla="*/ 409035 w 409034"/>
                <a:gd name="connsiteY41" fmla="*/ 140361 h 208132"/>
                <a:gd name="connsiteX42" fmla="*/ 401243 w 409034"/>
                <a:gd name="connsiteY42" fmla="*/ 124836 h 208132"/>
                <a:gd name="connsiteX43" fmla="*/ 303104 w 409034"/>
                <a:gd name="connsiteY43" fmla="*/ 9658 h 208132"/>
                <a:gd name="connsiteX44" fmla="*/ 310043 w 409034"/>
                <a:gd name="connsiteY44" fmla="*/ 33804 h 208132"/>
                <a:gd name="connsiteX45" fmla="*/ 279161 w 409034"/>
                <a:gd name="connsiteY45" fmla="*/ 33804 h 208132"/>
                <a:gd name="connsiteX46" fmla="*/ 286100 w 409034"/>
                <a:gd name="connsiteY46" fmla="*/ 9658 h 208132"/>
                <a:gd name="connsiteX47" fmla="*/ 301906 w 409034"/>
                <a:gd name="connsiteY47" fmla="*/ 43485 h 208132"/>
                <a:gd name="connsiteX48" fmla="*/ 321384 w 409034"/>
                <a:gd name="connsiteY48" fmla="*/ 43485 h 208132"/>
                <a:gd name="connsiteX49" fmla="*/ 349530 w 409034"/>
                <a:gd name="connsiteY49" fmla="*/ 64582 h 208132"/>
                <a:gd name="connsiteX50" fmla="*/ 359225 w 409034"/>
                <a:gd name="connsiteY50" fmla="*/ 97839 h 208132"/>
                <a:gd name="connsiteX51" fmla="*/ 360452 w 409034"/>
                <a:gd name="connsiteY51" fmla="*/ 101310 h 208132"/>
                <a:gd name="connsiteX52" fmla="*/ 301906 w 409034"/>
                <a:gd name="connsiteY52" fmla="*/ 101310 h 20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409034" h="208132">
                  <a:moveTo>
                    <a:pt x="401243" y="124836"/>
                  </a:moveTo>
                  <a:lnTo>
                    <a:pt x="375435" y="105473"/>
                  </a:lnTo>
                  <a:cubicBezTo>
                    <a:pt x="372051" y="102968"/>
                    <a:pt x="369642" y="99376"/>
                    <a:pt x="368618" y="95307"/>
                  </a:cubicBezTo>
                  <a:lnTo>
                    <a:pt x="358879" y="61905"/>
                  </a:lnTo>
                  <a:cubicBezTo>
                    <a:pt x="353908" y="45397"/>
                    <a:pt x="338716" y="34022"/>
                    <a:pt x="321384" y="33828"/>
                  </a:cubicBezTo>
                  <a:lnTo>
                    <a:pt x="320157" y="33828"/>
                  </a:lnTo>
                  <a:lnTo>
                    <a:pt x="310418" y="0"/>
                  </a:lnTo>
                  <a:lnTo>
                    <a:pt x="278757" y="0"/>
                  </a:lnTo>
                  <a:lnTo>
                    <a:pt x="272456" y="21924"/>
                  </a:lnTo>
                  <a:cubicBezTo>
                    <a:pt x="271367" y="12168"/>
                    <a:pt x="263086" y="4777"/>
                    <a:pt x="253212" y="4749"/>
                  </a:cubicBezTo>
                  <a:lnTo>
                    <a:pt x="19478" y="4749"/>
                  </a:lnTo>
                  <a:cubicBezTo>
                    <a:pt x="8721" y="4749"/>
                    <a:pt x="0" y="13418"/>
                    <a:pt x="0" y="24112"/>
                  </a:cubicBezTo>
                  <a:lnTo>
                    <a:pt x="0" y="188770"/>
                  </a:lnTo>
                  <a:cubicBezTo>
                    <a:pt x="0" y="199463"/>
                    <a:pt x="8721" y="208133"/>
                    <a:pt x="19478" y="208133"/>
                  </a:cubicBezTo>
                  <a:lnTo>
                    <a:pt x="34086" y="208133"/>
                  </a:lnTo>
                  <a:cubicBezTo>
                    <a:pt x="34098" y="204884"/>
                    <a:pt x="34409" y="201643"/>
                    <a:pt x="35016" y="198451"/>
                  </a:cubicBezTo>
                  <a:lnTo>
                    <a:pt x="19478" y="198451"/>
                  </a:lnTo>
                  <a:cubicBezTo>
                    <a:pt x="14099" y="198451"/>
                    <a:pt x="9739" y="194117"/>
                    <a:pt x="9739" y="188770"/>
                  </a:cubicBezTo>
                  <a:lnTo>
                    <a:pt x="9739" y="24112"/>
                  </a:lnTo>
                  <a:cubicBezTo>
                    <a:pt x="9739" y="18765"/>
                    <a:pt x="14099" y="14431"/>
                    <a:pt x="19478" y="14431"/>
                  </a:cubicBezTo>
                  <a:lnTo>
                    <a:pt x="253212" y="14431"/>
                  </a:lnTo>
                  <a:cubicBezTo>
                    <a:pt x="258591" y="14431"/>
                    <a:pt x="262951" y="18765"/>
                    <a:pt x="262951" y="24112"/>
                  </a:cubicBezTo>
                  <a:lnTo>
                    <a:pt x="262951" y="43476"/>
                  </a:lnTo>
                  <a:lnTo>
                    <a:pt x="262951" y="43476"/>
                  </a:lnTo>
                  <a:lnTo>
                    <a:pt x="262951" y="198451"/>
                  </a:lnTo>
                  <a:lnTo>
                    <a:pt x="140284" y="198451"/>
                  </a:lnTo>
                  <a:cubicBezTo>
                    <a:pt x="140891" y="201643"/>
                    <a:pt x="141203" y="204884"/>
                    <a:pt x="141214" y="208133"/>
                  </a:cubicBezTo>
                  <a:lnTo>
                    <a:pt x="272690" y="208133"/>
                  </a:lnTo>
                  <a:lnTo>
                    <a:pt x="272690" y="43485"/>
                  </a:lnTo>
                  <a:lnTo>
                    <a:pt x="292168" y="43485"/>
                  </a:lnTo>
                  <a:lnTo>
                    <a:pt x="292168" y="110991"/>
                  </a:lnTo>
                  <a:lnTo>
                    <a:pt x="367065" y="110991"/>
                  </a:lnTo>
                  <a:cubicBezTo>
                    <a:pt x="367881" y="111807"/>
                    <a:pt x="368753" y="112566"/>
                    <a:pt x="369675" y="113262"/>
                  </a:cubicBezTo>
                  <a:lnTo>
                    <a:pt x="395273" y="132470"/>
                  </a:lnTo>
                  <a:cubicBezTo>
                    <a:pt x="397782" y="134317"/>
                    <a:pt x="399272" y="137229"/>
                    <a:pt x="399296" y="140332"/>
                  </a:cubicBezTo>
                  <a:lnTo>
                    <a:pt x="399296" y="188770"/>
                  </a:lnTo>
                  <a:cubicBezTo>
                    <a:pt x="399296" y="194117"/>
                    <a:pt x="394935" y="198451"/>
                    <a:pt x="389557" y="198451"/>
                  </a:cubicBezTo>
                  <a:lnTo>
                    <a:pt x="378844" y="198451"/>
                  </a:lnTo>
                  <a:cubicBezTo>
                    <a:pt x="379466" y="201642"/>
                    <a:pt x="379791" y="204883"/>
                    <a:pt x="379818" y="208133"/>
                  </a:cubicBezTo>
                  <a:lnTo>
                    <a:pt x="389557" y="208133"/>
                  </a:lnTo>
                  <a:cubicBezTo>
                    <a:pt x="400301" y="208101"/>
                    <a:pt x="409002" y="199450"/>
                    <a:pt x="409035" y="188770"/>
                  </a:cubicBezTo>
                  <a:lnTo>
                    <a:pt x="409035" y="140361"/>
                  </a:lnTo>
                  <a:cubicBezTo>
                    <a:pt x="409024" y="134259"/>
                    <a:pt x="406141" y="128514"/>
                    <a:pt x="401243" y="124836"/>
                  </a:cubicBezTo>
                  <a:close/>
                  <a:moveTo>
                    <a:pt x="303104" y="9658"/>
                  </a:moveTo>
                  <a:lnTo>
                    <a:pt x="310043" y="33804"/>
                  </a:lnTo>
                  <a:lnTo>
                    <a:pt x="279161" y="33804"/>
                  </a:lnTo>
                  <a:lnTo>
                    <a:pt x="286100" y="9658"/>
                  </a:lnTo>
                  <a:close/>
                  <a:moveTo>
                    <a:pt x="301906" y="43485"/>
                  </a:moveTo>
                  <a:lnTo>
                    <a:pt x="321384" y="43485"/>
                  </a:lnTo>
                  <a:cubicBezTo>
                    <a:pt x="334373" y="43713"/>
                    <a:pt x="345736" y="52231"/>
                    <a:pt x="349530" y="64582"/>
                  </a:cubicBezTo>
                  <a:lnTo>
                    <a:pt x="359225" y="97839"/>
                  </a:lnTo>
                  <a:cubicBezTo>
                    <a:pt x="359556" y="99021"/>
                    <a:pt x="359965" y="100181"/>
                    <a:pt x="360452" y="101310"/>
                  </a:cubicBezTo>
                  <a:lnTo>
                    <a:pt x="301906" y="101310"/>
                  </a:lnTo>
                  <a:close/>
                </a:path>
              </a:pathLst>
            </a:custGeom>
            <a:solidFill>
              <a:srgbClr val="92D050"/>
            </a:solidFill>
            <a:ln w="4862" cap="flat">
              <a:noFill/>
              <a:prstDash val="solid"/>
              <a:miter/>
            </a:ln>
          </p:spPr>
          <p:txBody>
            <a:bodyPr rtlCol="0" anchor="ctr"/>
            <a:lstStyle/>
            <a:p>
              <a:endParaRPr lang="en-GB"/>
            </a:p>
          </p:txBody>
        </p:sp>
        <p:sp>
          <p:nvSpPr>
            <p:cNvPr id="29" name="Freeform: Shape 28">
              <a:extLst>
                <a:ext uri="{FF2B5EF4-FFF2-40B4-BE49-F238E27FC236}">
                  <a16:creationId xmlns:a16="http://schemas.microsoft.com/office/drawing/2014/main" id="{72B34858-1535-48A6-97D9-C8C85918AE2A}"/>
                </a:ext>
              </a:extLst>
            </p:cNvPr>
            <p:cNvSpPr/>
            <p:nvPr/>
          </p:nvSpPr>
          <p:spPr>
            <a:xfrm>
              <a:off x="4886049" y="5100751"/>
              <a:ext cx="77911" cy="77453"/>
            </a:xfrm>
            <a:custGeom>
              <a:avLst/>
              <a:gdLst>
                <a:gd name="connsiteX0" fmla="*/ 38956 w 77911"/>
                <a:gd name="connsiteY0" fmla="*/ 77454 h 77453"/>
                <a:gd name="connsiteX1" fmla="*/ 0 w 77911"/>
                <a:gd name="connsiteY1" fmla="*/ 38727 h 77453"/>
                <a:gd name="connsiteX2" fmla="*/ 38956 w 77911"/>
                <a:gd name="connsiteY2" fmla="*/ 0 h 77453"/>
                <a:gd name="connsiteX3" fmla="*/ 77911 w 77911"/>
                <a:gd name="connsiteY3" fmla="*/ 38727 h 77453"/>
                <a:gd name="connsiteX4" fmla="*/ 38956 w 77911"/>
                <a:gd name="connsiteY4" fmla="*/ 77454 h 77453"/>
                <a:gd name="connsiteX5" fmla="*/ 38956 w 77911"/>
                <a:gd name="connsiteY5" fmla="*/ 9682 h 77453"/>
                <a:gd name="connsiteX6" fmla="*/ 9739 w 77911"/>
                <a:gd name="connsiteY6" fmla="*/ 38727 h 77453"/>
                <a:gd name="connsiteX7" fmla="*/ 38956 w 77911"/>
                <a:gd name="connsiteY7" fmla="*/ 67772 h 77453"/>
                <a:gd name="connsiteX8" fmla="*/ 68172 w 77911"/>
                <a:gd name="connsiteY8" fmla="*/ 38727 h 77453"/>
                <a:gd name="connsiteX9" fmla="*/ 38956 w 77911"/>
                <a:gd name="connsiteY9" fmla="*/ 9682 h 7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911" h="77453">
                  <a:moveTo>
                    <a:pt x="38956" y="77454"/>
                  </a:moveTo>
                  <a:cubicBezTo>
                    <a:pt x="17441" y="77454"/>
                    <a:pt x="0" y="60115"/>
                    <a:pt x="0" y="38727"/>
                  </a:cubicBezTo>
                  <a:cubicBezTo>
                    <a:pt x="0" y="17339"/>
                    <a:pt x="17441" y="0"/>
                    <a:pt x="38956" y="0"/>
                  </a:cubicBezTo>
                  <a:cubicBezTo>
                    <a:pt x="60470" y="0"/>
                    <a:pt x="77911" y="17339"/>
                    <a:pt x="77911" y="38727"/>
                  </a:cubicBezTo>
                  <a:cubicBezTo>
                    <a:pt x="77882" y="60103"/>
                    <a:pt x="60458" y="77424"/>
                    <a:pt x="38956" y="77454"/>
                  </a:cubicBezTo>
                  <a:close/>
                  <a:moveTo>
                    <a:pt x="38956" y="9682"/>
                  </a:moveTo>
                  <a:cubicBezTo>
                    <a:pt x="22820" y="9682"/>
                    <a:pt x="9739" y="22686"/>
                    <a:pt x="9739" y="38727"/>
                  </a:cubicBezTo>
                  <a:cubicBezTo>
                    <a:pt x="9739" y="54768"/>
                    <a:pt x="22820" y="67772"/>
                    <a:pt x="38956" y="67772"/>
                  </a:cubicBezTo>
                  <a:cubicBezTo>
                    <a:pt x="55092" y="67772"/>
                    <a:pt x="68172" y="54768"/>
                    <a:pt x="68172" y="38727"/>
                  </a:cubicBezTo>
                  <a:cubicBezTo>
                    <a:pt x="68151" y="22694"/>
                    <a:pt x="55083" y="9703"/>
                    <a:pt x="38956" y="9682"/>
                  </a:cubicBezTo>
                  <a:close/>
                </a:path>
              </a:pathLst>
            </a:custGeom>
            <a:solidFill>
              <a:srgbClr val="92D050"/>
            </a:solidFill>
            <a:ln w="4862" cap="flat">
              <a:noFill/>
              <a:prstDash val="solid"/>
              <a:miter/>
            </a:ln>
          </p:spPr>
          <p:txBody>
            <a:bodyPr rtlCol="0" anchor="ctr"/>
            <a:lstStyle/>
            <a:p>
              <a:endParaRPr lang="en-GB"/>
            </a:p>
          </p:txBody>
        </p:sp>
        <p:sp>
          <p:nvSpPr>
            <p:cNvPr id="30" name="Freeform: Shape 29">
              <a:extLst>
                <a:ext uri="{FF2B5EF4-FFF2-40B4-BE49-F238E27FC236}">
                  <a16:creationId xmlns:a16="http://schemas.microsoft.com/office/drawing/2014/main" id="{92D828A0-B0F1-4083-BA16-51BB4F0352F9}"/>
                </a:ext>
              </a:extLst>
            </p:cNvPr>
            <p:cNvSpPr/>
            <p:nvPr/>
          </p:nvSpPr>
          <p:spPr>
            <a:xfrm>
              <a:off x="5124652" y="5100751"/>
              <a:ext cx="77911" cy="77453"/>
            </a:xfrm>
            <a:custGeom>
              <a:avLst/>
              <a:gdLst>
                <a:gd name="connsiteX0" fmla="*/ 38956 w 77911"/>
                <a:gd name="connsiteY0" fmla="*/ 77454 h 77453"/>
                <a:gd name="connsiteX1" fmla="*/ 0 w 77911"/>
                <a:gd name="connsiteY1" fmla="*/ 38727 h 77453"/>
                <a:gd name="connsiteX2" fmla="*/ 38956 w 77911"/>
                <a:gd name="connsiteY2" fmla="*/ 0 h 77453"/>
                <a:gd name="connsiteX3" fmla="*/ 77911 w 77911"/>
                <a:gd name="connsiteY3" fmla="*/ 38727 h 77453"/>
                <a:gd name="connsiteX4" fmla="*/ 38956 w 77911"/>
                <a:gd name="connsiteY4" fmla="*/ 77454 h 77453"/>
                <a:gd name="connsiteX5" fmla="*/ 38956 w 77911"/>
                <a:gd name="connsiteY5" fmla="*/ 9682 h 77453"/>
                <a:gd name="connsiteX6" fmla="*/ 9739 w 77911"/>
                <a:gd name="connsiteY6" fmla="*/ 38727 h 77453"/>
                <a:gd name="connsiteX7" fmla="*/ 38956 w 77911"/>
                <a:gd name="connsiteY7" fmla="*/ 67772 h 77453"/>
                <a:gd name="connsiteX8" fmla="*/ 68172 w 77911"/>
                <a:gd name="connsiteY8" fmla="*/ 38727 h 77453"/>
                <a:gd name="connsiteX9" fmla="*/ 38956 w 77911"/>
                <a:gd name="connsiteY9" fmla="*/ 9682 h 77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911" h="77453">
                  <a:moveTo>
                    <a:pt x="38956" y="77454"/>
                  </a:moveTo>
                  <a:cubicBezTo>
                    <a:pt x="17441" y="77454"/>
                    <a:pt x="0" y="60115"/>
                    <a:pt x="0" y="38727"/>
                  </a:cubicBezTo>
                  <a:cubicBezTo>
                    <a:pt x="0" y="17339"/>
                    <a:pt x="17441" y="0"/>
                    <a:pt x="38956" y="0"/>
                  </a:cubicBezTo>
                  <a:cubicBezTo>
                    <a:pt x="60470" y="0"/>
                    <a:pt x="77911" y="17339"/>
                    <a:pt x="77911" y="38727"/>
                  </a:cubicBezTo>
                  <a:cubicBezTo>
                    <a:pt x="77885" y="60104"/>
                    <a:pt x="60459" y="77427"/>
                    <a:pt x="38956" y="77454"/>
                  </a:cubicBezTo>
                  <a:close/>
                  <a:moveTo>
                    <a:pt x="38956" y="9682"/>
                  </a:moveTo>
                  <a:cubicBezTo>
                    <a:pt x="22820" y="9682"/>
                    <a:pt x="9739" y="22686"/>
                    <a:pt x="9739" y="38727"/>
                  </a:cubicBezTo>
                  <a:cubicBezTo>
                    <a:pt x="9739" y="54768"/>
                    <a:pt x="22820" y="67772"/>
                    <a:pt x="38956" y="67772"/>
                  </a:cubicBezTo>
                  <a:cubicBezTo>
                    <a:pt x="55092" y="67772"/>
                    <a:pt x="68172" y="54768"/>
                    <a:pt x="68172" y="38727"/>
                  </a:cubicBezTo>
                  <a:cubicBezTo>
                    <a:pt x="68153" y="22693"/>
                    <a:pt x="55084" y="9701"/>
                    <a:pt x="38956" y="9682"/>
                  </a:cubicBezTo>
                  <a:close/>
                </a:path>
              </a:pathLst>
            </a:custGeom>
            <a:solidFill>
              <a:srgbClr val="92D050"/>
            </a:solidFill>
            <a:ln w="4862" cap="flat">
              <a:noFill/>
              <a:prstDash val="solid"/>
              <a:miter/>
            </a:ln>
          </p:spPr>
          <p:txBody>
            <a:bodyPr rtlCol="0" anchor="ctr"/>
            <a:lstStyle/>
            <a:p>
              <a:endParaRPr lang="en-GB"/>
            </a:p>
          </p:txBody>
        </p:sp>
        <p:sp>
          <p:nvSpPr>
            <p:cNvPr id="32" name="Freeform: Shape 31">
              <a:extLst>
                <a:ext uri="{FF2B5EF4-FFF2-40B4-BE49-F238E27FC236}">
                  <a16:creationId xmlns:a16="http://schemas.microsoft.com/office/drawing/2014/main" id="{2FA60F0B-B6B3-4F14-8987-EED2E54CA6A4}"/>
                </a:ext>
              </a:extLst>
            </p:cNvPr>
            <p:cNvSpPr/>
            <p:nvPr/>
          </p:nvSpPr>
          <p:spPr>
            <a:xfrm>
              <a:off x="4917126" y="4972410"/>
              <a:ext cx="122890" cy="118731"/>
            </a:xfrm>
            <a:custGeom>
              <a:avLst/>
              <a:gdLst>
                <a:gd name="connsiteX0" fmla="*/ 80921 w 122890"/>
                <a:gd name="connsiteY0" fmla="*/ 118732 h 118731"/>
                <a:gd name="connsiteX1" fmla="*/ 41965 w 122890"/>
                <a:gd name="connsiteY1" fmla="*/ 118732 h 118731"/>
                <a:gd name="connsiteX2" fmla="*/ 41965 w 122890"/>
                <a:gd name="connsiteY2" fmla="*/ 92891 h 118731"/>
                <a:gd name="connsiteX3" fmla="*/ 19478 w 122890"/>
                <a:gd name="connsiteY3" fmla="*/ 105666 h 118731"/>
                <a:gd name="connsiteX4" fmla="*/ 0 w 122890"/>
                <a:gd name="connsiteY4" fmla="*/ 72100 h 118731"/>
                <a:gd name="connsiteX5" fmla="*/ 22400 w 122890"/>
                <a:gd name="connsiteY5" fmla="*/ 59364 h 118731"/>
                <a:gd name="connsiteX6" fmla="*/ 0 w 122890"/>
                <a:gd name="connsiteY6" fmla="*/ 46632 h 118731"/>
                <a:gd name="connsiteX7" fmla="*/ 19478 w 122890"/>
                <a:gd name="connsiteY7" fmla="*/ 13065 h 118731"/>
                <a:gd name="connsiteX8" fmla="*/ 41965 w 122890"/>
                <a:gd name="connsiteY8" fmla="*/ 25845 h 118731"/>
                <a:gd name="connsiteX9" fmla="*/ 41965 w 122890"/>
                <a:gd name="connsiteY9" fmla="*/ 0 h 118731"/>
                <a:gd name="connsiteX10" fmla="*/ 80921 w 122890"/>
                <a:gd name="connsiteY10" fmla="*/ 0 h 118731"/>
                <a:gd name="connsiteX11" fmla="*/ 80921 w 122890"/>
                <a:gd name="connsiteY11" fmla="*/ 25894 h 118731"/>
                <a:gd name="connsiteX12" fmla="*/ 103413 w 122890"/>
                <a:gd name="connsiteY12" fmla="*/ 13114 h 118731"/>
                <a:gd name="connsiteX13" fmla="*/ 122891 w 122890"/>
                <a:gd name="connsiteY13" fmla="*/ 46680 h 118731"/>
                <a:gd name="connsiteX14" fmla="*/ 100418 w 122890"/>
                <a:gd name="connsiteY14" fmla="*/ 59451 h 118731"/>
                <a:gd name="connsiteX15" fmla="*/ 122876 w 122890"/>
                <a:gd name="connsiteY15" fmla="*/ 72424 h 118731"/>
                <a:gd name="connsiteX16" fmla="*/ 103398 w 122890"/>
                <a:gd name="connsiteY16" fmla="*/ 105957 h 118731"/>
                <a:gd name="connsiteX17" fmla="*/ 80921 w 122890"/>
                <a:gd name="connsiteY17" fmla="*/ 93177 h 118731"/>
                <a:gd name="connsiteX18" fmla="*/ 51704 w 122890"/>
                <a:gd name="connsiteY18" fmla="*/ 109050 h 118731"/>
                <a:gd name="connsiteX19" fmla="*/ 71182 w 122890"/>
                <a:gd name="connsiteY19" fmla="*/ 109050 h 118731"/>
                <a:gd name="connsiteX20" fmla="*/ 71182 w 122890"/>
                <a:gd name="connsiteY20" fmla="*/ 76495 h 118731"/>
                <a:gd name="connsiteX21" fmla="*/ 99824 w 122890"/>
                <a:gd name="connsiteY21" fmla="*/ 92770 h 118731"/>
                <a:gd name="connsiteX22" fmla="*/ 109563 w 122890"/>
                <a:gd name="connsiteY22" fmla="*/ 75943 h 118731"/>
                <a:gd name="connsiteX23" fmla="*/ 80921 w 122890"/>
                <a:gd name="connsiteY23" fmla="*/ 59378 h 118731"/>
                <a:gd name="connsiteX24" fmla="*/ 109582 w 122890"/>
                <a:gd name="connsiteY24" fmla="*/ 43098 h 118731"/>
                <a:gd name="connsiteX25" fmla="*/ 99843 w 122890"/>
                <a:gd name="connsiteY25" fmla="*/ 26305 h 118731"/>
                <a:gd name="connsiteX26" fmla="*/ 71182 w 122890"/>
                <a:gd name="connsiteY26" fmla="*/ 42575 h 118731"/>
                <a:gd name="connsiteX27" fmla="*/ 71182 w 122890"/>
                <a:gd name="connsiteY27" fmla="*/ 9658 h 118731"/>
                <a:gd name="connsiteX28" fmla="*/ 51704 w 122890"/>
                <a:gd name="connsiteY28" fmla="*/ 9658 h 118731"/>
                <a:gd name="connsiteX29" fmla="*/ 51704 w 122890"/>
                <a:gd name="connsiteY29" fmla="*/ 42508 h 118731"/>
                <a:gd name="connsiteX30" fmla="*/ 23071 w 122890"/>
                <a:gd name="connsiteY30" fmla="*/ 26257 h 118731"/>
                <a:gd name="connsiteX31" fmla="*/ 13333 w 122890"/>
                <a:gd name="connsiteY31" fmla="*/ 43050 h 118731"/>
                <a:gd name="connsiteX32" fmla="*/ 42062 w 122890"/>
                <a:gd name="connsiteY32" fmla="*/ 59364 h 118731"/>
                <a:gd name="connsiteX33" fmla="*/ 13333 w 122890"/>
                <a:gd name="connsiteY33" fmla="*/ 75687 h 118731"/>
                <a:gd name="connsiteX34" fmla="*/ 23071 w 122890"/>
                <a:gd name="connsiteY34" fmla="*/ 92480 h 118731"/>
                <a:gd name="connsiteX35" fmla="*/ 51704 w 122890"/>
                <a:gd name="connsiteY35" fmla="*/ 76200 h 118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2890" h="118731">
                  <a:moveTo>
                    <a:pt x="80921" y="118732"/>
                  </a:moveTo>
                  <a:lnTo>
                    <a:pt x="41965" y="118732"/>
                  </a:lnTo>
                  <a:lnTo>
                    <a:pt x="41965" y="92891"/>
                  </a:lnTo>
                  <a:lnTo>
                    <a:pt x="19478" y="105666"/>
                  </a:lnTo>
                  <a:lnTo>
                    <a:pt x="0" y="72100"/>
                  </a:lnTo>
                  <a:lnTo>
                    <a:pt x="22400" y="59364"/>
                  </a:lnTo>
                  <a:lnTo>
                    <a:pt x="0" y="46632"/>
                  </a:lnTo>
                  <a:lnTo>
                    <a:pt x="19478" y="13065"/>
                  </a:lnTo>
                  <a:lnTo>
                    <a:pt x="41965" y="25845"/>
                  </a:lnTo>
                  <a:lnTo>
                    <a:pt x="41965" y="0"/>
                  </a:lnTo>
                  <a:lnTo>
                    <a:pt x="80921" y="0"/>
                  </a:lnTo>
                  <a:lnTo>
                    <a:pt x="80921" y="25894"/>
                  </a:lnTo>
                  <a:lnTo>
                    <a:pt x="103413" y="13114"/>
                  </a:lnTo>
                  <a:lnTo>
                    <a:pt x="122891" y="46680"/>
                  </a:lnTo>
                  <a:lnTo>
                    <a:pt x="100418" y="59451"/>
                  </a:lnTo>
                  <a:lnTo>
                    <a:pt x="122876" y="72424"/>
                  </a:lnTo>
                  <a:lnTo>
                    <a:pt x="103398" y="105957"/>
                  </a:lnTo>
                  <a:lnTo>
                    <a:pt x="80921" y="93177"/>
                  </a:lnTo>
                  <a:close/>
                  <a:moveTo>
                    <a:pt x="51704" y="109050"/>
                  </a:moveTo>
                  <a:lnTo>
                    <a:pt x="71182" y="109050"/>
                  </a:lnTo>
                  <a:lnTo>
                    <a:pt x="71182" y="76495"/>
                  </a:lnTo>
                  <a:lnTo>
                    <a:pt x="99824" y="92770"/>
                  </a:lnTo>
                  <a:lnTo>
                    <a:pt x="109563" y="75943"/>
                  </a:lnTo>
                  <a:lnTo>
                    <a:pt x="80921" y="59378"/>
                  </a:lnTo>
                  <a:lnTo>
                    <a:pt x="109582" y="43098"/>
                  </a:lnTo>
                  <a:lnTo>
                    <a:pt x="99843" y="26305"/>
                  </a:lnTo>
                  <a:lnTo>
                    <a:pt x="71182" y="42575"/>
                  </a:lnTo>
                  <a:lnTo>
                    <a:pt x="71182" y="9658"/>
                  </a:lnTo>
                  <a:lnTo>
                    <a:pt x="51704" y="9658"/>
                  </a:lnTo>
                  <a:lnTo>
                    <a:pt x="51704" y="42508"/>
                  </a:lnTo>
                  <a:lnTo>
                    <a:pt x="23071" y="26257"/>
                  </a:lnTo>
                  <a:lnTo>
                    <a:pt x="13333" y="43050"/>
                  </a:lnTo>
                  <a:lnTo>
                    <a:pt x="42062" y="59364"/>
                  </a:lnTo>
                  <a:lnTo>
                    <a:pt x="13333" y="75687"/>
                  </a:lnTo>
                  <a:lnTo>
                    <a:pt x="23071" y="92480"/>
                  </a:lnTo>
                  <a:lnTo>
                    <a:pt x="51704" y="76200"/>
                  </a:lnTo>
                  <a:close/>
                </a:path>
              </a:pathLst>
            </a:custGeom>
            <a:solidFill>
              <a:srgbClr val="92D050"/>
            </a:solidFill>
            <a:ln w="4862" cap="flat">
              <a:noFill/>
              <a:prstDash val="solid"/>
              <a:miter/>
            </a:ln>
          </p:spPr>
          <p:txBody>
            <a:bodyPr rtlCol="0" anchor="ctr"/>
            <a:lstStyle/>
            <a:p>
              <a:endParaRPr lang="en-GB"/>
            </a:p>
          </p:txBody>
        </p:sp>
        <p:sp>
          <p:nvSpPr>
            <p:cNvPr id="33" name="Freeform: Shape 32">
              <a:extLst>
                <a:ext uri="{FF2B5EF4-FFF2-40B4-BE49-F238E27FC236}">
                  <a16:creationId xmlns:a16="http://schemas.microsoft.com/office/drawing/2014/main" id="{DA807DA9-E5AB-4CAA-AC29-AEF3F145546D}"/>
                </a:ext>
              </a:extLst>
            </p:cNvPr>
            <p:cNvSpPr/>
            <p:nvPr/>
          </p:nvSpPr>
          <p:spPr>
            <a:xfrm rot="18930841">
              <a:off x="5150520" y="4908335"/>
              <a:ext cx="24347" cy="9681"/>
            </a:xfrm>
            <a:custGeom>
              <a:avLst/>
              <a:gdLst>
                <a:gd name="connsiteX0" fmla="*/ 0 w 24347"/>
                <a:gd name="connsiteY0" fmla="*/ 0 h 9681"/>
                <a:gd name="connsiteX1" fmla="*/ 24347 w 24347"/>
                <a:gd name="connsiteY1" fmla="*/ 0 h 9681"/>
                <a:gd name="connsiteX2" fmla="*/ 24347 w 24347"/>
                <a:gd name="connsiteY2" fmla="*/ 9682 h 9681"/>
                <a:gd name="connsiteX3" fmla="*/ 0 w 24347"/>
                <a:gd name="connsiteY3" fmla="*/ 9682 h 9681"/>
              </a:gdLst>
              <a:ahLst/>
              <a:cxnLst>
                <a:cxn ang="0">
                  <a:pos x="connsiteX0" y="connsiteY0"/>
                </a:cxn>
                <a:cxn ang="0">
                  <a:pos x="connsiteX1" y="connsiteY1"/>
                </a:cxn>
                <a:cxn ang="0">
                  <a:pos x="connsiteX2" y="connsiteY2"/>
                </a:cxn>
                <a:cxn ang="0">
                  <a:pos x="connsiteX3" y="connsiteY3"/>
                </a:cxn>
              </a:cxnLst>
              <a:rect l="l" t="t" r="r" b="b"/>
              <a:pathLst>
                <a:path w="24347" h="9681">
                  <a:moveTo>
                    <a:pt x="0" y="0"/>
                  </a:moveTo>
                  <a:lnTo>
                    <a:pt x="24347" y="0"/>
                  </a:lnTo>
                  <a:lnTo>
                    <a:pt x="24347" y="9682"/>
                  </a:lnTo>
                  <a:lnTo>
                    <a:pt x="0" y="9682"/>
                  </a:lnTo>
                  <a:close/>
                </a:path>
              </a:pathLst>
            </a:custGeom>
            <a:solidFill>
              <a:srgbClr val="92D050"/>
            </a:solidFill>
            <a:ln w="4862" cap="flat">
              <a:noFill/>
              <a:prstDash val="solid"/>
              <a:miter/>
            </a:ln>
          </p:spPr>
          <p:txBody>
            <a:bodyPr rtlCol="0" anchor="ctr"/>
            <a:lstStyle/>
            <a:p>
              <a:endParaRPr lang="en-GB"/>
            </a:p>
          </p:txBody>
        </p:sp>
        <p:sp>
          <p:nvSpPr>
            <p:cNvPr id="34" name="Freeform: Shape 33">
              <a:extLst>
                <a:ext uri="{FF2B5EF4-FFF2-40B4-BE49-F238E27FC236}">
                  <a16:creationId xmlns:a16="http://schemas.microsoft.com/office/drawing/2014/main" id="{E54FD41E-DBF1-4456-80D0-DB3D422BE317}"/>
                </a:ext>
              </a:extLst>
            </p:cNvPr>
            <p:cNvSpPr/>
            <p:nvPr/>
          </p:nvSpPr>
          <p:spPr>
            <a:xfrm rot="18868919">
              <a:off x="5096354" y="4901076"/>
              <a:ext cx="9738" cy="24204"/>
            </a:xfrm>
            <a:custGeom>
              <a:avLst/>
              <a:gdLst>
                <a:gd name="connsiteX0" fmla="*/ 0 w 9738"/>
                <a:gd name="connsiteY0" fmla="*/ 0 h 24204"/>
                <a:gd name="connsiteX1" fmla="*/ 9739 w 9738"/>
                <a:gd name="connsiteY1" fmla="*/ 0 h 24204"/>
                <a:gd name="connsiteX2" fmla="*/ 9739 w 9738"/>
                <a:gd name="connsiteY2" fmla="*/ 24204 h 24204"/>
                <a:gd name="connsiteX3" fmla="*/ 0 w 9738"/>
                <a:gd name="connsiteY3" fmla="*/ 24204 h 24204"/>
              </a:gdLst>
              <a:ahLst/>
              <a:cxnLst>
                <a:cxn ang="0">
                  <a:pos x="connsiteX0" y="connsiteY0"/>
                </a:cxn>
                <a:cxn ang="0">
                  <a:pos x="connsiteX1" y="connsiteY1"/>
                </a:cxn>
                <a:cxn ang="0">
                  <a:pos x="connsiteX2" y="connsiteY2"/>
                </a:cxn>
                <a:cxn ang="0">
                  <a:pos x="connsiteX3" y="connsiteY3"/>
                </a:cxn>
              </a:cxnLst>
              <a:rect l="l" t="t" r="r" b="b"/>
              <a:pathLst>
                <a:path w="9738" h="24204">
                  <a:moveTo>
                    <a:pt x="0" y="0"/>
                  </a:moveTo>
                  <a:lnTo>
                    <a:pt x="9739" y="0"/>
                  </a:lnTo>
                  <a:lnTo>
                    <a:pt x="9739" y="24204"/>
                  </a:lnTo>
                  <a:lnTo>
                    <a:pt x="0" y="24204"/>
                  </a:lnTo>
                  <a:close/>
                </a:path>
              </a:pathLst>
            </a:custGeom>
            <a:solidFill>
              <a:srgbClr val="92D050"/>
            </a:solidFill>
            <a:ln w="4862" cap="flat">
              <a:noFill/>
              <a:prstDash val="solid"/>
              <a:miter/>
            </a:ln>
          </p:spPr>
          <p:txBody>
            <a:bodyPr rtlCol="0" anchor="ctr"/>
            <a:lstStyle/>
            <a:p>
              <a:endParaRPr lang="en-GB"/>
            </a:p>
          </p:txBody>
        </p:sp>
        <p:sp>
          <p:nvSpPr>
            <p:cNvPr id="35" name="Freeform: Shape 34">
              <a:extLst>
                <a:ext uri="{FF2B5EF4-FFF2-40B4-BE49-F238E27FC236}">
                  <a16:creationId xmlns:a16="http://schemas.microsoft.com/office/drawing/2014/main" id="{6E6AED3D-F875-4B2D-8C31-FDEC168AB33D}"/>
                </a:ext>
              </a:extLst>
            </p:cNvPr>
            <p:cNvSpPr/>
            <p:nvPr/>
          </p:nvSpPr>
          <p:spPr>
            <a:xfrm>
              <a:off x="5127087" y="4892593"/>
              <a:ext cx="9738" cy="24204"/>
            </a:xfrm>
            <a:custGeom>
              <a:avLst/>
              <a:gdLst>
                <a:gd name="connsiteX0" fmla="*/ 0 w 9738"/>
                <a:gd name="connsiteY0" fmla="*/ 0 h 24204"/>
                <a:gd name="connsiteX1" fmla="*/ 9739 w 9738"/>
                <a:gd name="connsiteY1" fmla="*/ 0 h 24204"/>
                <a:gd name="connsiteX2" fmla="*/ 9739 w 9738"/>
                <a:gd name="connsiteY2" fmla="*/ 24204 h 24204"/>
                <a:gd name="connsiteX3" fmla="*/ 0 w 9738"/>
                <a:gd name="connsiteY3" fmla="*/ 24204 h 24204"/>
              </a:gdLst>
              <a:ahLst/>
              <a:cxnLst>
                <a:cxn ang="0">
                  <a:pos x="connsiteX0" y="connsiteY0"/>
                </a:cxn>
                <a:cxn ang="0">
                  <a:pos x="connsiteX1" y="connsiteY1"/>
                </a:cxn>
                <a:cxn ang="0">
                  <a:pos x="connsiteX2" y="connsiteY2"/>
                </a:cxn>
                <a:cxn ang="0">
                  <a:pos x="connsiteX3" y="connsiteY3"/>
                </a:cxn>
              </a:cxnLst>
              <a:rect l="l" t="t" r="r" b="b"/>
              <a:pathLst>
                <a:path w="9738" h="24204">
                  <a:moveTo>
                    <a:pt x="0" y="0"/>
                  </a:moveTo>
                  <a:lnTo>
                    <a:pt x="9739" y="0"/>
                  </a:lnTo>
                  <a:lnTo>
                    <a:pt x="9739" y="24204"/>
                  </a:lnTo>
                  <a:lnTo>
                    <a:pt x="0" y="24204"/>
                  </a:lnTo>
                  <a:close/>
                </a:path>
              </a:pathLst>
            </a:custGeom>
            <a:solidFill>
              <a:srgbClr val="92D050"/>
            </a:solidFill>
            <a:ln w="4862" cap="flat">
              <a:noFill/>
              <a:prstDash val="solid"/>
              <a:miter/>
            </a:ln>
          </p:spPr>
          <p:txBody>
            <a:bodyPr rtlCol="0" anchor="ctr"/>
            <a:lstStyle/>
            <a:p>
              <a:endParaRPr lang="en-GB"/>
            </a:p>
          </p:txBody>
        </p:sp>
      </p:grpSp>
    </p:spTree>
    <p:extLst>
      <p:ext uri="{BB962C8B-B14F-4D97-AF65-F5344CB8AC3E}">
        <p14:creationId xmlns:p14="http://schemas.microsoft.com/office/powerpoint/2010/main" val="2737005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rrow: U-Turn 12">
            <a:extLst>
              <a:ext uri="{FF2B5EF4-FFF2-40B4-BE49-F238E27FC236}">
                <a16:creationId xmlns:a16="http://schemas.microsoft.com/office/drawing/2014/main" id="{8D398916-96E6-4CC1-8698-3DB4FD9B044D}"/>
              </a:ext>
            </a:extLst>
          </p:cNvPr>
          <p:cNvSpPr/>
          <p:nvPr/>
        </p:nvSpPr>
        <p:spPr>
          <a:xfrm rot="5400000">
            <a:off x="4253204" y="-2022409"/>
            <a:ext cx="3685592" cy="12192000"/>
          </a:xfrm>
          <a:prstGeom prst="uturnArrow">
            <a:avLst>
              <a:gd name="adj1" fmla="val 29557"/>
              <a:gd name="adj2" fmla="val 21456"/>
              <a:gd name="adj3" fmla="val 25000"/>
              <a:gd name="adj4" fmla="val 14636"/>
              <a:gd name="adj5" fmla="val 100000"/>
            </a:avLst>
          </a:prstGeom>
          <a:solidFill>
            <a:srgbClr val="2853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Title 1">
            <a:extLst>
              <a:ext uri="{FF2B5EF4-FFF2-40B4-BE49-F238E27FC236}">
                <a16:creationId xmlns:a16="http://schemas.microsoft.com/office/drawing/2014/main" id="{928B16A1-E2D3-B1F7-83A1-D0C239D29E90}"/>
              </a:ext>
            </a:extLst>
          </p:cNvPr>
          <p:cNvSpPr>
            <a:spLocks noGrp="1"/>
          </p:cNvSpPr>
          <p:nvPr>
            <p:ph type="title"/>
          </p:nvPr>
        </p:nvSpPr>
        <p:spPr/>
        <p:txBody>
          <a:bodyPr/>
          <a:lstStyle/>
          <a:p>
            <a:r>
              <a:rPr lang="en-GB" dirty="0"/>
              <a:t>Steps for security clearance and arrival on the day by additional staff</a:t>
            </a:r>
            <a:endParaRPr lang="en-US" dirty="0"/>
          </a:p>
        </p:txBody>
      </p:sp>
      <p:sp>
        <p:nvSpPr>
          <p:cNvPr id="5" name="Rectangle 4">
            <a:extLst>
              <a:ext uri="{FF2B5EF4-FFF2-40B4-BE49-F238E27FC236}">
                <a16:creationId xmlns:a16="http://schemas.microsoft.com/office/drawing/2014/main" id="{F9E5646F-D258-EA0B-2730-87876D0700F0}"/>
              </a:ext>
            </a:extLst>
          </p:cNvPr>
          <p:cNvSpPr/>
          <p:nvPr/>
        </p:nvSpPr>
        <p:spPr>
          <a:xfrm flipH="1">
            <a:off x="9857416" y="1894119"/>
            <a:ext cx="1631359" cy="16193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50" dirty="0">
                <a:solidFill>
                  <a:schemeClr val="tx1">
                    <a:lumMod val="95000"/>
                    <a:lumOff val="5000"/>
                  </a:schemeClr>
                </a:solidFill>
                <a:latin typeface="Arial"/>
                <a:ea typeface="+mn-lt"/>
                <a:cs typeface="+mn-lt"/>
              </a:rPr>
              <a:t>Dates will need to be forwarded to the sites in advance of delivery of the vaccine from wholesalers, and dates of additional staff provision</a:t>
            </a:r>
            <a:endParaRPr lang="en-US" sz="1400" dirty="0">
              <a:solidFill>
                <a:schemeClr val="tx1">
                  <a:lumMod val="95000"/>
                  <a:lumOff val="5000"/>
                </a:schemeClr>
              </a:solidFill>
              <a:latin typeface="Arial"/>
              <a:ea typeface="Calibri"/>
              <a:cs typeface="Calibri"/>
            </a:endParaRPr>
          </a:p>
        </p:txBody>
      </p:sp>
      <p:sp>
        <p:nvSpPr>
          <p:cNvPr id="6" name="Rectangle 5">
            <a:extLst>
              <a:ext uri="{FF2B5EF4-FFF2-40B4-BE49-F238E27FC236}">
                <a16:creationId xmlns:a16="http://schemas.microsoft.com/office/drawing/2014/main" id="{6C81F316-CAAB-FC55-B977-9CA7EFD10B73}"/>
              </a:ext>
            </a:extLst>
          </p:cNvPr>
          <p:cNvSpPr/>
          <p:nvPr/>
        </p:nvSpPr>
        <p:spPr>
          <a:xfrm flipH="1">
            <a:off x="8513202" y="4219937"/>
            <a:ext cx="2748845" cy="17823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50" dirty="0">
                <a:solidFill>
                  <a:schemeClr val="tx1">
                    <a:lumMod val="95000"/>
                    <a:lumOff val="5000"/>
                  </a:schemeClr>
                </a:solidFill>
                <a:latin typeface="Arial"/>
                <a:ea typeface="+mn-lt"/>
                <a:cs typeface="+mn-lt"/>
              </a:rPr>
              <a:t>Confirmation of DBS documentation and completion of the Acceptance of Risk Forms for COVID additional staff will be completed as needed and shared with Prison Governors / Directors and HJ healthcare teams. Any changes to staff on the list e.g., replacement staff needed due to absence will require at least 72 hours notice for clearance</a:t>
            </a:r>
            <a:endParaRPr lang="en-US" sz="1400" dirty="0">
              <a:solidFill>
                <a:schemeClr val="tx1">
                  <a:lumMod val="95000"/>
                  <a:lumOff val="5000"/>
                </a:schemeClr>
              </a:solidFill>
              <a:latin typeface="Arial"/>
              <a:ea typeface="Calibri"/>
              <a:cs typeface="Calibri"/>
            </a:endParaRPr>
          </a:p>
        </p:txBody>
      </p:sp>
      <p:sp>
        <p:nvSpPr>
          <p:cNvPr id="7" name="Rectangle 6">
            <a:extLst>
              <a:ext uri="{FF2B5EF4-FFF2-40B4-BE49-F238E27FC236}">
                <a16:creationId xmlns:a16="http://schemas.microsoft.com/office/drawing/2014/main" id="{4475AAFE-B2C7-325F-18C2-208BD9E51E4C}"/>
              </a:ext>
            </a:extLst>
          </p:cNvPr>
          <p:cNvSpPr/>
          <p:nvPr/>
        </p:nvSpPr>
        <p:spPr>
          <a:xfrm flipH="1">
            <a:off x="1268965" y="4219936"/>
            <a:ext cx="2762623" cy="17823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50" dirty="0">
                <a:solidFill>
                  <a:schemeClr val="tx1">
                    <a:lumMod val="95000"/>
                    <a:lumOff val="5000"/>
                  </a:schemeClr>
                </a:solidFill>
                <a:latin typeface="Arial"/>
                <a:ea typeface="+mn-lt"/>
                <a:cs typeface="+mn-lt"/>
              </a:rPr>
              <a:t>The delivery of the vaccine from the wholesaler on the specified dates will occur using BAU processes for medicines deliveries. Under no circumstances must vaccine be brought in by Lead Employer staff</a:t>
            </a:r>
            <a:endParaRPr lang="en-GB" sz="1050" dirty="0">
              <a:solidFill>
                <a:schemeClr val="tx1">
                  <a:lumMod val="95000"/>
                  <a:lumOff val="5000"/>
                </a:schemeClr>
              </a:solidFill>
              <a:latin typeface="Arial"/>
              <a:ea typeface="Calibri"/>
              <a:cs typeface="Calibri"/>
            </a:endParaRPr>
          </a:p>
        </p:txBody>
      </p:sp>
      <p:sp>
        <p:nvSpPr>
          <p:cNvPr id="10" name="TextBox 9">
            <a:extLst>
              <a:ext uri="{FF2B5EF4-FFF2-40B4-BE49-F238E27FC236}">
                <a16:creationId xmlns:a16="http://schemas.microsoft.com/office/drawing/2014/main" id="{E5C75BD5-EE4B-4F50-3D04-CFA086BE9782}"/>
              </a:ext>
            </a:extLst>
          </p:cNvPr>
          <p:cNvSpPr txBox="1"/>
          <p:nvPr/>
        </p:nvSpPr>
        <p:spPr>
          <a:xfrm>
            <a:off x="6123033" y="6251703"/>
            <a:ext cx="6068967" cy="276999"/>
          </a:xfrm>
          <a:prstGeom prst="rect">
            <a:avLst/>
          </a:prstGeom>
          <a:solidFill>
            <a:schemeClr val="bg2"/>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GB" sz="1200" i="1" dirty="0">
                <a:solidFill>
                  <a:srgbClr val="0D0D0D"/>
                </a:solidFill>
                <a:latin typeface="Arial"/>
                <a:cs typeface="Arial"/>
              </a:rPr>
              <a:t>*They will need to be made aware of the authorised items list prior to entry</a:t>
            </a:r>
          </a:p>
        </p:txBody>
      </p:sp>
      <p:sp>
        <p:nvSpPr>
          <p:cNvPr id="15" name="Rectangle 14">
            <a:extLst>
              <a:ext uri="{FF2B5EF4-FFF2-40B4-BE49-F238E27FC236}">
                <a16:creationId xmlns:a16="http://schemas.microsoft.com/office/drawing/2014/main" id="{8B03D728-7C31-CF0B-EE25-697F61B898B5}"/>
              </a:ext>
            </a:extLst>
          </p:cNvPr>
          <p:cNvSpPr/>
          <p:nvPr/>
        </p:nvSpPr>
        <p:spPr>
          <a:xfrm>
            <a:off x="2453739" y="1894118"/>
            <a:ext cx="1631361" cy="16193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solidFill>
                  <a:schemeClr val="tx1">
                    <a:lumMod val="95000"/>
                    <a:lumOff val="5000"/>
                  </a:schemeClr>
                </a:solidFill>
                <a:latin typeface="Arial"/>
                <a:ea typeface="+mn-lt"/>
                <a:cs typeface="Arial"/>
              </a:rPr>
              <a:t>Names and personal details inc. national insurance provided to Approvals and Compliance Team 7 days before scheduled clinic</a:t>
            </a:r>
            <a:endParaRPr lang="en-US" sz="1050" dirty="0">
              <a:solidFill>
                <a:schemeClr val="tx1">
                  <a:lumMod val="95000"/>
                  <a:lumOff val="5000"/>
                </a:schemeClr>
              </a:solidFill>
              <a:ea typeface="+mn-lt"/>
              <a:cs typeface="+mn-lt"/>
            </a:endParaRPr>
          </a:p>
        </p:txBody>
      </p:sp>
      <p:sp>
        <p:nvSpPr>
          <p:cNvPr id="16" name="Rectangle 15">
            <a:extLst>
              <a:ext uri="{FF2B5EF4-FFF2-40B4-BE49-F238E27FC236}">
                <a16:creationId xmlns:a16="http://schemas.microsoft.com/office/drawing/2014/main" id="{459F07DB-52F3-5BC3-357A-5D2B8CF24379}"/>
              </a:ext>
            </a:extLst>
          </p:cNvPr>
          <p:cNvSpPr/>
          <p:nvPr/>
        </p:nvSpPr>
        <p:spPr>
          <a:xfrm>
            <a:off x="4250911" y="1894117"/>
            <a:ext cx="1872122" cy="16193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dirty="0">
                <a:solidFill>
                  <a:schemeClr val="tx1"/>
                </a:solidFill>
                <a:latin typeface="Arial"/>
                <a:ea typeface="Calibri"/>
                <a:cs typeface="Calibri"/>
              </a:rPr>
              <a:t>The Lead Employer to collate information identifying vaccinators and send (with copy of DBS) to Health care team and / or Governor / Director</a:t>
            </a:r>
            <a:endParaRPr lang="en-US" sz="1400" dirty="0">
              <a:solidFill>
                <a:schemeClr val="tx1"/>
              </a:solidFill>
              <a:latin typeface="Arial"/>
              <a:ea typeface="Calibri"/>
              <a:cs typeface="Calibri"/>
            </a:endParaRPr>
          </a:p>
        </p:txBody>
      </p:sp>
      <p:sp>
        <p:nvSpPr>
          <p:cNvPr id="18" name="Rectangle 17">
            <a:extLst>
              <a:ext uri="{FF2B5EF4-FFF2-40B4-BE49-F238E27FC236}">
                <a16:creationId xmlns:a16="http://schemas.microsoft.com/office/drawing/2014/main" id="{87E84B13-5CFB-7B26-E9B5-569E862977EC}"/>
              </a:ext>
            </a:extLst>
          </p:cNvPr>
          <p:cNvSpPr/>
          <p:nvPr/>
        </p:nvSpPr>
        <p:spPr>
          <a:xfrm>
            <a:off x="6288845" y="1891561"/>
            <a:ext cx="1631360" cy="16193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50" dirty="0">
                <a:solidFill>
                  <a:schemeClr val="tx1"/>
                </a:solidFill>
                <a:latin typeface="Arial"/>
                <a:ea typeface="Calibri"/>
                <a:cs typeface="Calibri"/>
              </a:rPr>
              <a:t>Lead Employer team will need to be provided with the schedule (and the locations they will be visiting, if known) by the Health Care team</a:t>
            </a:r>
          </a:p>
        </p:txBody>
      </p:sp>
      <p:sp>
        <p:nvSpPr>
          <p:cNvPr id="19" name="Rectangle 18">
            <a:extLst>
              <a:ext uri="{FF2B5EF4-FFF2-40B4-BE49-F238E27FC236}">
                <a16:creationId xmlns:a16="http://schemas.microsoft.com/office/drawing/2014/main" id="{76EC7E65-7DA4-9505-4039-CC5A058B5ABC}"/>
              </a:ext>
            </a:extLst>
          </p:cNvPr>
          <p:cNvSpPr/>
          <p:nvPr/>
        </p:nvSpPr>
        <p:spPr>
          <a:xfrm>
            <a:off x="4220306" y="4219936"/>
            <a:ext cx="2284100" cy="178235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50" dirty="0">
                <a:solidFill>
                  <a:schemeClr val="tx1">
                    <a:lumMod val="95000"/>
                    <a:lumOff val="5000"/>
                  </a:schemeClr>
                </a:solidFill>
                <a:latin typeface="Arial"/>
                <a:ea typeface="+mn-lt"/>
                <a:cs typeface="+mn-lt"/>
              </a:rPr>
              <a:t>Additional workforce to report to the gate upon arrival with ID. Then subject to person and property search in line with policy*. Following the search, a member of the sites Healthcare Team escort them to Healthcare. They will not carry keys so will need to be escorted at all times</a:t>
            </a:r>
            <a:endParaRPr lang="en-US" sz="1400" dirty="0">
              <a:solidFill>
                <a:schemeClr val="tx1">
                  <a:lumMod val="95000"/>
                  <a:lumOff val="5000"/>
                </a:schemeClr>
              </a:solidFill>
              <a:latin typeface="Arial"/>
              <a:ea typeface="Calibri"/>
              <a:cs typeface="Calibri"/>
            </a:endParaRPr>
          </a:p>
        </p:txBody>
      </p:sp>
      <p:sp>
        <p:nvSpPr>
          <p:cNvPr id="21" name="Rectangle 20">
            <a:extLst>
              <a:ext uri="{FF2B5EF4-FFF2-40B4-BE49-F238E27FC236}">
                <a16:creationId xmlns:a16="http://schemas.microsoft.com/office/drawing/2014/main" id="{707E7D49-BD74-4BEE-8112-89E943F40686}"/>
              </a:ext>
            </a:extLst>
          </p:cNvPr>
          <p:cNvSpPr/>
          <p:nvPr/>
        </p:nvSpPr>
        <p:spPr>
          <a:xfrm>
            <a:off x="6693124" y="4219937"/>
            <a:ext cx="1631361" cy="17823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50" dirty="0">
                <a:solidFill>
                  <a:schemeClr val="tx1"/>
                </a:solidFill>
                <a:latin typeface="Arial"/>
                <a:ea typeface="Calibri"/>
                <a:cs typeface="Calibri"/>
              </a:rPr>
              <a:t>All ID verification for healthcare contractors to be remote until first day, when they will present their ID in the normal way at entry</a:t>
            </a:r>
            <a:endParaRPr lang="en-US" sz="1400" dirty="0">
              <a:solidFill>
                <a:schemeClr val="tx1"/>
              </a:solidFill>
              <a:latin typeface="Arial"/>
              <a:ea typeface="Calibri"/>
              <a:cs typeface="Calibri"/>
            </a:endParaRPr>
          </a:p>
        </p:txBody>
      </p:sp>
      <p:sp>
        <p:nvSpPr>
          <p:cNvPr id="28" name="Rectangle 27">
            <a:extLst>
              <a:ext uri="{FF2B5EF4-FFF2-40B4-BE49-F238E27FC236}">
                <a16:creationId xmlns:a16="http://schemas.microsoft.com/office/drawing/2014/main" id="{55659516-61C2-4244-91CD-D0AE4728BB30}"/>
              </a:ext>
            </a:extLst>
          </p:cNvPr>
          <p:cNvSpPr/>
          <p:nvPr/>
        </p:nvSpPr>
        <p:spPr>
          <a:xfrm>
            <a:off x="656567" y="1891561"/>
            <a:ext cx="1631361" cy="16193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050" dirty="0">
                <a:solidFill>
                  <a:schemeClr val="tx1">
                    <a:lumMod val="95000"/>
                    <a:lumOff val="5000"/>
                  </a:schemeClr>
                </a:solidFill>
                <a:latin typeface="Arial"/>
                <a:ea typeface="+mn-lt"/>
                <a:cs typeface="+mn-lt"/>
              </a:rPr>
              <a:t>Initial need for additional staff details for each site to be forwarded to Health and Justice commissioners and Prison Governor / Site Director</a:t>
            </a:r>
            <a:endParaRPr lang="en-US" sz="1050" dirty="0">
              <a:solidFill>
                <a:schemeClr val="tx1">
                  <a:lumMod val="95000"/>
                  <a:lumOff val="5000"/>
                </a:schemeClr>
              </a:solidFill>
              <a:latin typeface="Arial"/>
              <a:ea typeface="Calibri"/>
              <a:cs typeface="Calibri"/>
            </a:endParaRPr>
          </a:p>
        </p:txBody>
      </p:sp>
      <p:sp>
        <p:nvSpPr>
          <p:cNvPr id="29" name="Content Placeholder 2">
            <a:extLst>
              <a:ext uri="{FF2B5EF4-FFF2-40B4-BE49-F238E27FC236}">
                <a16:creationId xmlns:a16="http://schemas.microsoft.com/office/drawing/2014/main" id="{F0C7622E-A91F-4598-BFF5-104BEB474902}"/>
              </a:ext>
            </a:extLst>
          </p:cNvPr>
          <p:cNvSpPr>
            <a:spLocks noGrp="1"/>
          </p:cNvSpPr>
          <p:nvPr>
            <p:ph sz="quarter" idx="10"/>
          </p:nvPr>
        </p:nvSpPr>
        <p:spPr>
          <a:xfrm>
            <a:off x="282401" y="1017189"/>
            <a:ext cx="11484302" cy="712219"/>
          </a:xfrm>
          <a:solidFill>
            <a:schemeClr val="accent5">
              <a:lumMod val="20000"/>
              <a:lumOff val="80000"/>
            </a:schemeClr>
          </a:solidFill>
        </p:spPr>
        <p:txBody>
          <a:bodyPr anchor="ctr">
            <a:noAutofit/>
          </a:bodyPr>
          <a:lstStyle/>
          <a:p>
            <a:pPr marL="0" indent="0">
              <a:buNone/>
            </a:pPr>
            <a:r>
              <a:rPr lang="en-US" sz="1200" dirty="0">
                <a:latin typeface="Arial"/>
                <a:ea typeface="Calibri"/>
                <a:cs typeface="Calibri"/>
              </a:rPr>
              <a:t>Security clearance with </a:t>
            </a:r>
            <a:r>
              <a:rPr lang="en-GB" sz="1200" dirty="0">
                <a:latin typeface="Arial"/>
                <a:ea typeface="Calibri"/>
                <a:cs typeface="Calibri"/>
              </a:rPr>
              <a:t>Her Majesty's Prison and Probation Service (</a:t>
            </a:r>
            <a:r>
              <a:rPr lang="en-US" sz="1200">
                <a:latin typeface="Arial"/>
                <a:ea typeface="Calibri"/>
                <a:cs typeface="Calibri"/>
              </a:rPr>
              <a:t>HMPPS) is </a:t>
            </a:r>
            <a:r>
              <a:rPr lang="en-US" sz="1200" dirty="0">
                <a:latin typeface="Arial"/>
                <a:ea typeface="Calibri"/>
                <a:cs typeface="Calibri"/>
              </a:rPr>
              <a:t>mandatory. The below process flow, informed by the </a:t>
            </a:r>
            <a:r>
              <a:rPr lang="en-GB" sz="1200" dirty="0">
                <a:latin typeface="Arial"/>
                <a:ea typeface="Calibri"/>
                <a:cs typeface="Calibri"/>
                <a:hlinkClick r:id="rId2"/>
              </a:rPr>
              <a:t>SOP for local Vaccination Services Deployment in detained estates</a:t>
            </a:r>
            <a:r>
              <a:rPr lang="en-GB" sz="1200" dirty="0">
                <a:latin typeface="Arial"/>
                <a:ea typeface="Calibri"/>
                <a:cs typeface="Calibri"/>
              </a:rPr>
              <a:t>,</a:t>
            </a:r>
            <a:r>
              <a:rPr lang="en-US" sz="1200" dirty="0">
                <a:latin typeface="Arial"/>
                <a:ea typeface="Calibri"/>
                <a:cs typeface="Calibri"/>
              </a:rPr>
              <a:t> highlights the various steps required before additional workforce to support vaccinations in detained estates:</a:t>
            </a:r>
            <a:endParaRPr lang="en-US" sz="1800" dirty="0">
              <a:latin typeface="Arial"/>
              <a:ea typeface="Calibri"/>
              <a:cs typeface="Calibri"/>
            </a:endParaRPr>
          </a:p>
        </p:txBody>
      </p:sp>
      <p:sp>
        <p:nvSpPr>
          <p:cNvPr id="20" name="Rectangle 19">
            <a:extLst>
              <a:ext uri="{FF2B5EF4-FFF2-40B4-BE49-F238E27FC236}">
                <a16:creationId xmlns:a16="http://schemas.microsoft.com/office/drawing/2014/main" id="{9B5C3428-F8E4-489D-8FCE-1AA61C6E45DD}"/>
              </a:ext>
            </a:extLst>
          </p:cNvPr>
          <p:cNvSpPr/>
          <p:nvPr/>
        </p:nvSpPr>
        <p:spPr>
          <a:xfrm>
            <a:off x="8079333" y="1895480"/>
            <a:ext cx="1631360" cy="16193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050" dirty="0">
                <a:solidFill>
                  <a:schemeClr val="tx1"/>
                </a:solidFill>
                <a:latin typeface="Arial"/>
                <a:ea typeface="Calibri"/>
                <a:cs typeface="Calibri"/>
              </a:rPr>
              <a:t>The Lead Employer will make decisions on each application within 48 hours of been provided with each request and reply back to the Health Care team</a:t>
            </a:r>
          </a:p>
        </p:txBody>
      </p:sp>
    </p:spTree>
    <p:extLst>
      <p:ext uri="{BB962C8B-B14F-4D97-AF65-F5344CB8AC3E}">
        <p14:creationId xmlns:p14="http://schemas.microsoft.com/office/powerpoint/2010/main" val="1937146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62105-5428-C48F-6998-5E9BDE88B1E0}"/>
              </a:ext>
            </a:extLst>
          </p:cNvPr>
          <p:cNvSpPr>
            <a:spLocks noGrp="1"/>
          </p:cNvSpPr>
          <p:nvPr>
            <p:ph type="title"/>
          </p:nvPr>
        </p:nvSpPr>
        <p:spPr/>
        <p:txBody>
          <a:bodyPr/>
          <a:lstStyle/>
          <a:p>
            <a:r>
              <a:rPr lang="en-GB" dirty="0">
                <a:cs typeface="Arial"/>
              </a:rPr>
              <a:t>Appendix</a:t>
            </a:r>
            <a:endParaRPr lang="en-GB" dirty="0"/>
          </a:p>
        </p:txBody>
      </p:sp>
      <p:sp>
        <p:nvSpPr>
          <p:cNvPr id="4" name="Footer Placeholder 3">
            <a:extLst>
              <a:ext uri="{FF2B5EF4-FFF2-40B4-BE49-F238E27FC236}">
                <a16:creationId xmlns:a16="http://schemas.microsoft.com/office/drawing/2014/main" id="{55BD4C48-BA46-3934-30D9-4DD24398B0F1}"/>
              </a:ext>
            </a:extLst>
          </p:cNvPr>
          <p:cNvSpPr>
            <a:spLocks noGrp="1"/>
          </p:cNvSpPr>
          <p:nvPr>
            <p:ph type="ftr" sz="quarter" idx="3"/>
          </p:nvPr>
        </p:nvSpPr>
        <p:spPr/>
        <p:txBody>
          <a:bodyPr/>
          <a:lstStyle/>
          <a:p>
            <a:r>
              <a:rPr lang="en-GB"/>
              <a:t>COVID-19 Vaccine Deployment Programme</a:t>
            </a:r>
          </a:p>
        </p:txBody>
      </p:sp>
    </p:spTree>
    <p:extLst>
      <p:ext uri="{BB962C8B-B14F-4D97-AF65-F5344CB8AC3E}">
        <p14:creationId xmlns:p14="http://schemas.microsoft.com/office/powerpoint/2010/main" val="2784008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16D79-87A7-4062-9CDA-7AC12478AD7B}"/>
              </a:ext>
            </a:extLst>
          </p:cNvPr>
          <p:cNvSpPr>
            <a:spLocks noGrp="1"/>
          </p:cNvSpPr>
          <p:nvPr>
            <p:ph type="title"/>
          </p:nvPr>
        </p:nvSpPr>
        <p:spPr/>
        <p:txBody>
          <a:bodyPr/>
          <a:lstStyle/>
          <a:p>
            <a:r>
              <a:rPr lang="en-GB" dirty="0"/>
              <a:t>Design principles for the COVID-19 adult vaccination (including boosters)</a:t>
            </a:r>
          </a:p>
        </p:txBody>
      </p:sp>
      <p:sp>
        <p:nvSpPr>
          <p:cNvPr id="18" name="TextBox 17">
            <a:extLst>
              <a:ext uri="{FF2B5EF4-FFF2-40B4-BE49-F238E27FC236}">
                <a16:creationId xmlns:a16="http://schemas.microsoft.com/office/drawing/2014/main" id="{AFE161CC-B17C-45F6-B296-DD3068C8B87D}"/>
              </a:ext>
            </a:extLst>
          </p:cNvPr>
          <p:cNvSpPr txBox="1"/>
          <p:nvPr/>
        </p:nvSpPr>
        <p:spPr>
          <a:xfrm>
            <a:off x="288000" y="1030859"/>
            <a:ext cx="11562437" cy="738664"/>
          </a:xfrm>
          <a:prstGeom prst="rect">
            <a:avLst/>
          </a:prstGeom>
          <a:solidFill>
            <a:srgbClr val="DEEBF7"/>
          </a:solidFill>
        </p:spPr>
        <p:txBody>
          <a:bodyPr wrap="square" rtlCol="0">
            <a:spAutoFit/>
          </a:bodyPr>
          <a:lstStyle/>
          <a:p>
            <a:r>
              <a:rPr lang="en-GB" sz="1400" dirty="0">
                <a:latin typeface="+mj-lt"/>
                <a:cs typeface="Arial" panose="020B0604020202020204" pitchFamily="34" charset="0"/>
              </a:rPr>
              <a:t>This provides an overview of the design principles which are the basis for building appropriate workforce models to deliver adult first, second, third and booster dose vaccinations.</a:t>
            </a:r>
            <a:r>
              <a:rPr lang="en-GB" sz="1400" dirty="0">
                <a:solidFill>
                  <a:schemeClr val="tx1"/>
                </a:solidFill>
                <a:latin typeface="+mj-lt"/>
                <a:ea typeface="Calibri" panose="020F0502020204030204" pitchFamily="34" charset="0"/>
              </a:rPr>
              <a:t> </a:t>
            </a:r>
            <a:r>
              <a:rPr lang="en-GB" sz="1400" b="1" dirty="0">
                <a:solidFill>
                  <a:schemeClr val="tx1"/>
                </a:solidFill>
                <a:latin typeface="+mj-lt"/>
                <a:ea typeface="Calibri" panose="020F0502020204030204" pitchFamily="34" charset="0"/>
              </a:rPr>
              <a:t>These design principles address the COVID-19 vaccination only and apply for single clinics for this vaccine</a:t>
            </a:r>
            <a:r>
              <a:rPr lang="en-GB" sz="1400" b="1" dirty="0">
                <a:latin typeface="+mj-lt"/>
                <a:ea typeface="Calibri" panose="020F0502020204030204" pitchFamily="34" charset="0"/>
              </a:rPr>
              <a:t> and are based on the </a:t>
            </a:r>
            <a:r>
              <a:rPr lang="en-GB" sz="1400" b="1" dirty="0">
                <a:latin typeface="+mj-lt"/>
                <a:ea typeface="Calibri" panose="020F0502020204030204" pitchFamily="34" charset="0"/>
                <a:hlinkClick r:id="rId3"/>
              </a:rPr>
              <a:t>JCVI guidance</a:t>
            </a:r>
            <a:r>
              <a:rPr lang="en-GB" sz="1400" b="1" dirty="0">
                <a:latin typeface="+mj-lt"/>
                <a:ea typeface="Calibri" panose="020F0502020204030204" pitchFamily="34" charset="0"/>
              </a:rPr>
              <a:t>. </a:t>
            </a:r>
            <a:endParaRPr lang="en-GB" sz="1400" b="1" dirty="0">
              <a:solidFill>
                <a:schemeClr val="tx1"/>
              </a:solidFill>
              <a:latin typeface="+mj-lt"/>
              <a:ea typeface="Calibri" panose="020F0502020204030204" pitchFamily="34" charset="0"/>
            </a:endParaRPr>
          </a:p>
        </p:txBody>
      </p:sp>
      <p:sp>
        <p:nvSpPr>
          <p:cNvPr id="19" name="Rectangle 4">
            <a:extLst>
              <a:ext uri="{FF2B5EF4-FFF2-40B4-BE49-F238E27FC236}">
                <a16:creationId xmlns:a16="http://schemas.microsoft.com/office/drawing/2014/main" id="{8189FCCF-CAE2-4ECB-88C2-22719F2FF19D}"/>
              </a:ext>
            </a:extLst>
          </p:cNvPr>
          <p:cNvSpPr/>
          <p:nvPr/>
        </p:nvSpPr>
        <p:spPr>
          <a:xfrm>
            <a:off x="288000" y="1964942"/>
            <a:ext cx="11611232" cy="3446814"/>
          </a:xfrm>
          <a:prstGeom prst="rect">
            <a:avLst/>
          </a:prstGeom>
          <a:noFill/>
          <a:ln w="190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en-GB" sz="1400" dirty="0">
                <a:solidFill>
                  <a:srgbClr val="000000"/>
                </a:solidFill>
                <a:latin typeface="+mj-lt"/>
              </a:rPr>
              <a:t>The National Protocol is recommended as default legal mechanism of delivery, with alternative mechanisms available </a:t>
            </a:r>
            <a:r>
              <a:rPr lang="en-GB" sz="1400" dirty="0">
                <a:solidFill>
                  <a:schemeClr val="tx1"/>
                </a:solidFill>
                <a:latin typeface="+mj-lt"/>
              </a:rPr>
              <a:t>to support when needed</a:t>
            </a:r>
          </a:p>
          <a:p>
            <a:pPr marL="285750" indent="-285750">
              <a:buFont typeface="Arial" panose="020B0604020202020204" pitchFamily="34" charset="0"/>
              <a:buChar char="•"/>
            </a:pPr>
            <a:r>
              <a:rPr lang="en-GB" sz="1400" dirty="0">
                <a:solidFill>
                  <a:schemeClr val="tx1"/>
                </a:solidFill>
                <a:latin typeface="+mj-lt"/>
              </a:rPr>
              <a:t>The principles outlined in the </a:t>
            </a:r>
            <a:r>
              <a:rPr lang="en-GB" sz="1400" dirty="0">
                <a:solidFill>
                  <a:schemeClr val="tx2"/>
                </a:solidFill>
                <a:latin typeface="+mj-lt"/>
                <a:hlinkClick r:id="rId4">
                  <a:extLst>
                    <a:ext uri="{A12FA001-AC4F-418D-AE19-62706E023703}">
                      <ahyp:hlinkClr xmlns:ahyp="http://schemas.microsoft.com/office/drawing/2018/hyperlinkcolor" val="tx"/>
                    </a:ext>
                  </a:extLst>
                </a:hlinkClick>
              </a:rPr>
              <a:t>Specialist Pharmacy Service Guidance on Multiple Vaccines </a:t>
            </a:r>
            <a:r>
              <a:rPr lang="en-GB" sz="1400" dirty="0">
                <a:solidFill>
                  <a:schemeClr val="tx1"/>
                </a:solidFill>
                <a:latin typeface="+mj-lt"/>
              </a:rPr>
              <a:t>applies in the case of running multiple vaccines on site and need to be considered. </a:t>
            </a:r>
            <a:endParaRPr lang="en-GB" sz="1400" dirty="0">
              <a:solidFill>
                <a:schemeClr val="tx1"/>
              </a:solidFill>
              <a:latin typeface="+mj-lt"/>
              <a:ea typeface="Calibri" panose="020F0502020204030204" pitchFamily="34" charset="0"/>
              <a:cs typeface="Arial"/>
            </a:endParaRPr>
          </a:p>
          <a:p>
            <a:pPr marL="285750" indent="-285750">
              <a:buFont typeface="Arial" panose="020B0604020202020204" pitchFamily="34" charset="0"/>
              <a:buChar char="•"/>
            </a:pPr>
            <a:r>
              <a:rPr lang="en-GB" sz="1400" dirty="0">
                <a:solidFill>
                  <a:schemeClr val="tx1"/>
                </a:solidFill>
                <a:latin typeface="+mj-lt"/>
                <a:ea typeface="Calibri" panose="020F0502020204030204" pitchFamily="34" charset="0"/>
              </a:rPr>
              <a:t>AstraZeneca booster vaccination will only be offered in full dose to citizens not eligible for an mRNA vaccine and will be limited to PCN and Hospital Hub settings.</a:t>
            </a:r>
          </a:p>
          <a:p>
            <a:pPr marL="285750" indent="-285750">
              <a:buFont typeface="Arial" panose="020B0604020202020204" pitchFamily="34" charset="0"/>
              <a:buChar char="•"/>
            </a:pPr>
            <a:r>
              <a:rPr lang="en-GB" sz="1400" dirty="0">
                <a:solidFill>
                  <a:schemeClr val="tx1"/>
                </a:solidFill>
                <a:latin typeface="+mj-lt"/>
                <a:ea typeface="Calibri" panose="020F0502020204030204" pitchFamily="34" charset="0"/>
              </a:rPr>
              <a:t>Moderna will be delivered as half dose. </a:t>
            </a:r>
            <a:endParaRPr lang="en-GB" sz="1400" dirty="0">
              <a:solidFill>
                <a:schemeClr val="tx1"/>
              </a:solidFill>
              <a:latin typeface="+mj-lt"/>
              <a:ea typeface="Calibri" panose="020F0502020204030204" pitchFamily="34" charset="0"/>
              <a:cs typeface="Arial"/>
            </a:endParaRPr>
          </a:p>
          <a:p>
            <a:pPr marL="285750" indent="-285750">
              <a:buFont typeface="Arial" panose="020B0604020202020204" pitchFamily="34" charset="0"/>
              <a:buChar char="•"/>
            </a:pPr>
            <a:r>
              <a:rPr lang="en-GB" sz="1400" dirty="0">
                <a:solidFill>
                  <a:srgbClr val="000000"/>
                </a:solidFill>
                <a:latin typeface="+mj-lt"/>
              </a:rPr>
              <a:t>The model adopted must comply with medicines regulations.</a:t>
            </a:r>
          </a:p>
          <a:p>
            <a:pPr marL="285750" indent="-285750">
              <a:buFont typeface="Arial" panose="020B0604020202020204" pitchFamily="34" charset="0"/>
              <a:buChar char="•"/>
            </a:pPr>
            <a:r>
              <a:rPr lang="en-GB" sz="1400" dirty="0">
                <a:solidFill>
                  <a:schemeClr val="tx1"/>
                </a:solidFill>
                <a:latin typeface="+mj-lt"/>
              </a:rPr>
              <a:t>Staff will have to be trained and competent in all vaccines delivered on the site they are deployed to and additional training need to be considered for the delivery of COVID-19 booster doses. </a:t>
            </a:r>
            <a:endParaRPr lang="en-GB" sz="1400" dirty="0">
              <a:solidFill>
                <a:schemeClr val="tx1"/>
              </a:solidFill>
              <a:latin typeface="+mj-lt"/>
              <a:cs typeface="Arial"/>
            </a:endParaRPr>
          </a:p>
          <a:p>
            <a:pPr marL="285750" indent="-285750">
              <a:buFont typeface="Arial" panose="020B0604020202020204" pitchFamily="34" charset="0"/>
              <a:buChar char="•"/>
            </a:pPr>
            <a:r>
              <a:rPr lang="en-GB" sz="1400" dirty="0">
                <a:solidFill>
                  <a:schemeClr val="tx1"/>
                </a:solidFill>
                <a:latin typeface="+mj-lt"/>
              </a:rPr>
              <a:t>Workforce models adhere to the programme clinical red lines and legal requirements.</a:t>
            </a:r>
          </a:p>
          <a:p>
            <a:pPr marL="285750" indent="-285750">
              <a:buFont typeface="Arial" panose="020B0604020202020204" pitchFamily="34" charset="0"/>
              <a:buChar char="•"/>
              <a:defRPr/>
            </a:pPr>
            <a:r>
              <a:rPr lang="en-GB" sz="1400" dirty="0">
                <a:solidFill>
                  <a:schemeClr val="tx1"/>
                </a:solidFill>
                <a:latin typeface="+mj-lt"/>
              </a:rPr>
              <a:t>Optimal use of the unregistered workforce in appropriate roles should be considered to ensure sustainability and scalability of the workforce. </a:t>
            </a:r>
          </a:p>
          <a:p>
            <a:pPr marL="285750" indent="-285750">
              <a:buFont typeface="Arial" panose="020B0604020202020204" pitchFamily="34" charset="0"/>
              <a:buChar char="•"/>
              <a:defRPr/>
            </a:pPr>
            <a:r>
              <a:rPr lang="en-GB" sz="1400" dirty="0">
                <a:solidFill>
                  <a:schemeClr val="tx1"/>
                </a:solidFill>
                <a:latin typeface="+mj-lt"/>
              </a:rPr>
              <a:t>Appropriate clinical and operational supervision and escalation must be in place.</a:t>
            </a:r>
          </a:p>
          <a:p>
            <a:pPr marL="285750" indent="-285750">
              <a:buFont typeface="Arial" panose="020B0604020202020204" pitchFamily="34" charset="0"/>
              <a:buChar char="•"/>
            </a:pPr>
            <a:r>
              <a:rPr lang="en-GB" sz="1400" dirty="0">
                <a:solidFill>
                  <a:schemeClr val="tx1"/>
                </a:solidFill>
                <a:latin typeface="+mj-lt"/>
                <a:ea typeface="Calibri" panose="020F0502020204030204" pitchFamily="34" charset="0"/>
              </a:rPr>
              <a:t>Sites should work with their Lead Employer to access additional workforce support when needed.</a:t>
            </a:r>
            <a:endParaRPr lang="en-GB" sz="1400" dirty="0">
              <a:solidFill>
                <a:schemeClr val="tx1"/>
              </a:solidFill>
              <a:latin typeface="+mj-lt"/>
            </a:endParaRPr>
          </a:p>
          <a:p>
            <a:endParaRPr lang="en-GB" dirty="0">
              <a:solidFill>
                <a:srgbClr val="FFFFFF"/>
              </a:solidFill>
              <a:latin typeface="+mj-lt"/>
              <a:cs typeface="Arial"/>
            </a:endParaRPr>
          </a:p>
        </p:txBody>
      </p:sp>
    </p:spTree>
    <p:extLst>
      <p:ext uri="{BB962C8B-B14F-4D97-AF65-F5344CB8AC3E}">
        <p14:creationId xmlns:p14="http://schemas.microsoft.com/office/powerpoint/2010/main" val="35087074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
</p:tagLst>
</file>

<file path=ppt/tags/tag11.xml><?xml version="1.0" encoding="utf-8"?>
<p:tagLst xmlns:a="http://schemas.openxmlformats.org/drawingml/2006/main" xmlns:r="http://schemas.openxmlformats.org/officeDocument/2006/relationships" xmlns:p="http://schemas.openxmlformats.org/presentationml/2006/main">
  <p:tag name="ANGLE" val="5"/>
</p:tagLst>
</file>

<file path=ppt/tags/tag12.xml><?xml version="1.0" encoding="utf-8"?>
<p:tagLst xmlns:a="http://schemas.openxmlformats.org/drawingml/2006/main" xmlns:r="http://schemas.openxmlformats.org/officeDocument/2006/relationships" xmlns:p="http://schemas.openxmlformats.org/presentationml/2006/main">
  <p:tag name="ANGLE" val="5"/>
</p:tagLst>
</file>

<file path=ppt/tags/tag13.xml><?xml version="1.0" encoding="utf-8"?>
<p:tagLst xmlns:a="http://schemas.openxmlformats.org/drawingml/2006/main" xmlns:r="http://schemas.openxmlformats.org/officeDocument/2006/relationships" xmlns:p="http://schemas.openxmlformats.org/presentationml/2006/main">
  <p:tag name="ANGLE" val="4"/>
</p:tagLst>
</file>

<file path=ppt/tags/tag14.xml><?xml version="1.0" encoding="utf-8"?>
<p:tagLst xmlns:a="http://schemas.openxmlformats.org/drawingml/2006/main" xmlns:r="http://schemas.openxmlformats.org/officeDocument/2006/relationships" xmlns:p="http://schemas.openxmlformats.org/presentationml/2006/main">
  <p:tag name="ANGLE" val="4"/>
</p:tagLst>
</file>

<file path=ppt/tags/tag15.xml><?xml version="1.0" encoding="utf-8"?>
<p:tagLst xmlns:a="http://schemas.openxmlformats.org/drawingml/2006/main" xmlns:r="http://schemas.openxmlformats.org/officeDocument/2006/relationships" xmlns:p="http://schemas.openxmlformats.org/presentationml/2006/main">
  <p:tag name="ANGLE" val="3"/>
</p:tagLst>
</file>

<file path=ppt/tags/tag16.xml><?xml version="1.0" encoding="utf-8"?>
<p:tagLst xmlns:a="http://schemas.openxmlformats.org/drawingml/2006/main" xmlns:r="http://schemas.openxmlformats.org/officeDocument/2006/relationships" xmlns:p="http://schemas.openxmlformats.org/presentationml/2006/main">
  <p:tag name="ANGLE" val="3"/>
</p:tagLst>
</file>

<file path=ppt/tags/tag17.xml><?xml version="1.0" encoding="utf-8"?>
<p:tagLst xmlns:a="http://schemas.openxmlformats.org/drawingml/2006/main" xmlns:r="http://schemas.openxmlformats.org/officeDocument/2006/relationships" xmlns:p="http://schemas.openxmlformats.org/presentationml/2006/main">
  <p:tag name="ANGLE" val="2"/>
</p:tagLst>
</file>

<file path=ppt/tags/tag18.xml><?xml version="1.0" encoding="utf-8"?>
<p:tagLst xmlns:a="http://schemas.openxmlformats.org/drawingml/2006/main" xmlns:r="http://schemas.openxmlformats.org/officeDocument/2006/relationships" xmlns:p="http://schemas.openxmlformats.org/presentationml/2006/main">
  <p:tag name="ANGLE" val="2"/>
</p:tagLst>
</file>

<file path=ppt/tags/tag19.xml><?xml version="1.0" encoding="utf-8"?>
<p:tagLst xmlns:a="http://schemas.openxmlformats.org/drawingml/2006/main" xmlns:r="http://schemas.openxmlformats.org/officeDocument/2006/relationships" xmlns:p="http://schemas.openxmlformats.org/presentationml/2006/main">
  <p:tag name="ANGLE"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xcgoWEzLgA0_64VDvMxGGg"/>
</p:tagLst>
</file>

<file path=ppt/tags/tag20.xml><?xml version="1.0" encoding="utf-8"?>
<p:tagLst xmlns:a="http://schemas.openxmlformats.org/drawingml/2006/main" xmlns:r="http://schemas.openxmlformats.org/officeDocument/2006/relationships" xmlns:p="http://schemas.openxmlformats.org/presentationml/2006/main">
  <p:tag name="ANGLE" val="1"/>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Wz9_f.d6YGbJCbK0.Pg2_A"/>
</p:tagLst>
</file>

<file path=ppt/tags/tag23.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24.xml><?xml version="1.0" encoding="utf-8"?>
<p:tagLst xmlns:a="http://schemas.openxmlformats.org/drawingml/2006/main" xmlns:r="http://schemas.openxmlformats.org/officeDocument/2006/relationships" xmlns:p="http://schemas.openxmlformats.org/presentationml/2006/main">
  <p:tag name="SHAPENAME" val="Subtitle"/>
</p:tagLst>
</file>

<file path=ppt/tags/tag25.xml><?xml version="1.0" encoding="utf-8"?>
<p:tagLst xmlns:a="http://schemas.openxmlformats.org/drawingml/2006/main" xmlns:r="http://schemas.openxmlformats.org/officeDocument/2006/relationships" xmlns:p="http://schemas.openxmlformats.org/presentationml/2006/main">
  <p:tag name="SHAPENAME" val="Titl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4.oZbb0sXNdu8BCibsgsUw"/>
</p:tagLst>
</file>

<file path=ppt/tags/tag28.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29.xml><?xml version="1.0" encoding="utf-8"?>
<p:tagLst xmlns:a="http://schemas.openxmlformats.org/drawingml/2006/main" xmlns:r="http://schemas.openxmlformats.org/officeDocument/2006/relationships" xmlns:p="http://schemas.openxmlformats.org/presentationml/2006/main">
  <p:tag name="SHAPENAME" val="3. Subtitle"/>
</p:tagLst>
</file>

<file path=ppt/tags/tag3.xml><?xml version="1.0" encoding="utf-8"?>
<p:tagLst xmlns:a="http://schemas.openxmlformats.org/drawingml/2006/main" xmlns:r="http://schemas.openxmlformats.org/officeDocument/2006/relationships" xmlns:p="http://schemas.openxmlformats.org/presentationml/2006/main">
  <p:tag name="SHAPENAME" val="4. Footnote"/>
</p:tagLst>
</file>

<file path=ppt/tags/tag30.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31.xml><?xml version="1.0" encoding="utf-8"?>
<p:tagLst xmlns:a="http://schemas.openxmlformats.org/drawingml/2006/main" xmlns:r="http://schemas.openxmlformats.org/officeDocument/2006/relationships" xmlns:p="http://schemas.openxmlformats.org/presentationml/2006/main">
  <p:tag name="SHAPENAME" val="5. Sourc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rZ96ctUUqJsGDCugslwBCg"/>
</p:tagLst>
</file>

<file path=ppt/tags/tag34.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35.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36.xml><?xml version="1.0" encoding="utf-8"?>
<p:tagLst xmlns:a="http://schemas.openxmlformats.org/drawingml/2006/main" xmlns:r="http://schemas.openxmlformats.org/officeDocument/2006/relationships" xmlns:p="http://schemas.openxmlformats.org/presentationml/2006/main">
  <p:tag name="SHAPENAME" val="5. Sourc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AvhTnprpZIIVVQCOTQtpLw"/>
</p:tagLst>
</file>

<file path=ppt/tags/tag39.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0.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1.xml><?xml version="1.0" encoding="utf-8"?>
<p:tagLst xmlns:a="http://schemas.openxmlformats.org/drawingml/2006/main" xmlns:r="http://schemas.openxmlformats.org/officeDocument/2006/relationships" xmlns:p="http://schemas.openxmlformats.org/presentationml/2006/main">
  <p:tag name="SHAPENAME" val="5. Sourc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Vvs3CU0mhZ0iF9VK3Gc_gQ"/>
</p:tagLst>
</file>

<file path=ppt/tags/tag44.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5.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6.xml><?xml version="1.0" encoding="utf-8"?>
<p:tagLst xmlns:a="http://schemas.openxmlformats.org/drawingml/2006/main" xmlns:r="http://schemas.openxmlformats.org/officeDocument/2006/relationships" xmlns:p="http://schemas.openxmlformats.org/presentationml/2006/main">
  <p:tag name="SHAPENAME" val="5. Sourc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NrcAbB4u0quRffFN3bn3Xw"/>
</p:tagLst>
</file>

<file path=ppt/tags/tag49.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5.xml><?xml version="1.0" encoding="utf-8"?>
<p:tagLst xmlns:a="http://schemas.openxmlformats.org/drawingml/2006/main" xmlns:r="http://schemas.openxmlformats.org/officeDocument/2006/relationships" xmlns:p="http://schemas.openxmlformats.org/presentationml/2006/main">
  <p:tag name="NAME" val="ACET"/>
</p:tagLst>
</file>

<file path=ppt/tags/tag50.xml><?xml version="1.0" encoding="utf-8"?>
<p:tagLst xmlns:a="http://schemas.openxmlformats.org/drawingml/2006/main" xmlns:r="http://schemas.openxmlformats.org/officeDocument/2006/relationships" xmlns:p="http://schemas.openxmlformats.org/presentationml/2006/main">
  <p:tag name="SHAPENAME" val="3. Subtitle"/>
</p:tagLst>
</file>

<file path=ppt/tags/tag51.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52.xml><?xml version="1.0" encoding="utf-8"?>
<p:tagLst xmlns:a="http://schemas.openxmlformats.org/drawingml/2006/main" xmlns:r="http://schemas.openxmlformats.org/officeDocument/2006/relationships" xmlns:p="http://schemas.openxmlformats.org/presentationml/2006/main">
  <p:tag name="SHAPENAME" val="5. Sourc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YG_9mniplMrafceMpP.Qwg"/>
</p:tagLst>
</file>

<file path=ppt/tags/tag55.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56.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57.xml><?xml version="1.0" encoding="utf-8"?>
<p:tagLst xmlns:a="http://schemas.openxmlformats.org/drawingml/2006/main" xmlns:r="http://schemas.openxmlformats.org/officeDocument/2006/relationships" xmlns:p="http://schemas.openxmlformats.org/presentationml/2006/main">
  <p:tag name="SHAPENAME" val="3. Subtitle"/>
</p:tagLst>
</file>

<file path=ppt/tags/tag58.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59.xml><?xml version="1.0" encoding="utf-8"?>
<p:tagLst xmlns:a="http://schemas.openxmlformats.org/drawingml/2006/main" xmlns:r="http://schemas.openxmlformats.org/officeDocument/2006/relationships" xmlns:p="http://schemas.openxmlformats.org/presentationml/2006/main">
  <p:tag name="SHAPENAME" val="5. Source"/>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bEQ8aI7AKzsdxigcAG3ZA"/>
</p:tagLst>
</file>

<file path=ppt/tags/tag62.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63.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64.xml><?xml version="1.0" encoding="utf-8"?>
<p:tagLst xmlns:a="http://schemas.openxmlformats.org/drawingml/2006/main" xmlns:r="http://schemas.openxmlformats.org/officeDocument/2006/relationships" xmlns:p="http://schemas.openxmlformats.org/presentationml/2006/main">
  <p:tag name="SHAPENAME" val="3. Subtitle"/>
</p:tagLst>
</file>

<file path=ppt/tags/tag65.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66.xml><?xml version="1.0" encoding="utf-8"?>
<p:tagLst xmlns:a="http://schemas.openxmlformats.org/drawingml/2006/main" xmlns:r="http://schemas.openxmlformats.org/officeDocument/2006/relationships" xmlns:p="http://schemas.openxmlformats.org/presentationml/2006/main">
  <p:tag name="SHAPENAME" val="5. Sourc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BLvs1S2qnQw1aA01IUaglg"/>
</p:tagLst>
</file>

<file path=ppt/tags/tag69.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70.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71.xml><?xml version="1.0" encoding="utf-8"?>
<p:tagLst xmlns:a="http://schemas.openxmlformats.org/drawingml/2006/main" xmlns:r="http://schemas.openxmlformats.org/officeDocument/2006/relationships" xmlns:p="http://schemas.openxmlformats.org/presentationml/2006/main">
  <p:tag name="SHAPENAME" val="3. Subtitle"/>
</p:tagLst>
</file>

<file path=ppt/tags/tag72.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73.xml><?xml version="1.0" encoding="utf-8"?>
<p:tagLst xmlns:a="http://schemas.openxmlformats.org/drawingml/2006/main" xmlns:r="http://schemas.openxmlformats.org/officeDocument/2006/relationships" xmlns:p="http://schemas.openxmlformats.org/presentationml/2006/main">
  <p:tag name="SHAPENAME" val="5. Sourc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qUyDlDqWonv3hoAx.p9Rsw"/>
</p:tagLst>
</file>

<file path=ppt/tags/tag76.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77.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78.xml><?xml version="1.0" encoding="utf-8"?>
<p:tagLst xmlns:a="http://schemas.openxmlformats.org/drawingml/2006/main" xmlns:r="http://schemas.openxmlformats.org/officeDocument/2006/relationships" xmlns:p="http://schemas.openxmlformats.org/presentationml/2006/main">
  <p:tag name="SHAPENAME" val="3. Subtitle"/>
</p:tagLst>
</file>

<file path=ppt/tags/tag79.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80.xml><?xml version="1.0" encoding="utf-8"?>
<p:tagLst xmlns:a="http://schemas.openxmlformats.org/drawingml/2006/main" xmlns:r="http://schemas.openxmlformats.org/officeDocument/2006/relationships" xmlns:p="http://schemas.openxmlformats.org/presentationml/2006/main">
  <p:tag name="SHAPENAME" val="5. Source"/>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o9xgrPArEB1mEiMOhB5KGA"/>
</p:tagLst>
</file>

<file path=ppt/tags/tag83.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84.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85.xml><?xml version="1.0" encoding="utf-8"?>
<p:tagLst xmlns:a="http://schemas.openxmlformats.org/drawingml/2006/main" xmlns:r="http://schemas.openxmlformats.org/officeDocument/2006/relationships" xmlns:p="http://schemas.openxmlformats.org/presentationml/2006/main">
  <p:tag name="SHAPENAME" val="3. Subtitle"/>
</p:tagLst>
</file>

<file path=ppt/tags/tag86.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87.xml><?xml version="1.0" encoding="utf-8"?>
<p:tagLst xmlns:a="http://schemas.openxmlformats.org/drawingml/2006/main" xmlns:r="http://schemas.openxmlformats.org/officeDocument/2006/relationships" xmlns:p="http://schemas.openxmlformats.org/presentationml/2006/main">
  <p:tag name="SHAPENAME" val="5. Sourc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xNguF4Gw2mJIhuiFXm5tKQ"/>
</p:tagLst>
</file>

<file path=ppt/tags/tag9.xml><?xml version="1.0" encoding="utf-8"?>
<p:tagLst xmlns:a="http://schemas.openxmlformats.org/drawingml/2006/main" xmlns:r="http://schemas.openxmlformats.org/officeDocument/2006/relationships" xmlns:p="http://schemas.openxmlformats.org/presentationml/2006/main">
  <p:tag name="NAME" val="Moon"/>
</p:tagLst>
</file>

<file path=ppt/tags/tag90.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91.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92.xml><?xml version="1.0" encoding="utf-8"?>
<p:tagLst xmlns:a="http://schemas.openxmlformats.org/drawingml/2006/main" xmlns:r="http://schemas.openxmlformats.org/officeDocument/2006/relationships" xmlns:p="http://schemas.openxmlformats.org/presentationml/2006/main">
  <p:tag name="SHAPENAME" val="5. Source"/>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4.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95.xml><?xml version="1.0" encoding="utf-8"?>
<p:tagLst xmlns:a="http://schemas.openxmlformats.org/drawingml/2006/main" xmlns:r="http://schemas.openxmlformats.org/officeDocument/2006/relationships" xmlns:p="http://schemas.openxmlformats.org/presentationml/2006/main">
  <p:tag name="SHAPENAME" val="5. Source"/>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7.xml><?xml version="1.0" encoding="utf-8"?>
<p:tagLst xmlns:a="http://schemas.openxmlformats.org/drawingml/2006/main" xmlns:r="http://schemas.openxmlformats.org/officeDocument/2006/relationships" xmlns:p="http://schemas.openxmlformats.org/presentationml/2006/main">
  <p:tag name="SHAPENAME" val="5. Source"/>
</p:tagLst>
</file>

<file path=ppt/tags/tag98.xml><?xml version="1.0" encoding="utf-8"?>
<p:tagLst xmlns:a="http://schemas.openxmlformats.org/drawingml/2006/main" xmlns:r="http://schemas.openxmlformats.org/officeDocument/2006/relationships" xmlns:p="http://schemas.openxmlformats.org/presentationml/2006/main">
  <p:tag name="CLASSIFICATION" val="Client_Confidential"/>
</p:tagLst>
</file>

<file path=ppt/theme/theme1.xml><?xml version="1.0" encoding="utf-8"?>
<a:theme xmlns:a="http://schemas.openxmlformats.org/drawingml/2006/main" name="White">
  <a:themeElements>
    <a:clrScheme name="Scheme1">
      <a:dk1>
        <a:srgbClr val="000000"/>
      </a:dk1>
      <a:lt1>
        <a:srgbClr val="FFFFFF"/>
      </a:lt1>
      <a:dk2>
        <a:srgbClr val="005EB8"/>
      </a:dk2>
      <a:lt2>
        <a:srgbClr val="FFFFFF"/>
      </a:lt2>
      <a:accent1>
        <a:srgbClr val="003087"/>
      </a:accent1>
      <a:accent2>
        <a:srgbClr val="433087"/>
      </a:accent2>
      <a:accent3>
        <a:srgbClr val="41B6E6"/>
      </a:accent3>
      <a:accent4>
        <a:srgbClr val="005EB8"/>
      </a:accent4>
      <a:accent5>
        <a:srgbClr val="330071"/>
      </a:accent5>
      <a:accent6>
        <a:srgbClr val="009638"/>
      </a:accent6>
      <a:hlink>
        <a:srgbClr val="0000FF"/>
      </a:hlink>
      <a:folHlink>
        <a:srgbClr val="800080"/>
      </a:folHlink>
    </a:clrScheme>
    <a:fontScheme name="Custom">
      <a:majorFont>
        <a:latin typeface="Arial"/>
        <a:ea typeface=""/>
        <a:cs typeface=""/>
      </a:majorFont>
      <a:minorFont>
        <a:latin typeface="Arial"/>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6350" cap="sq">
          <a:noFill/>
          <a:miter lim="800000"/>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spcBef>
            <a:spcPts val="300"/>
          </a:spcBef>
          <a:spcAft>
            <a:spcPts val="300"/>
          </a:spcAft>
          <a:defRPr sz="1600" dirty="0" err="1">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cap="flat">
          <a:solidFill>
            <a:schemeClr val="tx1"/>
          </a:solidFill>
          <a:miter lim="800000"/>
          <a:tailEnd type="none"/>
        </a:ln>
      </a:spPr>
      <a:bodyPr/>
      <a:lstStyle/>
      <a:style>
        <a:lnRef idx="1">
          <a:schemeClr val="accent1"/>
        </a:lnRef>
        <a:fillRef idx="0">
          <a:schemeClr val="accent1"/>
        </a:fillRef>
        <a:effectRef idx="0">
          <a:schemeClr val="accent1"/>
        </a:effectRef>
        <a:fontRef idx="minor">
          <a:schemeClr val="tx1"/>
        </a:fontRef>
      </a:style>
    </a:lnDef>
    <a:txDef>
      <a:spPr>
        <a:ln w="6350">
          <a:noFill/>
          <a:miter lim="800000"/>
        </a:ln>
      </a:spPr>
      <a:bodyPr vert="horz" wrap="square" lIns="0" tIns="0" rIns="0" bIns="0" rtlCol="0">
        <a:noAutofit/>
      </a:bodyPr>
      <a:lstStyle>
        <a:defPPr algn="l">
          <a:spcBef>
            <a:spcPts val="300"/>
          </a:spcBef>
          <a:spcAft>
            <a:spcPts val="300"/>
          </a:spcAft>
          <a:buNone/>
          <a:defRPr sz="1600" dirty="0" smtClean="0"/>
        </a:defPPr>
      </a:lstStyle>
    </a:txDef>
  </a:objectDefaults>
  <a:extraClrSchemeLst>
    <a:extraClrScheme>
      <a:clrScheme name="Scheme1">
        <a:dk1>
          <a:srgbClr val="000000"/>
        </a:dk1>
        <a:lt1>
          <a:srgbClr val="FFFFFF"/>
        </a:lt1>
        <a:dk2>
          <a:srgbClr val="005EB8"/>
        </a:dk2>
        <a:lt2>
          <a:srgbClr val="FFFFFF"/>
        </a:lt2>
        <a:accent1>
          <a:srgbClr val="003087"/>
        </a:accent1>
        <a:accent2>
          <a:srgbClr val="433087"/>
        </a:accent2>
        <a:accent3>
          <a:srgbClr val="41B6E6"/>
        </a:accent3>
        <a:accent4>
          <a:srgbClr val="005EB8"/>
        </a:accent4>
        <a:accent5>
          <a:srgbClr val="330071"/>
        </a:accent5>
        <a:accent6>
          <a:srgbClr val="009638"/>
        </a:accent6>
        <a:hlink>
          <a:srgbClr val="0000FF"/>
        </a:hlink>
        <a:folHlink>
          <a:srgbClr val="800080"/>
        </a:folHlink>
      </a:clrScheme>
    </a:extraClrScheme>
  </a:extraClrSchemeLst>
  <a:custClrLst>
    <a:custClr name="Dark Gray">
      <a:srgbClr val="4D4D4D"/>
    </a:custClr>
    <a:custClr name="Mid Gray">
      <a:srgbClr val="7F7F7F"/>
    </a:custClr>
    <a:custClr name="Light Gray">
      <a:srgbClr val="B3B3B3"/>
    </a:custClr>
    <a:custClr name="Super Light Gray">
      <a:srgbClr val="D0D0D0"/>
    </a:custClr>
    <a:custClr name="Pale Gray">
      <a:srgbClr val="E6E6E6"/>
    </a:custClr>
  </a:custClrLst>
  <a:extLst>
    <a:ext uri="{05A4C25C-085E-4340-85A3-A5531E510DB2}">
      <thm15:themeFamily xmlns:thm15="http://schemas.microsoft.com/office/thememl/2012/main" name="NHS Template.potx" id="{8A941708-AC89-4D20-8110-DE96E0F02DFB}" vid="{5F25CF2C-7BF4-4C23-B01E-4BB876D6AA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anded Flu Covid-19 Vaccine Programme Monday Bi-Weekly 24082020 AGENDA v0.1" id="{5658D975-F5DD-A44C-B321-C0E6FCFFBC38}" vid="{28091A2C-F1B2-7040-A610-724488E5854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7E2B0AC9DC46644BB67193A83DE9297" ma:contentTypeVersion="14" ma:contentTypeDescription="Create a new document." ma:contentTypeScope="" ma:versionID="5329eabcf8c0b999372db41d463b5d92">
  <xsd:schema xmlns:xsd="http://www.w3.org/2001/XMLSchema" xmlns:xs="http://www.w3.org/2001/XMLSchema" xmlns:p="http://schemas.microsoft.com/office/2006/metadata/properties" xmlns:ns1="http://schemas.microsoft.com/sharepoint/v3" xmlns:ns2="c8a6c4a3-dd74-45fb-855d-2d159336c577" xmlns:ns3="aabf3f7a-0880-47f2-babc-f116695692cb" targetNamespace="http://schemas.microsoft.com/office/2006/metadata/properties" ma:root="true" ma:fieldsID="34e60accc1380bb1740eb4c7f19ad107" ns1:_="" ns2:_="" ns3:_="">
    <xsd:import namespace="http://schemas.microsoft.com/sharepoint/v3"/>
    <xsd:import namespace="c8a6c4a3-dd74-45fb-855d-2d159336c577"/>
    <xsd:import namespace="aabf3f7a-0880-47f2-babc-f116695692c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element ref="ns1:_ip_UnifiedCompliancePolicyProperties" minOccurs="0"/>
                <xsd:element ref="ns1:_ip_UnifiedCompliancePolicyUIAction" minOccurs="0"/>
                <xsd:element ref="ns2:MediaServiceAutoTags" minOccurs="0"/>
                <xsd:element ref="ns2:MediaServiceGenerationTime" minOccurs="0"/>
                <xsd:element ref="ns2:MediaServiceEventHashCode"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a6c4a3-dd74-45fb-855d-2d159336c5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abf3f7a-0880-47f2-babc-f116695692c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AACEA0-21E7-461E-8F4C-56A3731B7E8D}">
  <ds:schemaRefs>
    <ds:schemaRef ds:uri="http://purl.org/dc/dcmitype/"/>
    <ds:schemaRef ds:uri="aabf3f7a-0880-47f2-babc-f116695692cb"/>
    <ds:schemaRef ds:uri="http://schemas.microsoft.com/office/2006/documentManagement/types"/>
    <ds:schemaRef ds:uri="c8a6c4a3-dd74-45fb-855d-2d159336c577"/>
    <ds:schemaRef ds:uri="http://purl.org/dc/terms/"/>
    <ds:schemaRef ds:uri="http://schemas.microsoft.com/office/infopath/2007/PartnerControls"/>
    <ds:schemaRef ds:uri="http://schemas.microsoft.com/office/2006/metadata/properties"/>
    <ds:schemaRef ds:uri="http://purl.org/dc/elements/1.1/"/>
    <ds:schemaRef ds:uri="http://schemas.openxmlformats.org/package/2006/metadata/core-propertie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27A40392-99EA-4477-8BEE-9BA01AE8F625}">
  <ds:schemaRefs>
    <ds:schemaRef ds:uri="aabf3f7a-0880-47f2-babc-f116695692cb"/>
    <ds:schemaRef ds:uri="c8a6c4a3-dd74-45fb-855d-2d159336c57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43AA24D-A669-42EE-9380-4984D93C1F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6560</TotalTime>
  <Words>4843</Words>
  <Application>Microsoft Office PowerPoint</Application>
  <PresentationFormat>Widescreen</PresentationFormat>
  <Paragraphs>314</Paragraphs>
  <Slides>15</Slides>
  <Notes>9</Notes>
  <HiddenSlides>0</HiddenSlides>
  <MMClips>0</MMClips>
  <ScaleCrop>false</ScaleCrop>
  <HeadingPairs>
    <vt:vector size="8" baseType="variant">
      <vt:variant>
        <vt:lpstr>Fonts Used</vt:lpstr>
      </vt:variant>
      <vt:variant>
        <vt:i4>6</vt:i4>
      </vt:variant>
      <vt:variant>
        <vt:lpstr>Theme</vt:lpstr>
      </vt:variant>
      <vt:variant>
        <vt:i4>5</vt:i4>
      </vt:variant>
      <vt:variant>
        <vt:lpstr>Embedded OLE Servers</vt:lpstr>
      </vt:variant>
      <vt:variant>
        <vt:i4>1</vt:i4>
      </vt:variant>
      <vt:variant>
        <vt:lpstr>Slide Titles</vt:lpstr>
      </vt:variant>
      <vt:variant>
        <vt:i4>15</vt:i4>
      </vt:variant>
    </vt:vector>
  </HeadingPairs>
  <TitlesOfParts>
    <vt:vector size="27" baseType="lpstr">
      <vt:lpstr>Arial</vt:lpstr>
      <vt:lpstr>Arial,Sans-Serif</vt:lpstr>
      <vt:lpstr>Calibri</vt:lpstr>
      <vt:lpstr>Calibri Light</vt:lpstr>
      <vt:lpstr>Segoe UI</vt:lpstr>
      <vt:lpstr>Wingdings</vt:lpstr>
      <vt:lpstr>White</vt:lpstr>
      <vt:lpstr>Office Theme</vt:lpstr>
      <vt:lpstr>3_Custom Design</vt:lpstr>
      <vt:lpstr>1_Office Theme</vt:lpstr>
      <vt:lpstr>4_Custom Design</vt:lpstr>
      <vt:lpstr>think-cell Slide</vt:lpstr>
      <vt:lpstr>COVID-19 vaccination programme: workforce and training workstream </vt:lpstr>
      <vt:lpstr>Contents</vt:lpstr>
      <vt:lpstr>PowerPoint Presentation</vt:lpstr>
      <vt:lpstr>PowerPoint Presentation</vt:lpstr>
      <vt:lpstr>PowerPoint Presentation</vt:lpstr>
      <vt:lpstr>St John Ambulance (SJA) vaccination offer for the detained estate </vt:lpstr>
      <vt:lpstr>Steps for security clearance and arrival on the day by additional staff</vt:lpstr>
      <vt:lpstr>Appendix</vt:lpstr>
      <vt:lpstr>Design principles for the COVID-19 adult vaccination (including boosters)</vt:lpstr>
      <vt:lpstr>Clinical red lines for the adult vaccination under National Protocol (1)</vt:lpstr>
      <vt:lpstr>Clinical red lines for the adult vaccination under National Protocol (2)</vt:lpstr>
      <vt:lpstr>Clinical red lines for the adult vaccination under National Protocol (3)</vt:lpstr>
      <vt:lpstr>Clinical red lines for the adult vaccination under National Protocol (4)</vt:lpstr>
      <vt:lpstr>Clinical red lines for the adult vaccination under National Protocol (5)</vt:lpstr>
      <vt:lpstr>Clinical red lines for the adult vaccination under National Protocol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 3 development planning</dc:title>
  <dc:creator>Bowman, Edward Maj (3UKXX-Refine-CSS-SO2)</dc:creator>
  <cp:lastModifiedBy>Bell, Anita</cp:lastModifiedBy>
  <cp:revision>245</cp:revision>
  <dcterms:created xsi:type="dcterms:W3CDTF">2021-05-14T09:50:22Z</dcterms:created>
  <dcterms:modified xsi:type="dcterms:W3CDTF">2022-07-28T08:13:43Z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0x010100E7E2B0AC9DC46644BB67193A83DE9297</vt:lpwstr>
  </property>
</Properties>
</file>