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1"/>
  </p:notesMasterIdLst>
  <p:sldIdLst>
    <p:sldId id="258" r:id="rId5"/>
    <p:sldId id="261" r:id="rId6"/>
    <p:sldId id="260" r:id="rId7"/>
    <p:sldId id="257" r:id="rId8"/>
    <p:sldId id="256" r:id="rId9"/>
    <p:sldId id="262" r:id="rId10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B5B03B3-B08B-BEC0-24AE-C5F5B64E2D56}" name="Gunkel, Joanna" initials="GJ" userId="S::joanna.gunkel@justice.gov.uk::9ba42a5d-063d-490d-8388-b0f3db9d05f4" providerId="AD"/>
  <p188:author id="{8FD80CE2-DB55-22E1-8805-D32D2E396CAD}" name="Scott, Jennifer" initials="SJ" userId="S::jennifer.scott@justice.gov.uk::5959fc91-65d5-4043-b648-7ded706a5c2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nsworth, Francesca" initials="AF" lastIdx="5" clrIdx="0">
    <p:extLst>
      <p:ext uri="{19B8F6BF-5375-455C-9EA6-DF929625EA0E}">
        <p15:presenceInfo xmlns:p15="http://schemas.microsoft.com/office/powerpoint/2012/main" userId="S::Francesca.Ainsworth@justice.gov.uk::26179468-85bf-4bf4-8cf3-20fd369debb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8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AF04AF-5F12-493A-8CEA-E690C3F85B0B}" v="110" dt="2022-01-07T13:15:57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792" y="-17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Relationship Id="rId27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ott, Jennifer" userId="5959fc91-65d5-4043-b648-7ded706a5c27" providerId="ADAL" clId="{7D716D8A-1E39-4206-8156-3AC64B3A700F}"/>
    <pc:docChg chg="custSel modSld">
      <pc:chgData name="Scott, Jennifer" userId="5959fc91-65d5-4043-b648-7ded706a5c27" providerId="ADAL" clId="{7D716D8A-1E39-4206-8156-3AC64B3A700F}" dt="2021-12-15T16:32:04.493" v="97" actId="1076"/>
      <pc:docMkLst>
        <pc:docMk/>
      </pc:docMkLst>
      <pc:sldChg chg="delSp modSp">
        <pc:chgData name="Scott, Jennifer" userId="5959fc91-65d5-4043-b648-7ded706a5c27" providerId="ADAL" clId="{7D716D8A-1E39-4206-8156-3AC64B3A700F}" dt="2021-12-15T16:32:04.493" v="97" actId="1076"/>
        <pc:sldMkLst>
          <pc:docMk/>
          <pc:sldMk cId="3387201480" sldId="256"/>
        </pc:sldMkLst>
        <pc:spChg chg="del">
          <ac:chgData name="Scott, Jennifer" userId="5959fc91-65d5-4043-b648-7ded706a5c27" providerId="ADAL" clId="{7D716D8A-1E39-4206-8156-3AC64B3A700F}" dt="2021-12-14T13:04:09.654" v="0" actId="478"/>
          <ac:spMkLst>
            <pc:docMk/>
            <pc:sldMk cId="3387201480" sldId="256"/>
            <ac:spMk id="5" creationId="{34778704-D2C1-47A9-8E96-535A99C3D9F5}"/>
          </ac:spMkLst>
        </pc:spChg>
        <pc:spChg chg="mod">
          <ac:chgData name="Scott, Jennifer" userId="5959fc91-65d5-4043-b648-7ded706a5c27" providerId="ADAL" clId="{7D716D8A-1E39-4206-8156-3AC64B3A700F}" dt="2021-12-14T13:05:24.211" v="71" actId="1038"/>
          <ac:spMkLst>
            <pc:docMk/>
            <pc:sldMk cId="3387201480" sldId="256"/>
            <ac:spMk id="21" creationId="{0D99A854-B2F0-41FD-B23A-7B5A5C9ACC03}"/>
          </ac:spMkLst>
        </pc:spChg>
        <pc:spChg chg="del">
          <ac:chgData name="Scott, Jennifer" userId="5959fc91-65d5-4043-b648-7ded706a5c27" providerId="ADAL" clId="{7D716D8A-1E39-4206-8156-3AC64B3A700F}" dt="2021-12-14T13:05:03.633" v="64" actId="478"/>
          <ac:spMkLst>
            <pc:docMk/>
            <pc:sldMk cId="3387201480" sldId="256"/>
            <ac:spMk id="36" creationId="{77DAC16C-99F4-4B8E-B8CE-A7AD580B5C33}"/>
          </ac:spMkLst>
        </pc:spChg>
        <pc:spChg chg="mod">
          <ac:chgData name="Scott, Jennifer" userId="5959fc91-65d5-4043-b648-7ded706a5c27" providerId="ADAL" clId="{7D716D8A-1E39-4206-8156-3AC64B3A700F}" dt="2021-12-14T13:04:50.600" v="63" actId="313"/>
          <ac:spMkLst>
            <pc:docMk/>
            <pc:sldMk cId="3387201480" sldId="256"/>
            <ac:spMk id="41" creationId="{CEA018EA-29C5-4AAF-8F7A-4D57E762BC66}"/>
          </ac:spMkLst>
        </pc:spChg>
        <pc:spChg chg="mod">
          <ac:chgData name="Scott, Jennifer" userId="5959fc91-65d5-4043-b648-7ded706a5c27" providerId="ADAL" clId="{7D716D8A-1E39-4206-8156-3AC64B3A700F}" dt="2021-12-14T13:05:42.417" v="77" actId="20577"/>
          <ac:spMkLst>
            <pc:docMk/>
            <pc:sldMk cId="3387201480" sldId="256"/>
            <ac:spMk id="55" creationId="{A044532D-0845-4A5A-AE95-384E7DDA0816}"/>
          </ac:spMkLst>
        </pc:spChg>
        <pc:spChg chg="mod">
          <ac:chgData name="Scott, Jennifer" userId="5959fc91-65d5-4043-b648-7ded706a5c27" providerId="ADAL" clId="{7D716D8A-1E39-4206-8156-3AC64B3A700F}" dt="2021-12-15T16:32:04.493" v="97" actId="1076"/>
          <ac:spMkLst>
            <pc:docMk/>
            <pc:sldMk cId="3387201480" sldId="256"/>
            <ac:spMk id="179" creationId="{DCDA54DA-ABDD-4733-A58E-1D2B96B61969}"/>
          </ac:spMkLst>
        </pc:spChg>
        <pc:cxnChg chg="mod">
          <ac:chgData name="Scott, Jennifer" userId="5959fc91-65d5-4043-b648-7ded706a5c27" providerId="ADAL" clId="{7D716D8A-1E39-4206-8156-3AC64B3A700F}" dt="2021-12-14T13:05:17.598" v="68" actId="14100"/>
          <ac:cxnSpMkLst>
            <pc:docMk/>
            <pc:sldMk cId="3387201480" sldId="256"/>
            <ac:cxnSpMk id="47" creationId="{5192AA86-9472-445D-81AD-0B5C33D51F2A}"/>
          </ac:cxnSpMkLst>
        </pc:cxnChg>
        <pc:cxnChg chg="mod">
          <ac:chgData name="Scott, Jennifer" userId="5959fc91-65d5-4043-b648-7ded706a5c27" providerId="ADAL" clId="{7D716D8A-1E39-4206-8156-3AC64B3A700F}" dt="2021-12-14T13:05:24.211" v="71" actId="1038"/>
          <ac:cxnSpMkLst>
            <pc:docMk/>
            <pc:sldMk cId="3387201480" sldId="256"/>
            <ac:cxnSpMk id="51" creationId="{02AE2C93-444A-48A8-9FF2-F6C3783E17A4}"/>
          </ac:cxnSpMkLst>
        </pc:cxnChg>
        <pc:cxnChg chg="mod">
          <ac:chgData name="Scott, Jennifer" userId="5959fc91-65d5-4043-b648-7ded706a5c27" providerId="ADAL" clId="{7D716D8A-1E39-4206-8156-3AC64B3A700F}" dt="2021-12-14T13:05:33.512" v="72" actId="14100"/>
          <ac:cxnSpMkLst>
            <pc:docMk/>
            <pc:sldMk cId="3387201480" sldId="256"/>
            <ac:cxnSpMk id="53" creationId="{0FFD828F-E404-4D4E-97A8-093A122B3C07}"/>
          </ac:cxnSpMkLst>
        </pc:cxnChg>
        <pc:cxnChg chg="del mod">
          <ac:chgData name="Scott, Jennifer" userId="5959fc91-65d5-4043-b648-7ded706a5c27" providerId="ADAL" clId="{7D716D8A-1E39-4206-8156-3AC64B3A700F}" dt="2021-12-14T13:05:05.422" v="65" actId="478"/>
          <ac:cxnSpMkLst>
            <pc:docMk/>
            <pc:sldMk cId="3387201480" sldId="256"/>
            <ac:cxnSpMk id="62" creationId="{85E93D54-DBE0-4C4D-9024-C907139DF3EA}"/>
          </ac:cxnSpMkLst>
        </pc:cxnChg>
        <pc:cxnChg chg="mod">
          <ac:chgData name="Scott, Jennifer" userId="5959fc91-65d5-4043-b648-7ded706a5c27" providerId="ADAL" clId="{7D716D8A-1E39-4206-8156-3AC64B3A700F}" dt="2021-12-14T13:06:41.962" v="81" actId="14100"/>
          <ac:cxnSpMkLst>
            <pc:docMk/>
            <pc:sldMk cId="3387201480" sldId="256"/>
            <ac:cxnSpMk id="63" creationId="{1383EE5F-E7AD-47A0-B95E-5A6A0CBB1D44}"/>
          </ac:cxnSpMkLst>
        </pc:cxnChg>
        <pc:cxnChg chg="del mod">
          <ac:chgData name="Scott, Jennifer" userId="5959fc91-65d5-4043-b648-7ded706a5c27" providerId="ADAL" clId="{7D716D8A-1E39-4206-8156-3AC64B3A700F}" dt="2021-12-14T13:04:14.150" v="2" actId="478"/>
          <ac:cxnSpMkLst>
            <pc:docMk/>
            <pc:sldMk cId="3387201480" sldId="256"/>
            <ac:cxnSpMk id="79" creationId="{1F079A10-9B6F-4435-AC13-3CE4E7E4BACF}"/>
          </ac:cxnSpMkLst>
        </pc:cxnChg>
        <pc:cxnChg chg="mod">
          <ac:chgData name="Scott, Jennifer" userId="5959fc91-65d5-4043-b648-7ded706a5c27" providerId="ADAL" clId="{7D716D8A-1E39-4206-8156-3AC64B3A700F}" dt="2021-12-14T13:06:18.867" v="78" actId="14100"/>
          <ac:cxnSpMkLst>
            <pc:docMk/>
            <pc:sldMk cId="3387201480" sldId="256"/>
            <ac:cxnSpMk id="85" creationId="{BC947CEF-DDFA-4D87-9748-2F55D6C80161}"/>
          </ac:cxnSpMkLst>
        </pc:cxnChg>
        <pc:cxnChg chg="mod">
          <ac:chgData name="Scott, Jennifer" userId="5959fc91-65d5-4043-b648-7ded706a5c27" providerId="ADAL" clId="{7D716D8A-1E39-4206-8156-3AC64B3A700F}" dt="2021-12-14T13:06:26.871" v="80" actId="14100"/>
          <ac:cxnSpMkLst>
            <pc:docMk/>
            <pc:sldMk cId="3387201480" sldId="256"/>
            <ac:cxnSpMk id="87" creationId="{79F29DE8-6A4A-4E31-B59E-751DF971C66A}"/>
          </ac:cxnSpMkLst>
        </pc:cxnChg>
        <pc:cxnChg chg="del">
          <ac:chgData name="Scott, Jennifer" userId="5959fc91-65d5-4043-b648-7ded706a5c27" providerId="ADAL" clId="{7D716D8A-1E39-4206-8156-3AC64B3A700F}" dt="2021-12-14T13:04:11.776" v="1" actId="478"/>
          <ac:cxnSpMkLst>
            <pc:docMk/>
            <pc:sldMk cId="3387201480" sldId="256"/>
            <ac:cxnSpMk id="88" creationId="{EC8343CA-184E-418A-A34F-E72149817543}"/>
          </ac:cxnSpMkLst>
        </pc:cxnChg>
      </pc:sldChg>
    </pc:docChg>
  </pc:docChgLst>
  <pc:docChgLst>
    <pc:chgData name="Scott, Jennifer" userId="5959fc91-65d5-4043-b648-7ded706a5c27" providerId="ADAL" clId="{E7BA2F1E-7741-4CBC-B910-06CB4DF27FA3}"/>
    <pc:docChg chg="undo custSel addSld delSld modSld sldOrd modMainMaster">
      <pc:chgData name="Scott, Jennifer" userId="5959fc91-65d5-4043-b648-7ded706a5c27" providerId="ADAL" clId="{E7BA2F1E-7741-4CBC-B910-06CB4DF27FA3}" dt="2022-01-05T13:59:10.478" v="2909" actId="20577"/>
      <pc:docMkLst>
        <pc:docMk/>
      </pc:docMkLst>
      <pc:sldChg chg="addSp delSp modSp ord setBg">
        <pc:chgData name="Scott, Jennifer" userId="5959fc91-65d5-4043-b648-7ded706a5c27" providerId="ADAL" clId="{E7BA2F1E-7741-4CBC-B910-06CB4DF27FA3}" dt="2022-01-05T13:35:54.823" v="2879" actId="339"/>
        <pc:sldMkLst>
          <pc:docMk/>
          <pc:sldMk cId="3387201480" sldId="256"/>
        </pc:sldMkLst>
        <pc:spChg chg="mod">
          <ac:chgData name="Scott, Jennifer" userId="5959fc91-65d5-4043-b648-7ded706a5c27" providerId="ADAL" clId="{E7BA2F1E-7741-4CBC-B910-06CB4DF27FA3}" dt="2022-01-05T10:37:05.822" v="147" actId="20577"/>
          <ac:spMkLst>
            <pc:docMk/>
            <pc:sldMk cId="3387201480" sldId="256"/>
            <ac:spMk id="4" creationId="{02899BA6-81E8-4D8C-BC91-ACE2B4899700}"/>
          </ac:spMkLst>
        </pc:spChg>
        <pc:spChg chg="mod">
          <ac:chgData name="Scott, Jennifer" userId="5959fc91-65d5-4043-b648-7ded706a5c27" providerId="ADAL" clId="{E7BA2F1E-7741-4CBC-B910-06CB4DF27FA3}" dt="2022-01-05T10:32:48.412" v="8" actId="1076"/>
          <ac:spMkLst>
            <pc:docMk/>
            <pc:sldMk cId="3387201480" sldId="256"/>
            <ac:spMk id="12" creationId="{03FB5633-DBBC-452E-93A7-25829074FA10}"/>
          </ac:spMkLst>
        </pc:spChg>
        <pc:spChg chg="del">
          <ac:chgData name="Scott, Jennifer" userId="5959fc91-65d5-4043-b648-7ded706a5c27" providerId="ADAL" clId="{E7BA2F1E-7741-4CBC-B910-06CB4DF27FA3}" dt="2022-01-05T10:31:35.846" v="0" actId="478"/>
          <ac:spMkLst>
            <pc:docMk/>
            <pc:sldMk cId="3387201480" sldId="256"/>
            <ac:spMk id="14" creationId="{39DBED60-24AF-4B61-844C-F065A71A3C3D}"/>
          </ac:spMkLst>
        </pc:spChg>
        <pc:spChg chg="del">
          <ac:chgData name="Scott, Jennifer" userId="5959fc91-65d5-4043-b648-7ded706a5c27" providerId="ADAL" clId="{E7BA2F1E-7741-4CBC-B910-06CB4DF27FA3}" dt="2022-01-05T10:31:57.802" v="2" actId="478"/>
          <ac:spMkLst>
            <pc:docMk/>
            <pc:sldMk cId="3387201480" sldId="256"/>
            <ac:spMk id="20" creationId="{16B54250-EF30-4F30-A0A7-D857407421FA}"/>
          </ac:spMkLst>
        </pc:spChg>
        <pc:spChg chg="mod">
          <ac:chgData name="Scott, Jennifer" userId="5959fc91-65d5-4043-b648-7ded706a5c27" providerId="ADAL" clId="{E7BA2F1E-7741-4CBC-B910-06CB4DF27FA3}" dt="2022-01-05T10:33:23.249" v="14" actId="1076"/>
          <ac:spMkLst>
            <pc:docMk/>
            <pc:sldMk cId="3387201480" sldId="256"/>
            <ac:spMk id="21" creationId="{0D99A854-B2F0-41FD-B23A-7B5A5C9ACC03}"/>
          </ac:spMkLst>
        </pc:spChg>
        <pc:spChg chg="mod">
          <ac:chgData name="Scott, Jennifer" userId="5959fc91-65d5-4043-b648-7ded706a5c27" providerId="ADAL" clId="{E7BA2F1E-7741-4CBC-B910-06CB4DF27FA3}" dt="2022-01-05T10:33:40.337" v="48" actId="20577"/>
          <ac:spMkLst>
            <pc:docMk/>
            <pc:sldMk cId="3387201480" sldId="256"/>
            <ac:spMk id="22" creationId="{02E12462-50A2-4F0A-BCD6-A6C77C34A087}"/>
          </ac:spMkLst>
        </pc:spChg>
        <pc:spChg chg="mod">
          <ac:chgData name="Scott, Jennifer" userId="5959fc91-65d5-4043-b648-7ded706a5c27" providerId="ADAL" clId="{E7BA2F1E-7741-4CBC-B910-06CB4DF27FA3}" dt="2022-01-05T10:32:02.546" v="3" actId="1076"/>
          <ac:spMkLst>
            <pc:docMk/>
            <pc:sldMk cId="3387201480" sldId="256"/>
            <ac:spMk id="41" creationId="{CEA018EA-29C5-4AAF-8F7A-4D57E762BC66}"/>
          </ac:spMkLst>
        </pc:spChg>
        <pc:spChg chg="add mod">
          <ac:chgData name="Scott, Jennifer" userId="5959fc91-65d5-4043-b648-7ded706a5c27" providerId="ADAL" clId="{E7BA2F1E-7741-4CBC-B910-06CB4DF27FA3}" dt="2022-01-05T13:35:54.823" v="2879" actId="339"/>
          <ac:spMkLst>
            <pc:docMk/>
            <pc:sldMk cId="3387201480" sldId="256"/>
            <ac:spMk id="42" creationId="{878603B7-B38B-43FF-8D2D-61CFAFC28F22}"/>
          </ac:spMkLst>
        </pc:spChg>
        <pc:spChg chg="add mod">
          <ac:chgData name="Scott, Jennifer" userId="5959fc91-65d5-4043-b648-7ded706a5c27" providerId="ADAL" clId="{E7BA2F1E-7741-4CBC-B910-06CB4DF27FA3}" dt="2022-01-05T13:31:18.486" v="2863" actId="20577"/>
          <ac:spMkLst>
            <pc:docMk/>
            <pc:sldMk cId="3387201480" sldId="256"/>
            <ac:spMk id="44" creationId="{6BD3B28C-AD5D-4EFB-B78A-ED7AA9E0BA95}"/>
          </ac:spMkLst>
        </pc:spChg>
        <pc:spChg chg="mod">
          <ac:chgData name="Scott, Jennifer" userId="5959fc91-65d5-4043-b648-7ded706a5c27" providerId="ADAL" clId="{E7BA2F1E-7741-4CBC-B910-06CB4DF27FA3}" dt="2022-01-05T10:34:56.574" v="69" actId="1076"/>
          <ac:spMkLst>
            <pc:docMk/>
            <pc:sldMk cId="3387201480" sldId="256"/>
            <ac:spMk id="52" creationId="{CD02E73F-860C-4C6D-87C0-AAD9BBF7B949}"/>
          </ac:spMkLst>
        </pc:spChg>
        <pc:spChg chg="mod">
          <ac:chgData name="Scott, Jennifer" userId="5959fc91-65d5-4043-b648-7ded706a5c27" providerId="ADAL" clId="{E7BA2F1E-7741-4CBC-B910-06CB4DF27FA3}" dt="2022-01-05T10:33:53.847" v="51" actId="20577"/>
          <ac:spMkLst>
            <pc:docMk/>
            <pc:sldMk cId="3387201480" sldId="256"/>
            <ac:spMk id="54" creationId="{65E07206-9BA0-443E-BAE3-8782BBCDE832}"/>
          </ac:spMkLst>
        </pc:spChg>
        <pc:spChg chg="mod">
          <ac:chgData name="Scott, Jennifer" userId="5959fc91-65d5-4043-b648-7ded706a5c27" providerId="ADAL" clId="{E7BA2F1E-7741-4CBC-B910-06CB4DF27FA3}" dt="2022-01-05T10:35:14.750" v="70" actId="1076"/>
          <ac:spMkLst>
            <pc:docMk/>
            <pc:sldMk cId="3387201480" sldId="256"/>
            <ac:spMk id="55" creationId="{A044532D-0845-4A5A-AE95-384E7DDA0816}"/>
          </ac:spMkLst>
        </pc:spChg>
        <pc:spChg chg="mod">
          <ac:chgData name="Scott, Jennifer" userId="5959fc91-65d5-4043-b648-7ded706a5c27" providerId="ADAL" clId="{E7BA2F1E-7741-4CBC-B910-06CB4DF27FA3}" dt="2022-01-05T10:54:09.932" v="1018" actId="20577"/>
          <ac:spMkLst>
            <pc:docMk/>
            <pc:sldMk cId="3387201480" sldId="256"/>
            <ac:spMk id="56" creationId="{6B9C6AFC-8132-4647-9139-3A2926793035}"/>
          </ac:spMkLst>
        </pc:spChg>
        <pc:spChg chg="mod">
          <ac:chgData name="Scott, Jennifer" userId="5959fc91-65d5-4043-b648-7ded706a5c27" providerId="ADAL" clId="{E7BA2F1E-7741-4CBC-B910-06CB4DF27FA3}" dt="2022-01-05T10:34:14.737" v="56" actId="1076"/>
          <ac:spMkLst>
            <pc:docMk/>
            <pc:sldMk cId="3387201480" sldId="256"/>
            <ac:spMk id="65" creationId="{28157452-E34B-4869-8456-1C5EF8DB6FBD}"/>
          </ac:spMkLst>
        </pc:spChg>
        <pc:spChg chg="mod">
          <ac:chgData name="Scott, Jennifer" userId="5959fc91-65d5-4043-b648-7ded706a5c27" providerId="ADAL" clId="{E7BA2F1E-7741-4CBC-B910-06CB4DF27FA3}" dt="2022-01-05T10:35:18.631" v="71" actId="1076"/>
          <ac:spMkLst>
            <pc:docMk/>
            <pc:sldMk cId="3387201480" sldId="256"/>
            <ac:spMk id="82" creationId="{A47E6845-35D5-4946-8329-22236A22BB82}"/>
          </ac:spMkLst>
        </pc:spChg>
        <pc:spChg chg="mod">
          <ac:chgData name="Scott, Jennifer" userId="5959fc91-65d5-4043-b648-7ded706a5c27" providerId="ADAL" clId="{E7BA2F1E-7741-4CBC-B910-06CB4DF27FA3}" dt="2022-01-05T10:34:38.781" v="63" actId="1076"/>
          <ac:spMkLst>
            <pc:docMk/>
            <pc:sldMk cId="3387201480" sldId="256"/>
            <ac:spMk id="119" creationId="{CA5EDDFD-A251-4F7D-8776-A807FB0193C4}"/>
          </ac:spMkLst>
        </pc:spChg>
        <pc:spChg chg="mod">
          <ac:chgData name="Scott, Jennifer" userId="5959fc91-65d5-4043-b648-7ded706a5c27" providerId="ADAL" clId="{E7BA2F1E-7741-4CBC-B910-06CB4DF27FA3}" dt="2022-01-05T10:55:33.737" v="1043" actId="1076"/>
          <ac:spMkLst>
            <pc:docMk/>
            <pc:sldMk cId="3387201480" sldId="256"/>
            <ac:spMk id="120" creationId="{CE10D892-8769-43B2-A67A-5308F0518824}"/>
          </ac:spMkLst>
        </pc:spChg>
        <pc:spChg chg="mod">
          <ac:chgData name="Scott, Jennifer" userId="5959fc91-65d5-4043-b648-7ded706a5c27" providerId="ADAL" clId="{E7BA2F1E-7741-4CBC-B910-06CB4DF27FA3}" dt="2022-01-05T10:55:19.233" v="1041" actId="1076"/>
          <ac:spMkLst>
            <pc:docMk/>
            <pc:sldMk cId="3387201480" sldId="256"/>
            <ac:spMk id="121" creationId="{C6B2615C-CA1E-4F17-8F56-2B703A40FC82}"/>
          </ac:spMkLst>
        </pc:spChg>
        <pc:spChg chg="mod">
          <ac:chgData name="Scott, Jennifer" userId="5959fc91-65d5-4043-b648-7ded706a5c27" providerId="ADAL" clId="{E7BA2F1E-7741-4CBC-B910-06CB4DF27FA3}" dt="2022-01-05T10:33:59.600" v="52" actId="1076"/>
          <ac:spMkLst>
            <pc:docMk/>
            <pc:sldMk cId="3387201480" sldId="256"/>
            <ac:spMk id="175" creationId="{D4B4B02F-ACA1-4725-B6D3-5EF80F5C323E}"/>
          </ac:spMkLst>
        </pc:spChg>
        <pc:spChg chg="del mod">
          <ac:chgData name="Scott, Jennifer" userId="5959fc91-65d5-4043-b648-7ded706a5c27" providerId="ADAL" clId="{E7BA2F1E-7741-4CBC-B910-06CB4DF27FA3}" dt="2022-01-05T13:35:31.741" v="2872"/>
          <ac:spMkLst>
            <pc:docMk/>
            <pc:sldMk cId="3387201480" sldId="256"/>
            <ac:spMk id="179" creationId="{DCDA54DA-ABDD-4733-A58E-1D2B96B61969}"/>
          </ac:spMkLst>
        </pc:spChg>
        <pc:cxnChg chg="mod">
          <ac:chgData name="Scott, Jennifer" userId="5959fc91-65d5-4043-b648-7ded706a5c27" providerId="ADAL" clId="{E7BA2F1E-7741-4CBC-B910-06CB4DF27FA3}" dt="2022-01-05T10:34:56.574" v="69" actId="1076"/>
          <ac:cxnSpMkLst>
            <pc:docMk/>
            <pc:sldMk cId="3387201480" sldId="256"/>
            <ac:cxnSpMk id="19" creationId="{1C4AAC78-3B20-40C5-9EFA-EB3E9910612F}"/>
          </ac:cxnSpMkLst>
        </pc:cxnChg>
        <pc:cxnChg chg="mod">
          <ac:chgData name="Scott, Jennifer" userId="5959fc91-65d5-4043-b648-7ded706a5c27" providerId="ADAL" clId="{E7BA2F1E-7741-4CBC-B910-06CB4DF27FA3}" dt="2022-01-05T10:31:46.504" v="1" actId="1076"/>
          <ac:cxnSpMkLst>
            <pc:docMk/>
            <pc:sldMk cId="3387201480" sldId="256"/>
            <ac:cxnSpMk id="27" creationId="{799ABE23-A0E8-4E1F-81FD-2DD9CC14CC90}"/>
          </ac:cxnSpMkLst>
        </pc:cxnChg>
        <pc:cxnChg chg="mod">
          <ac:chgData name="Scott, Jennifer" userId="5959fc91-65d5-4043-b648-7ded706a5c27" providerId="ADAL" clId="{E7BA2F1E-7741-4CBC-B910-06CB4DF27FA3}" dt="2022-01-05T10:55:33.737" v="1043" actId="1076"/>
          <ac:cxnSpMkLst>
            <pc:docMk/>
            <pc:sldMk cId="3387201480" sldId="256"/>
            <ac:cxnSpMk id="45" creationId="{24F966F9-25D6-4C2B-B365-CEFFB1673298}"/>
          </ac:cxnSpMkLst>
        </pc:cxnChg>
        <pc:cxnChg chg="mod">
          <ac:chgData name="Scott, Jennifer" userId="5959fc91-65d5-4043-b648-7ded706a5c27" providerId="ADAL" clId="{E7BA2F1E-7741-4CBC-B910-06CB4DF27FA3}" dt="2022-01-05T10:32:53.938" v="10" actId="14100"/>
          <ac:cxnSpMkLst>
            <pc:docMk/>
            <pc:sldMk cId="3387201480" sldId="256"/>
            <ac:cxnSpMk id="47" creationId="{5192AA86-9472-445D-81AD-0B5C33D51F2A}"/>
          </ac:cxnSpMkLst>
        </pc:cxnChg>
        <pc:cxnChg chg="mod">
          <ac:chgData name="Scott, Jennifer" userId="5959fc91-65d5-4043-b648-7ded706a5c27" providerId="ADAL" clId="{E7BA2F1E-7741-4CBC-B910-06CB4DF27FA3}" dt="2022-01-05T10:33:23.249" v="14" actId="1076"/>
          <ac:cxnSpMkLst>
            <pc:docMk/>
            <pc:sldMk cId="3387201480" sldId="256"/>
            <ac:cxnSpMk id="51" creationId="{02AE2C93-444A-48A8-9FF2-F6C3783E17A4}"/>
          </ac:cxnSpMkLst>
        </pc:cxnChg>
        <pc:cxnChg chg="mod">
          <ac:chgData name="Scott, Jennifer" userId="5959fc91-65d5-4043-b648-7ded706a5c27" providerId="ADAL" clId="{E7BA2F1E-7741-4CBC-B910-06CB4DF27FA3}" dt="2022-01-05T10:33:28.742" v="15" actId="1076"/>
          <ac:cxnSpMkLst>
            <pc:docMk/>
            <pc:sldMk cId="3387201480" sldId="256"/>
            <ac:cxnSpMk id="53" creationId="{0FFD828F-E404-4D4E-97A8-093A122B3C07}"/>
          </ac:cxnSpMkLst>
        </pc:cxnChg>
        <pc:cxnChg chg="mod">
          <ac:chgData name="Scott, Jennifer" userId="5959fc91-65d5-4043-b648-7ded706a5c27" providerId="ADAL" clId="{E7BA2F1E-7741-4CBC-B910-06CB4DF27FA3}" dt="2022-01-05T10:35:14.750" v="70" actId="1076"/>
          <ac:cxnSpMkLst>
            <pc:docMk/>
            <pc:sldMk cId="3387201480" sldId="256"/>
            <ac:cxnSpMk id="58" creationId="{6C24ACBF-6AE5-4313-83FE-2262051EEC39}"/>
          </ac:cxnSpMkLst>
        </pc:cxnChg>
        <pc:cxnChg chg="mod">
          <ac:chgData name="Scott, Jennifer" userId="5959fc91-65d5-4043-b648-7ded706a5c27" providerId="ADAL" clId="{E7BA2F1E-7741-4CBC-B910-06CB4DF27FA3}" dt="2022-01-05T10:55:15.179" v="1040" actId="14100"/>
          <ac:cxnSpMkLst>
            <pc:docMk/>
            <pc:sldMk cId="3387201480" sldId="256"/>
            <ac:cxnSpMk id="59" creationId="{80DBF192-7EB2-4BEB-AE60-FC02838FAF98}"/>
          </ac:cxnSpMkLst>
        </pc:cxnChg>
        <pc:cxnChg chg="mod">
          <ac:chgData name="Scott, Jennifer" userId="5959fc91-65d5-4043-b648-7ded706a5c27" providerId="ADAL" clId="{E7BA2F1E-7741-4CBC-B910-06CB4DF27FA3}" dt="2022-01-05T10:34:48.189" v="67" actId="14100"/>
          <ac:cxnSpMkLst>
            <pc:docMk/>
            <pc:sldMk cId="3387201480" sldId="256"/>
            <ac:cxnSpMk id="63" creationId="{1383EE5F-E7AD-47A0-B95E-5A6A0CBB1D44}"/>
          </ac:cxnSpMkLst>
        </pc:cxnChg>
        <pc:cxnChg chg="mod">
          <ac:chgData name="Scott, Jennifer" userId="5959fc91-65d5-4043-b648-7ded706a5c27" providerId="ADAL" clId="{E7BA2F1E-7741-4CBC-B910-06CB4DF27FA3}" dt="2022-01-05T10:55:29.124" v="1042" actId="1076"/>
          <ac:cxnSpMkLst>
            <pc:docMk/>
            <pc:sldMk cId="3387201480" sldId="256"/>
            <ac:cxnSpMk id="67" creationId="{51D43860-8FDC-4070-9528-949A2D5C6DDD}"/>
          </ac:cxnSpMkLst>
        </pc:cxnChg>
        <pc:cxnChg chg="mod">
          <ac:chgData name="Scott, Jennifer" userId="5959fc91-65d5-4043-b648-7ded706a5c27" providerId="ADAL" clId="{E7BA2F1E-7741-4CBC-B910-06CB4DF27FA3}" dt="2022-01-05T10:31:57.802" v="2" actId="478"/>
          <ac:cxnSpMkLst>
            <pc:docMk/>
            <pc:sldMk cId="3387201480" sldId="256"/>
            <ac:cxnSpMk id="69" creationId="{00ED3C3E-7938-46AA-B3F8-3315986B9BBD}"/>
          </ac:cxnSpMkLst>
        </pc:cxnChg>
        <pc:cxnChg chg="mod">
          <ac:chgData name="Scott, Jennifer" userId="5959fc91-65d5-4043-b648-7ded706a5c27" providerId="ADAL" clId="{E7BA2F1E-7741-4CBC-B910-06CB4DF27FA3}" dt="2022-01-05T10:34:52.964" v="68" actId="1076"/>
          <ac:cxnSpMkLst>
            <pc:docMk/>
            <pc:sldMk cId="3387201480" sldId="256"/>
            <ac:cxnSpMk id="72" creationId="{DE02C63C-2A41-4DE3-A01D-7C0B5E0CE4D9}"/>
          </ac:cxnSpMkLst>
        </pc:cxnChg>
        <pc:cxnChg chg="mod">
          <ac:chgData name="Scott, Jennifer" userId="5959fc91-65d5-4043-b648-7ded706a5c27" providerId="ADAL" clId="{E7BA2F1E-7741-4CBC-B910-06CB4DF27FA3}" dt="2022-01-05T10:35:18.631" v="71" actId="1076"/>
          <ac:cxnSpMkLst>
            <pc:docMk/>
            <pc:sldMk cId="3387201480" sldId="256"/>
            <ac:cxnSpMk id="84" creationId="{DA80DCAB-DE14-4E93-8FC1-55CF0B7D8FAF}"/>
          </ac:cxnSpMkLst>
        </pc:cxnChg>
        <pc:cxnChg chg="mod">
          <ac:chgData name="Scott, Jennifer" userId="5959fc91-65d5-4043-b648-7ded706a5c27" providerId="ADAL" clId="{E7BA2F1E-7741-4CBC-B910-06CB4DF27FA3}" dt="2022-01-05T10:34:17.397" v="57" actId="1076"/>
          <ac:cxnSpMkLst>
            <pc:docMk/>
            <pc:sldMk cId="3387201480" sldId="256"/>
            <ac:cxnSpMk id="85" creationId="{BC947CEF-DDFA-4D87-9748-2F55D6C80161}"/>
          </ac:cxnSpMkLst>
        </pc:cxnChg>
        <pc:cxnChg chg="mod">
          <ac:chgData name="Scott, Jennifer" userId="5959fc91-65d5-4043-b648-7ded706a5c27" providerId="ADAL" clId="{E7BA2F1E-7741-4CBC-B910-06CB4DF27FA3}" dt="2022-01-05T10:33:59.600" v="52" actId="1076"/>
          <ac:cxnSpMkLst>
            <pc:docMk/>
            <pc:sldMk cId="3387201480" sldId="256"/>
            <ac:cxnSpMk id="87" creationId="{79F29DE8-6A4A-4E31-B59E-751DF971C66A}"/>
          </ac:cxnSpMkLst>
        </pc:cxnChg>
        <pc:cxnChg chg="mod">
          <ac:chgData name="Scott, Jennifer" userId="5959fc91-65d5-4043-b648-7ded706a5c27" providerId="ADAL" clId="{E7BA2F1E-7741-4CBC-B910-06CB4DF27FA3}" dt="2022-01-05T10:33:45.079" v="49" actId="1076"/>
          <ac:cxnSpMkLst>
            <pc:docMk/>
            <pc:sldMk cId="3387201480" sldId="256"/>
            <ac:cxnSpMk id="116" creationId="{0E89993C-E5A0-4636-BF17-6337D4821545}"/>
          </ac:cxnSpMkLst>
        </pc:cxnChg>
      </pc:sldChg>
      <pc:sldChg chg="addSp delSp modSp add ord setBg">
        <pc:chgData name="Scott, Jennifer" userId="5959fc91-65d5-4043-b648-7ded706a5c27" providerId="ADAL" clId="{E7BA2F1E-7741-4CBC-B910-06CB4DF27FA3}" dt="2022-01-05T13:36:15.673" v="2903" actId="20577"/>
        <pc:sldMkLst>
          <pc:docMk/>
          <pc:sldMk cId="3862147851" sldId="257"/>
        </pc:sldMkLst>
        <pc:spChg chg="del">
          <ac:chgData name="Scott, Jennifer" userId="5959fc91-65d5-4043-b648-7ded706a5c27" providerId="ADAL" clId="{E7BA2F1E-7741-4CBC-B910-06CB4DF27FA3}" dt="2022-01-05T10:35:26.865" v="73" actId="478"/>
          <ac:spMkLst>
            <pc:docMk/>
            <pc:sldMk cId="3862147851" sldId="257"/>
            <ac:spMk id="2" creationId="{AA47B955-A3A8-47A1-A5FC-54D132DB40C5}"/>
          </ac:spMkLst>
        </pc:spChg>
        <pc:spChg chg="del">
          <ac:chgData name="Scott, Jennifer" userId="5959fc91-65d5-4043-b648-7ded706a5c27" providerId="ADAL" clId="{E7BA2F1E-7741-4CBC-B910-06CB4DF27FA3}" dt="2022-01-05T10:35:28.553" v="74" actId="478"/>
          <ac:spMkLst>
            <pc:docMk/>
            <pc:sldMk cId="3862147851" sldId="257"/>
            <ac:spMk id="3" creationId="{6259699F-A5D5-457D-B96B-35F5C356033E}"/>
          </ac:spMkLst>
        </pc:spChg>
        <pc:spChg chg="add mod">
          <ac:chgData name="Scott, Jennifer" userId="5959fc91-65d5-4043-b648-7ded706a5c27" providerId="ADAL" clId="{E7BA2F1E-7741-4CBC-B910-06CB4DF27FA3}" dt="2022-01-05T13:31:07.215" v="2855" actId="113"/>
          <ac:spMkLst>
            <pc:docMk/>
            <pc:sldMk cId="3862147851" sldId="257"/>
            <ac:spMk id="5" creationId="{A53ED26C-495A-4DBA-A459-3BE001A0E4AC}"/>
          </ac:spMkLst>
        </pc:spChg>
        <pc:graphicFrameChg chg="add mod">
          <ac:chgData name="Scott, Jennifer" userId="5959fc91-65d5-4043-b648-7ded706a5c27" providerId="ADAL" clId="{E7BA2F1E-7741-4CBC-B910-06CB4DF27FA3}" dt="2022-01-05T13:36:15.673" v="2903" actId="20577"/>
          <ac:graphicFrameMkLst>
            <pc:docMk/>
            <pc:sldMk cId="3862147851" sldId="257"/>
            <ac:graphicFrameMk id="4" creationId="{3FACB0CC-AE8E-4E36-AC41-8617E484CDBB}"/>
          </ac:graphicFrameMkLst>
        </pc:graphicFrameChg>
        <pc:cxnChg chg="add mod">
          <ac:chgData name="Scott, Jennifer" userId="5959fc91-65d5-4043-b648-7ded706a5c27" providerId="ADAL" clId="{E7BA2F1E-7741-4CBC-B910-06CB4DF27FA3}" dt="2022-01-05T13:02:17.733" v="2656" actId="14100"/>
          <ac:cxnSpMkLst>
            <pc:docMk/>
            <pc:sldMk cId="3862147851" sldId="257"/>
            <ac:cxnSpMk id="7" creationId="{E1E03F9F-AF95-4AC2-ABE4-4AB93528BB1E}"/>
          </ac:cxnSpMkLst>
        </pc:cxnChg>
      </pc:sldChg>
      <pc:sldChg chg="addSp delSp modSp add ord setBg">
        <pc:chgData name="Scott, Jennifer" userId="5959fc91-65d5-4043-b648-7ded706a5c27" providerId="ADAL" clId="{E7BA2F1E-7741-4CBC-B910-06CB4DF27FA3}" dt="2022-01-05T12:09:19.836" v="2291" actId="1076"/>
        <pc:sldMkLst>
          <pc:docMk/>
          <pc:sldMk cId="2068673001" sldId="258"/>
        </pc:sldMkLst>
        <pc:spChg chg="add del mod">
          <ac:chgData name="Scott, Jennifer" userId="5959fc91-65d5-4043-b648-7ded706a5c27" providerId="ADAL" clId="{E7BA2F1E-7741-4CBC-B910-06CB4DF27FA3}" dt="2022-01-05T12:04:26.406" v="2266" actId="478"/>
          <ac:spMkLst>
            <pc:docMk/>
            <pc:sldMk cId="2068673001" sldId="258"/>
            <ac:spMk id="4" creationId="{7EF1A47E-97DC-4874-87DA-EFED3D6B3B6D}"/>
          </ac:spMkLst>
        </pc:spChg>
        <pc:spChg chg="add mod">
          <ac:chgData name="Scott, Jennifer" userId="5959fc91-65d5-4043-b648-7ded706a5c27" providerId="ADAL" clId="{E7BA2F1E-7741-4CBC-B910-06CB4DF27FA3}" dt="2022-01-05T12:04:59.548" v="2287" actId="1076"/>
          <ac:spMkLst>
            <pc:docMk/>
            <pc:sldMk cId="2068673001" sldId="258"/>
            <ac:spMk id="8" creationId="{39076FE3-E5AB-4FB1-9C32-728B633CEBB8}"/>
          </ac:spMkLst>
        </pc:spChg>
        <pc:graphicFrameChg chg="add del modGraphic">
          <ac:chgData name="Scott, Jennifer" userId="5959fc91-65d5-4043-b648-7ded706a5c27" providerId="ADAL" clId="{E7BA2F1E-7741-4CBC-B910-06CB4DF27FA3}" dt="2022-01-05T11:32:09.911" v="1960" actId="478"/>
          <ac:graphicFrameMkLst>
            <pc:docMk/>
            <pc:sldMk cId="2068673001" sldId="258"/>
            <ac:graphicFrameMk id="2" creationId="{C9701801-A5DE-4C81-B3FA-8DA13DCEB9A7}"/>
          </ac:graphicFrameMkLst>
        </pc:graphicFrameChg>
        <pc:picChg chg="add mod ord">
          <ac:chgData name="Scott, Jennifer" userId="5959fc91-65d5-4043-b648-7ded706a5c27" providerId="ADAL" clId="{E7BA2F1E-7741-4CBC-B910-06CB4DF27FA3}" dt="2022-01-05T12:09:19.836" v="2291" actId="1076"/>
          <ac:picMkLst>
            <pc:docMk/>
            <pc:sldMk cId="2068673001" sldId="258"/>
            <ac:picMk id="5" creationId="{4D4E3B9F-A2AC-479E-8585-A9A8DB4FE8E1}"/>
          </ac:picMkLst>
        </pc:picChg>
        <pc:picChg chg="add mod">
          <ac:chgData name="Scott, Jennifer" userId="5959fc91-65d5-4043-b648-7ded706a5c27" providerId="ADAL" clId="{E7BA2F1E-7741-4CBC-B910-06CB4DF27FA3}" dt="2022-01-05T12:03:25.141" v="2257" actId="1076"/>
          <ac:picMkLst>
            <pc:docMk/>
            <pc:sldMk cId="2068673001" sldId="258"/>
            <ac:picMk id="6" creationId="{49FE8D4C-80B2-43DC-8FFE-044676D86BD3}"/>
          </ac:picMkLst>
        </pc:picChg>
        <pc:picChg chg="add mod">
          <ac:chgData name="Scott, Jennifer" userId="5959fc91-65d5-4043-b648-7ded706a5c27" providerId="ADAL" clId="{E7BA2F1E-7741-4CBC-B910-06CB4DF27FA3}" dt="2022-01-05T12:09:16.413" v="2289" actId="1076"/>
          <ac:picMkLst>
            <pc:docMk/>
            <pc:sldMk cId="2068673001" sldId="258"/>
            <ac:picMk id="7" creationId="{02F22FE5-E9FB-4ED4-A45E-DC481901AD2F}"/>
          </ac:picMkLst>
        </pc:picChg>
      </pc:sldChg>
      <pc:sldChg chg="addSp delSp modSp add del ord">
        <pc:chgData name="Scott, Jennifer" userId="5959fc91-65d5-4043-b648-7ded706a5c27" providerId="ADAL" clId="{E7BA2F1E-7741-4CBC-B910-06CB4DF27FA3}" dt="2022-01-05T13:29:48.855" v="2827" actId="2696"/>
        <pc:sldMkLst>
          <pc:docMk/>
          <pc:sldMk cId="2111644031" sldId="259"/>
        </pc:sldMkLst>
        <pc:spChg chg="del">
          <ac:chgData name="Scott, Jennifer" userId="5959fc91-65d5-4043-b648-7ded706a5c27" providerId="ADAL" clId="{E7BA2F1E-7741-4CBC-B910-06CB4DF27FA3}" dt="2022-01-05T10:45:17.360" v="721" actId="478"/>
          <ac:spMkLst>
            <pc:docMk/>
            <pc:sldMk cId="2111644031" sldId="259"/>
            <ac:spMk id="14" creationId="{39DBED60-24AF-4B61-844C-F065A71A3C3D}"/>
          </ac:spMkLst>
        </pc:spChg>
        <pc:spChg chg="del">
          <ac:chgData name="Scott, Jennifer" userId="5959fc91-65d5-4043-b648-7ded706a5c27" providerId="ADAL" clId="{E7BA2F1E-7741-4CBC-B910-06CB4DF27FA3}" dt="2022-01-05T10:45:19.595" v="722" actId="478"/>
          <ac:spMkLst>
            <pc:docMk/>
            <pc:sldMk cId="2111644031" sldId="259"/>
            <ac:spMk id="20" creationId="{16B54250-EF30-4F30-A0A7-D857407421FA}"/>
          </ac:spMkLst>
        </pc:spChg>
        <pc:spChg chg="mod">
          <ac:chgData name="Scott, Jennifer" userId="5959fc91-65d5-4043-b648-7ded706a5c27" providerId="ADAL" clId="{E7BA2F1E-7741-4CBC-B910-06CB4DF27FA3}" dt="2022-01-05T12:12:50.987" v="2357" actId="1076"/>
          <ac:spMkLst>
            <pc:docMk/>
            <pc:sldMk cId="2111644031" sldId="259"/>
            <ac:spMk id="50" creationId="{30C3B37F-F561-4014-AEA1-368D6D7FA4DD}"/>
          </ac:spMkLst>
        </pc:spChg>
        <pc:spChg chg="add mod">
          <ac:chgData name="Scott, Jennifer" userId="5959fc91-65d5-4043-b648-7ded706a5c27" providerId="ADAL" clId="{E7BA2F1E-7741-4CBC-B910-06CB4DF27FA3}" dt="2022-01-05T10:45:15.553" v="720" actId="20577"/>
          <ac:spMkLst>
            <pc:docMk/>
            <pc:sldMk cId="2111644031" sldId="259"/>
            <ac:spMk id="52" creationId="{AA738DED-B53A-4215-AFFB-A0D879DE5327}"/>
          </ac:spMkLst>
        </pc:spChg>
        <pc:spChg chg="mod">
          <ac:chgData name="Scott, Jennifer" userId="5959fc91-65d5-4043-b648-7ded706a5c27" providerId="ADAL" clId="{E7BA2F1E-7741-4CBC-B910-06CB4DF27FA3}" dt="2022-01-05T12:13:01.980" v="2359" actId="20577"/>
          <ac:spMkLst>
            <pc:docMk/>
            <pc:sldMk cId="2111644031" sldId="259"/>
            <ac:spMk id="55" creationId="{A044532D-0845-4A5A-AE95-384E7DDA0816}"/>
          </ac:spMkLst>
        </pc:spChg>
        <pc:spChg chg="mod">
          <ac:chgData name="Scott, Jennifer" userId="5959fc91-65d5-4043-b648-7ded706a5c27" providerId="ADAL" clId="{E7BA2F1E-7741-4CBC-B910-06CB4DF27FA3}" dt="2022-01-05T10:45:24.306" v="723" actId="1076"/>
          <ac:spMkLst>
            <pc:docMk/>
            <pc:sldMk cId="2111644031" sldId="259"/>
            <ac:spMk id="56" creationId="{812EE436-5C6F-4FFE-83B6-C9C7B56787BF}"/>
          </ac:spMkLst>
        </pc:spChg>
        <pc:spChg chg="mod">
          <ac:chgData name="Scott, Jennifer" userId="5959fc91-65d5-4043-b648-7ded706a5c27" providerId="ADAL" clId="{E7BA2F1E-7741-4CBC-B910-06CB4DF27FA3}" dt="2022-01-05T10:45:30.989" v="724" actId="1076"/>
          <ac:spMkLst>
            <pc:docMk/>
            <pc:sldMk cId="2111644031" sldId="259"/>
            <ac:spMk id="57" creationId="{7BB370B0-2814-482A-9264-F1BDD30FF069}"/>
          </ac:spMkLst>
        </pc:spChg>
        <pc:spChg chg="mod">
          <ac:chgData name="Scott, Jennifer" userId="5959fc91-65d5-4043-b648-7ded706a5c27" providerId="ADAL" clId="{E7BA2F1E-7741-4CBC-B910-06CB4DF27FA3}" dt="2022-01-05T13:07:57.974" v="2737" actId="20577"/>
          <ac:spMkLst>
            <pc:docMk/>
            <pc:sldMk cId="2111644031" sldId="259"/>
            <ac:spMk id="121" creationId="{C6B2615C-CA1E-4F17-8F56-2B703A40FC82}"/>
          </ac:spMkLst>
        </pc:spChg>
        <pc:spChg chg="mod">
          <ac:chgData name="Scott, Jennifer" userId="5959fc91-65d5-4043-b648-7ded706a5c27" providerId="ADAL" clId="{E7BA2F1E-7741-4CBC-B910-06CB4DF27FA3}" dt="2022-01-05T12:12:39.244" v="2356" actId="20577"/>
          <ac:spMkLst>
            <pc:docMk/>
            <pc:sldMk cId="2111644031" sldId="259"/>
            <ac:spMk id="179" creationId="{DCDA54DA-ABDD-4733-A58E-1D2B96B61969}"/>
          </ac:spMkLst>
        </pc:spChg>
        <pc:cxnChg chg="mod">
          <ac:chgData name="Scott, Jennifer" userId="5959fc91-65d5-4043-b648-7ded706a5c27" providerId="ADAL" clId="{E7BA2F1E-7741-4CBC-B910-06CB4DF27FA3}" dt="2022-01-05T12:12:50.987" v="2357" actId="1076"/>
          <ac:cxnSpMkLst>
            <pc:docMk/>
            <pc:sldMk cId="2111644031" sldId="259"/>
            <ac:cxnSpMk id="19" creationId="{1C4AAC78-3B20-40C5-9EFA-EB3E9910612F}"/>
          </ac:cxnSpMkLst>
        </pc:cxnChg>
        <pc:cxnChg chg="mod">
          <ac:chgData name="Scott, Jennifer" userId="5959fc91-65d5-4043-b648-7ded706a5c27" providerId="ADAL" clId="{E7BA2F1E-7741-4CBC-B910-06CB4DF27FA3}" dt="2022-01-05T10:45:24.306" v="723" actId="1076"/>
          <ac:cxnSpMkLst>
            <pc:docMk/>
            <pc:sldMk cId="2111644031" sldId="259"/>
            <ac:cxnSpMk id="36" creationId="{BE01A579-EEBF-4AB4-88AE-EE23A33720F6}"/>
          </ac:cxnSpMkLst>
        </pc:cxnChg>
        <pc:cxnChg chg="mod">
          <ac:chgData name="Scott, Jennifer" userId="5959fc91-65d5-4043-b648-7ded706a5c27" providerId="ADAL" clId="{E7BA2F1E-7741-4CBC-B910-06CB4DF27FA3}" dt="2022-01-05T10:45:30.989" v="724" actId="1076"/>
          <ac:cxnSpMkLst>
            <pc:docMk/>
            <pc:sldMk cId="2111644031" sldId="259"/>
            <ac:cxnSpMk id="42" creationId="{B2EC2A2E-CE5B-48C4-9D78-4E23839E6240}"/>
          </ac:cxnSpMkLst>
        </pc:cxnChg>
        <pc:cxnChg chg="mod">
          <ac:chgData name="Scott, Jennifer" userId="5959fc91-65d5-4043-b648-7ded706a5c27" providerId="ADAL" clId="{E7BA2F1E-7741-4CBC-B910-06CB4DF27FA3}" dt="2022-01-05T10:45:30.989" v="724" actId="1076"/>
          <ac:cxnSpMkLst>
            <pc:docMk/>
            <pc:sldMk cId="2111644031" sldId="259"/>
            <ac:cxnSpMk id="47" creationId="{5192AA86-9472-445D-81AD-0B5C33D51F2A}"/>
          </ac:cxnSpMkLst>
        </pc:cxnChg>
        <pc:cxnChg chg="mod">
          <ac:chgData name="Scott, Jennifer" userId="5959fc91-65d5-4043-b648-7ded706a5c27" providerId="ADAL" clId="{E7BA2F1E-7741-4CBC-B910-06CB4DF27FA3}" dt="2022-01-05T10:45:30.989" v="724" actId="1076"/>
          <ac:cxnSpMkLst>
            <pc:docMk/>
            <pc:sldMk cId="2111644031" sldId="259"/>
            <ac:cxnSpMk id="51" creationId="{02AE2C93-444A-48A8-9FF2-F6C3783E17A4}"/>
          </ac:cxnSpMkLst>
        </pc:cxnChg>
        <pc:cxnChg chg="mod">
          <ac:chgData name="Scott, Jennifer" userId="5959fc91-65d5-4043-b648-7ded706a5c27" providerId="ADAL" clId="{E7BA2F1E-7741-4CBC-B910-06CB4DF27FA3}" dt="2022-01-05T10:45:30.989" v="724" actId="1076"/>
          <ac:cxnSpMkLst>
            <pc:docMk/>
            <pc:sldMk cId="2111644031" sldId="259"/>
            <ac:cxnSpMk id="53" creationId="{0FFD828F-E404-4D4E-97A8-093A122B3C07}"/>
          </ac:cxnSpMkLst>
        </pc:cxnChg>
        <pc:cxnChg chg="mod">
          <ac:chgData name="Scott, Jennifer" userId="5959fc91-65d5-4043-b648-7ded706a5c27" providerId="ADAL" clId="{E7BA2F1E-7741-4CBC-B910-06CB4DF27FA3}" dt="2022-01-05T10:45:19.595" v="722" actId="478"/>
          <ac:cxnSpMkLst>
            <pc:docMk/>
            <pc:sldMk cId="2111644031" sldId="259"/>
            <ac:cxnSpMk id="69" creationId="{00ED3C3E-7938-46AA-B3F8-3315986B9BBD}"/>
          </ac:cxnSpMkLst>
        </pc:cxnChg>
      </pc:sldChg>
      <pc:sldChg chg="addSp delSp modSp add">
        <pc:chgData name="Scott, Jennifer" userId="5959fc91-65d5-4043-b648-7ded706a5c27" providerId="ADAL" clId="{E7BA2F1E-7741-4CBC-B910-06CB4DF27FA3}" dt="2022-01-05T13:59:10.478" v="2909" actId="20577"/>
        <pc:sldMkLst>
          <pc:docMk/>
          <pc:sldMk cId="4214168474" sldId="260"/>
        </pc:sldMkLst>
        <pc:spChg chg="add mod">
          <ac:chgData name="Scott, Jennifer" userId="5959fc91-65d5-4043-b648-7ded706a5c27" providerId="ADAL" clId="{E7BA2F1E-7741-4CBC-B910-06CB4DF27FA3}" dt="2022-01-05T13:30:52.324" v="2851" actId="113"/>
          <ac:spMkLst>
            <pc:docMk/>
            <pc:sldMk cId="4214168474" sldId="260"/>
            <ac:spMk id="4" creationId="{4C6EC84A-1A4D-4A0F-B9E1-EB29A41CA1B4}"/>
          </ac:spMkLst>
        </pc:spChg>
        <pc:graphicFrameChg chg="add del mod">
          <ac:chgData name="Scott, Jennifer" userId="5959fc91-65d5-4043-b648-7ded706a5c27" providerId="ADAL" clId="{E7BA2F1E-7741-4CBC-B910-06CB4DF27FA3}" dt="2022-01-05T10:56:28.365" v="1047" actId="478"/>
          <ac:graphicFrameMkLst>
            <pc:docMk/>
            <pc:sldMk cId="4214168474" sldId="260"/>
            <ac:graphicFrameMk id="2" creationId="{0875F9B5-7A19-4F54-BEEB-B82959A78258}"/>
          </ac:graphicFrameMkLst>
        </pc:graphicFrameChg>
        <pc:graphicFrameChg chg="add mod">
          <ac:chgData name="Scott, Jennifer" userId="5959fc91-65d5-4043-b648-7ded706a5c27" providerId="ADAL" clId="{E7BA2F1E-7741-4CBC-B910-06CB4DF27FA3}" dt="2022-01-05T13:59:10.478" v="2909" actId="20577"/>
          <ac:graphicFrameMkLst>
            <pc:docMk/>
            <pc:sldMk cId="4214168474" sldId="260"/>
            <ac:graphicFrameMk id="3" creationId="{133B303B-6A4E-4100-BA39-063D5C9424D8}"/>
          </ac:graphicFrameMkLst>
        </pc:graphicFrameChg>
        <pc:cxnChg chg="add del mod">
          <ac:chgData name="Scott, Jennifer" userId="5959fc91-65d5-4043-b648-7ded706a5c27" providerId="ADAL" clId="{E7BA2F1E-7741-4CBC-B910-06CB4DF27FA3}" dt="2022-01-05T12:48:41.209" v="2431" actId="478"/>
          <ac:cxnSpMkLst>
            <pc:docMk/>
            <pc:sldMk cId="4214168474" sldId="260"/>
            <ac:cxnSpMk id="5" creationId="{3A09CB5B-7A7C-4060-BA23-FC6B09F54647}"/>
          </ac:cxnSpMkLst>
        </pc:cxnChg>
        <pc:cxnChg chg="add del mod">
          <ac:chgData name="Scott, Jennifer" userId="5959fc91-65d5-4043-b648-7ded706a5c27" providerId="ADAL" clId="{E7BA2F1E-7741-4CBC-B910-06CB4DF27FA3}" dt="2022-01-05T12:48:49.411" v="2434" actId="478"/>
          <ac:cxnSpMkLst>
            <pc:docMk/>
            <pc:sldMk cId="4214168474" sldId="260"/>
            <ac:cxnSpMk id="6" creationId="{2BB4471C-7607-47A5-8376-30690A47AD15}"/>
          </ac:cxnSpMkLst>
        </pc:cxnChg>
        <pc:cxnChg chg="add del mod">
          <ac:chgData name="Scott, Jennifer" userId="5959fc91-65d5-4043-b648-7ded706a5c27" providerId="ADAL" clId="{E7BA2F1E-7741-4CBC-B910-06CB4DF27FA3}" dt="2022-01-05T12:48:43.277" v="2432" actId="478"/>
          <ac:cxnSpMkLst>
            <pc:docMk/>
            <pc:sldMk cId="4214168474" sldId="260"/>
            <ac:cxnSpMk id="11" creationId="{FA2282F4-1034-4FF9-A3E6-9BFB19695BFF}"/>
          </ac:cxnSpMkLst>
        </pc:cxnChg>
      </pc:sldChg>
      <pc:sldChg chg="addSp delSp modSp add ord">
        <pc:chgData name="Scott, Jennifer" userId="5959fc91-65d5-4043-b648-7ded706a5c27" providerId="ADAL" clId="{E7BA2F1E-7741-4CBC-B910-06CB4DF27FA3}" dt="2022-01-05T12:46:18.839" v="2422" actId="1076"/>
        <pc:sldMkLst>
          <pc:docMk/>
          <pc:sldMk cId="4137828611" sldId="261"/>
        </pc:sldMkLst>
        <pc:graphicFrameChg chg="add del">
          <ac:chgData name="Scott, Jennifer" userId="5959fc91-65d5-4043-b648-7ded706a5c27" providerId="ADAL" clId="{E7BA2F1E-7741-4CBC-B910-06CB4DF27FA3}" dt="2022-01-05T11:32:31.554" v="1963"/>
          <ac:graphicFrameMkLst>
            <pc:docMk/>
            <pc:sldMk cId="4137828611" sldId="261"/>
            <ac:graphicFrameMk id="2" creationId="{0B6D6B0F-6364-4083-B8D6-65C62BF95208}"/>
          </ac:graphicFrameMkLst>
        </pc:graphicFrameChg>
        <pc:graphicFrameChg chg="add mod modGraphic">
          <ac:chgData name="Scott, Jennifer" userId="5959fc91-65d5-4043-b648-7ded706a5c27" providerId="ADAL" clId="{E7BA2F1E-7741-4CBC-B910-06CB4DF27FA3}" dt="2022-01-05T12:45:19.790" v="2409" actId="2165"/>
          <ac:graphicFrameMkLst>
            <pc:docMk/>
            <pc:sldMk cId="4137828611" sldId="261"/>
            <ac:graphicFrameMk id="16" creationId="{BF7E41BA-0CAC-46A1-8FA4-D49BCCB16FEE}"/>
          </ac:graphicFrameMkLst>
        </pc:graphicFrame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3" creationId="{A10FE968-0331-4035-90DC-7EF6582D7FD5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4" creationId="{A0566D19-E431-457B-A2AF-275245CE2753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5" creationId="{C2D720B8-7F86-49E8-91F5-428BC0BD0F73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6" creationId="{AB26D030-7B91-4E78-887B-DAEF989CCDFF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7" creationId="{34B8239F-78C2-4360-8722-471DDA2CCF2C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8" creationId="{70D10279-3B25-437B-B286-3AAC3EB030B6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9" creationId="{080D717A-5E9D-45B1-BE71-54B1468EC99D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10" creationId="{A0C82A33-72AF-4A0F-B12C-9148CA8F993A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11" creationId="{3B1B0F5F-985B-4DBE-8415-F04EBC6F5D83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12" creationId="{BC5DAEFA-6290-46A9-B5AD-59E9B8635037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13" creationId="{508D0CFA-76F3-47E8-961B-1F05909D6BE2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14" creationId="{C6CF6016-901E-4A70-B069-D9E7CB68AB77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15" creationId="{51C5CBC8-AF4E-4208-B63E-D0B052B4B1B5}"/>
          </ac:picMkLst>
        </pc:picChg>
        <pc:picChg chg="add del mod">
          <ac:chgData name="Scott, Jennifer" userId="5959fc91-65d5-4043-b648-7ded706a5c27" providerId="ADAL" clId="{E7BA2F1E-7741-4CBC-B910-06CB4DF27FA3}" dt="2022-01-05T12:45:23.765" v="2410" actId="478"/>
          <ac:picMkLst>
            <pc:docMk/>
            <pc:sldMk cId="4137828611" sldId="261"/>
            <ac:picMk id="17" creationId="{9DE4CE29-C66E-4C41-A19B-3F2D60F4CE92}"/>
          </ac:picMkLst>
        </pc:picChg>
        <pc:picChg chg="add mod">
          <ac:chgData name="Scott, Jennifer" userId="5959fc91-65d5-4043-b648-7ded706a5c27" providerId="ADAL" clId="{E7BA2F1E-7741-4CBC-B910-06CB4DF27FA3}" dt="2022-01-05T12:45:51.527" v="2414" actId="1076"/>
          <ac:picMkLst>
            <pc:docMk/>
            <pc:sldMk cId="4137828611" sldId="261"/>
            <ac:picMk id="18" creationId="{31281EF2-C4A0-497E-BE1F-5781F62C6B8B}"/>
          </ac:picMkLst>
        </pc:picChg>
        <pc:picChg chg="add del mod">
          <ac:chgData name="Scott, Jennifer" userId="5959fc91-65d5-4043-b648-7ded706a5c27" providerId="ADAL" clId="{E7BA2F1E-7741-4CBC-B910-06CB4DF27FA3}" dt="2022-01-05T11:38:01.839" v="2018" actId="478"/>
          <ac:picMkLst>
            <pc:docMk/>
            <pc:sldMk cId="4137828611" sldId="261"/>
            <ac:picMk id="18" creationId="{B8B524A1-6EEB-4824-B855-9023DBF0528E}"/>
          </ac:picMkLst>
        </pc:picChg>
        <pc:picChg chg="add del mod">
          <ac:chgData name="Scott, Jennifer" userId="5959fc91-65d5-4043-b648-7ded706a5c27" providerId="ADAL" clId="{E7BA2F1E-7741-4CBC-B910-06CB4DF27FA3}" dt="2022-01-05T11:38:00.457" v="2017" actId="478"/>
          <ac:picMkLst>
            <pc:docMk/>
            <pc:sldMk cId="4137828611" sldId="261"/>
            <ac:picMk id="19" creationId="{7F6E24C4-2407-46C7-8E8C-28CB5C42DD38}"/>
          </ac:picMkLst>
        </pc:picChg>
        <pc:picChg chg="add del mod">
          <ac:chgData name="Scott, Jennifer" userId="5959fc91-65d5-4043-b648-7ded706a5c27" providerId="ADAL" clId="{E7BA2F1E-7741-4CBC-B910-06CB4DF27FA3}" dt="2022-01-05T11:37:59.377" v="2015" actId="478"/>
          <ac:picMkLst>
            <pc:docMk/>
            <pc:sldMk cId="4137828611" sldId="261"/>
            <ac:picMk id="20" creationId="{6560436D-6ED3-44EE-B66A-C0A264EFC381}"/>
          </ac:picMkLst>
        </pc:picChg>
        <pc:picChg chg="add del mod">
          <ac:chgData name="Scott, Jennifer" userId="5959fc91-65d5-4043-b648-7ded706a5c27" providerId="ADAL" clId="{E7BA2F1E-7741-4CBC-B910-06CB4DF27FA3}" dt="2022-01-05T11:37:57.298" v="2013" actId="478"/>
          <ac:picMkLst>
            <pc:docMk/>
            <pc:sldMk cId="4137828611" sldId="261"/>
            <ac:picMk id="21" creationId="{505D3FA1-9D67-432D-BE7D-4F86427AAD86}"/>
          </ac:picMkLst>
        </pc:picChg>
        <pc:picChg chg="add del mod">
          <ac:chgData name="Scott, Jennifer" userId="5959fc91-65d5-4043-b648-7ded706a5c27" providerId="ADAL" clId="{E7BA2F1E-7741-4CBC-B910-06CB4DF27FA3}" dt="2022-01-05T11:37:56.629" v="2012" actId="478"/>
          <ac:picMkLst>
            <pc:docMk/>
            <pc:sldMk cId="4137828611" sldId="261"/>
            <ac:picMk id="22" creationId="{54910D59-28E6-4EB8-9817-DC41B3E55060}"/>
          </ac:picMkLst>
        </pc:picChg>
        <pc:picChg chg="add del mod">
          <ac:chgData name="Scott, Jennifer" userId="5959fc91-65d5-4043-b648-7ded706a5c27" providerId="ADAL" clId="{E7BA2F1E-7741-4CBC-B910-06CB4DF27FA3}" dt="2022-01-05T11:37:55.871" v="2011" actId="478"/>
          <ac:picMkLst>
            <pc:docMk/>
            <pc:sldMk cId="4137828611" sldId="261"/>
            <ac:picMk id="23" creationId="{7620A2EC-0823-40AB-8334-EE118052D35A}"/>
          </ac:picMkLst>
        </pc:picChg>
        <pc:picChg chg="add del mod">
          <ac:chgData name="Scott, Jennifer" userId="5959fc91-65d5-4043-b648-7ded706a5c27" providerId="ADAL" clId="{E7BA2F1E-7741-4CBC-B910-06CB4DF27FA3}" dt="2022-01-05T12:44:41.358" v="2403" actId="478"/>
          <ac:picMkLst>
            <pc:docMk/>
            <pc:sldMk cId="4137828611" sldId="261"/>
            <ac:picMk id="24" creationId="{FF286821-5546-4B95-8E8A-FAB2981A2F9E}"/>
          </ac:picMkLst>
        </pc:picChg>
        <pc:picChg chg="add del mod">
          <ac:chgData name="Scott, Jennifer" userId="5959fc91-65d5-4043-b648-7ded706a5c27" providerId="ADAL" clId="{E7BA2F1E-7741-4CBC-B910-06CB4DF27FA3}" dt="2022-01-05T11:37:09.531" v="2002" actId="478"/>
          <ac:picMkLst>
            <pc:docMk/>
            <pc:sldMk cId="4137828611" sldId="261"/>
            <ac:picMk id="25" creationId="{3E568EA7-577F-405A-BC69-A1D19108CB3C}"/>
          </ac:picMkLst>
        </pc:picChg>
        <pc:picChg chg="add del mod">
          <ac:chgData name="Scott, Jennifer" userId="5959fc91-65d5-4043-b648-7ded706a5c27" providerId="ADAL" clId="{E7BA2F1E-7741-4CBC-B910-06CB4DF27FA3}" dt="2022-01-05T11:37:07.704" v="2000" actId="478"/>
          <ac:picMkLst>
            <pc:docMk/>
            <pc:sldMk cId="4137828611" sldId="261"/>
            <ac:picMk id="26" creationId="{9FF85C02-D465-4E2D-AA98-814BCB11060D}"/>
          </ac:picMkLst>
        </pc:picChg>
        <pc:picChg chg="add del mod">
          <ac:chgData name="Scott, Jennifer" userId="5959fc91-65d5-4043-b648-7ded706a5c27" providerId="ADAL" clId="{E7BA2F1E-7741-4CBC-B910-06CB4DF27FA3}" dt="2022-01-05T11:37:06.059" v="1998" actId="478"/>
          <ac:picMkLst>
            <pc:docMk/>
            <pc:sldMk cId="4137828611" sldId="261"/>
            <ac:picMk id="27" creationId="{F987C7FC-D01F-4BA7-BDC0-869125A00D89}"/>
          </ac:picMkLst>
        </pc:picChg>
        <pc:picChg chg="add del mod">
          <ac:chgData name="Scott, Jennifer" userId="5959fc91-65d5-4043-b648-7ded706a5c27" providerId="ADAL" clId="{E7BA2F1E-7741-4CBC-B910-06CB4DF27FA3}" dt="2022-01-05T11:37:04.515" v="1996" actId="478"/>
          <ac:picMkLst>
            <pc:docMk/>
            <pc:sldMk cId="4137828611" sldId="261"/>
            <ac:picMk id="28" creationId="{69CF9B4A-5928-4829-B4F2-3245F706C6AC}"/>
          </ac:picMkLst>
        </pc:picChg>
        <pc:picChg chg="add del mod">
          <ac:chgData name="Scott, Jennifer" userId="5959fc91-65d5-4043-b648-7ded706a5c27" providerId="ADAL" clId="{E7BA2F1E-7741-4CBC-B910-06CB4DF27FA3}" dt="2022-01-05T11:37:02.835" v="1994" actId="478"/>
          <ac:picMkLst>
            <pc:docMk/>
            <pc:sldMk cId="4137828611" sldId="261"/>
            <ac:picMk id="29" creationId="{176BDF2E-7301-48F4-B307-3302EC0E9096}"/>
          </ac:picMkLst>
        </pc:picChg>
        <pc:picChg chg="add del mod">
          <ac:chgData name="Scott, Jennifer" userId="5959fc91-65d5-4043-b648-7ded706a5c27" providerId="ADAL" clId="{E7BA2F1E-7741-4CBC-B910-06CB4DF27FA3}" dt="2022-01-05T11:36:58.599" v="1992" actId="478"/>
          <ac:picMkLst>
            <pc:docMk/>
            <pc:sldMk cId="4137828611" sldId="261"/>
            <ac:picMk id="30" creationId="{E8B6F9E0-6BD8-4860-AEB1-20D357B19138}"/>
          </ac:picMkLst>
        </pc:picChg>
        <pc:picChg chg="add mod">
          <ac:chgData name="Scott, Jennifer" userId="5959fc91-65d5-4043-b648-7ded706a5c27" providerId="ADAL" clId="{E7BA2F1E-7741-4CBC-B910-06CB4DF27FA3}" dt="2022-01-05T11:40:59.363" v="2027" actId="1076"/>
          <ac:picMkLst>
            <pc:docMk/>
            <pc:sldMk cId="4137828611" sldId="261"/>
            <ac:picMk id="32" creationId="{3384403E-57EC-4A2E-B536-11FDD5571070}"/>
          </ac:picMkLst>
        </pc:picChg>
        <pc:picChg chg="add mod">
          <ac:chgData name="Scott, Jennifer" userId="5959fc91-65d5-4043-b648-7ded706a5c27" providerId="ADAL" clId="{E7BA2F1E-7741-4CBC-B910-06CB4DF27FA3}" dt="2022-01-05T12:45:30.400" v="2411" actId="1076"/>
          <ac:picMkLst>
            <pc:docMk/>
            <pc:sldMk cId="4137828611" sldId="261"/>
            <ac:picMk id="33" creationId="{F52984E2-A8FD-442F-B04F-4E8347D52C9A}"/>
          </ac:picMkLst>
        </pc:picChg>
        <pc:picChg chg="add mod">
          <ac:chgData name="Scott, Jennifer" userId="5959fc91-65d5-4043-b648-7ded706a5c27" providerId="ADAL" clId="{E7BA2F1E-7741-4CBC-B910-06CB4DF27FA3}" dt="2022-01-05T12:45:44.928" v="2412" actId="1076"/>
          <ac:picMkLst>
            <pc:docMk/>
            <pc:sldMk cId="4137828611" sldId="261"/>
            <ac:picMk id="34" creationId="{5B4438B9-E526-4D82-AE8E-2584CE9D8029}"/>
          </ac:picMkLst>
        </pc:picChg>
        <pc:picChg chg="add del mod">
          <ac:chgData name="Scott, Jennifer" userId="5959fc91-65d5-4043-b648-7ded706a5c27" providerId="ADAL" clId="{E7BA2F1E-7741-4CBC-B910-06CB4DF27FA3}" dt="2022-01-05T12:46:03.483" v="2415" actId="478"/>
          <ac:picMkLst>
            <pc:docMk/>
            <pc:sldMk cId="4137828611" sldId="261"/>
            <ac:picMk id="35" creationId="{ED7AAC2F-136A-44CA-BD15-F4516B631B95}"/>
          </ac:picMkLst>
        </pc:picChg>
        <pc:picChg chg="add mod">
          <ac:chgData name="Scott, Jennifer" userId="5959fc91-65d5-4043-b648-7ded706a5c27" providerId="ADAL" clId="{E7BA2F1E-7741-4CBC-B910-06CB4DF27FA3}" dt="2022-01-05T12:44:52.537" v="2406" actId="1076"/>
          <ac:picMkLst>
            <pc:docMk/>
            <pc:sldMk cId="4137828611" sldId="261"/>
            <ac:picMk id="36" creationId="{74734874-7BBF-4021-9B95-8FCC481784DE}"/>
          </ac:picMkLst>
        </pc:picChg>
        <pc:picChg chg="add del mod">
          <ac:chgData name="Scott, Jennifer" userId="5959fc91-65d5-4043-b648-7ded706a5c27" providerId="ADAL" clId="{E7BA2F1E-7741-4CBC-B910-06CB4DF27FA3}" dt="2022-01-05T12:46:04.854" v="2416" actId="478"/>
          <ac:picMkLst>
            <pc:docMk/>
            <pc:sldMk cId="4137828611" sldId="261"/>
            <ac:picMk id="37" creationId="{CA88E466-7410-4E06-A994-3322B40C16A1}"/>
          </ac:picMkLst>
        </pc:picChg>
        <pc:picChg chg="add mod">
          <ac:chgData name="Scott, Jennifer" userId="5959fc91-65d5-4043-b648-7ded706a5c27" providerId="ADAL" clId="{E7BA2F1E-7741-4CBC-B910-06CB4DF27FA3}" dt="2022-01-05T12:46:09.442" v="2418" actId="1076"/>
          <ac:picMkLst>
            <pc:docMk/>
            <pc:sldMk cId="4137828611" sldId="261"/>
            <ac:picMk id="38" creationId="{DEAF0235-7DA0-42DD-B8B2-D9205F2036EF}"/>
          </ac:picMkLst>
        </pc:picChg>
        <pc:picChg chg="add mod">
          <ac:chgData name="Scott, Jennifer" userId="5959fc91-65d5-4043-b648-7ded706a5c27" providerId="ADAL" clId="{E7BA2F1E-7741-4CBC-B910-06CB4DF27FA3}" dt="2022-01-05T12:46:07.407" v="2417" actId="1076"/>
          <ac:picMkLst>
            <pc:docMk/>
            <pc:sldMk cId="4137828611" sldId="261"/>
            <ac:picMk id="39" creationId="{C29506AB-1CC0-431C-A589-A87CD1658034}"/>
          </ac:picMkLst>
        </pc:picChg>
        <pc:picChg chg="add mod">
          <ac:chgData name="Scott, Jennifer" userId="5959fc91-65d5-4043-b648-7ded706a5c27" providerId="ADAL" clId="{E7BA2F1E-7741-4CBC-B910-06CB4DF27FA3}" dt="2022-01-05T12:46:12.218" v="2419" actId="1076"/>
          <ac:picMkLst>
            <pc:docMk/>
            <pc:sldMk cId="4137828611" sldId="261"/>
            <ac:picMk id="40" creationId="{37B3E04B-A91B-443F-A5B4-700E0FD2CDF0}"/>
          </ac:picMkLst>
        </pc:picChg>
        <pc:picChg chg="add mod">
          <ac:chgData name="Scott, Jennifer" userId="5959fc91-65d5-4043-b648-7ded706a5c27" providerId="ADAL" clId="{E7BA2F1E-7741-4CBC-B910-06CB4DF27FA3}" dt="2022-01-05T12:46:14.185" v="2420" actId="1076"/>
          <ac:picMkLst>
            <pc:docMk/>
            <pc:sldMk cId="4137828611" sldId="261"/>
            <ac:picMk id="41" creationId="{3B1A53C3-DDD3-45D1-A489-8CBEB9BC0396}"/>
          </ac:picMkLst>
        </pc:picChg>
        <pc:picChg chg="add mod">
          <ac:chgData name="Scott, Jennifer" userId="5959fc91-65d5-4043-b648-7ded706a5c27" providerId="ADAL" clId="{E7BA2F1E-7741-4CBC-B910-06CB4DF27FA3}" dt="2022-01-05T12:46:16.890" v="2421" actId="1076"/>
          <ac:picMkLst>
            <pc:docMk/>
            <pc:sldMk cId="4137828611" sldId="261"/>
            <ac:picMk id="42" creationId="{908753E0-DC67-4A41-B840-56BE11307796}"/>
          </ac:picMkLst>
        </pc:picChg>
        <pc:picChg chg="add mod">
          <ac:chgData name="Scott, Jennifer" userId="5959fc91-65d5-4043-b648-7ded706a5c27" providerId="ADAL" clId="{E7BA2F1E-7741-4CBC-B910-06CB4DF27FA3}" dt="2022-01-05T12:46:18.839" v="2422" actId="1076"/>
          <ac:picMkLst>
            <pc:docMk/>
            <pc:sldMk cId="4137828611" sldId="261"/>
            <ac:picMk id="43" creationId="{E917DB90-19ED-4ED3-B201-69C3848AB2C2}"/>
          </ac:picMkLst>
        </pc:picChg>
        <pc:picChg chg="add del">
          <ac:chgData name="Scott, Jennifer" userId="5959fc91-65d5-4043-b648-7ded706a5c27" providerId="ADAL" clId="{E7BA2F1E-7741-4CBC-B910-06CB4DF27FA3}" dt="2022-01-05T11:32:31.554" v="1963"/>
          <ac:picMkLst>
            <pc:docMk/>
            <pc:sldMk cId="4137828611" sldId="261"/>
            <ac:picMk id="1025" creationId="{7BD4D344-F78B-49F1-8F0B-F695C8BE8452}"/>
          </ac:picMkLst>
        </pc:picChg>
        <pc:picChg chg="add mod">
          <ac:chgData name="Scott, Jennifer" userId="5959fc91-65d5-4043-b648-7ded706a5c27" providerId="ADAL" clId="{E7BA2F1E-7741-4CBC-B910-06CB4DF27FA3}" dt="2022-01-05T12:44:53.956" v="2407" actId="1076"/>
          <ac:picMkLst>
            <pc:docMk/>
            <pc:sldMk cId="4137828611" sldId="261"/>
            <ac:picMk id="1039" creationId="{59AF0F6D-E16B-4ABB-AB1B-64785EBBCF0B}"/>
          </ac:picMkLst>
        </pc:picChg>
      </pc:sldChg>
      <pc:sldChg chg="addSp delSp modSp add">
        <pc:chgData name="Scott, Jennifer" userId="5959fc91-65d5-4043-b648-7ded706a5c27" providerId="ADAL" clId="{E7BA2F1E-7741-4CBC-B910-06CB4DF27FA3}" dt="2022-01-05T13:57:24.150" v="2907" actId="20577"/>
        <pc:sldMkLst>
          <pc:docMk/>
          <pc:sldMk cId="3317870377" sldId="262"/>
        </pc:sldMkLst>
        <pc:spChg chg="mod">
          <ac:chgData name="Scott, Jennifer" userId="5959fc91-65d5-4043-b648-7ded706a5c27" providerId="ADAL" clId="{E7BA2F1E-7741-4CBC-B910-06CB4DF27FA3}" dt="2022-01-05T13:31:29.163" v="2871" actId="113"/>
          <ac:spMkLst>
            <pc:docMk/>
            <pc:sldMk cId="3317870377" sldId="262"/>
            <ac:spMk id="44" creationId="{6BD3B28C-AD5D-4EFB-B78A-ED7AA9E0BA95}"/>
          </ac:spMkLst>
        </pc:spChg>
        <pc:spChg chg="del">
          <ac:chgData name="Scott, Jennifer" userId="5959fc91-65d5-4043-b648-7ded706a5c27" providerId="ADAL" clId="{E7BA2F1E-7741-4CBC-B910-06CB4DF27FA3}" dt="2022-01-05T13:15:11.622" v="2749" actId="478"/>
          <ac:spMkLst>
            <pc:docMk/>
            <pc:sldMk cId="3317870377" sldId="262"/>
            <ac:spMk id="52" creationId="{CD02E73F-860C-4C6D-87C0-AAD9BBF7B949}"/>
          </ac:spMkLst>
        </pc:spChg>
        <pc:spChg chg="mod">
          <ac:chgData name="Scott, Jennifer" userId="5959fc91-65d5-4043-b648-7ded706a5c27" providerId="ADAL" clId="{E7BA2F1E-7741-4CBC-B910-06CB4DF27FA3}" dt="2022-01-05T13:22:29.320" v="2822" actId="1076"/>
          <ac:spMkLst>
            <pc:docMk/>
            <pc:sldMk cId="3317870377" sldId="262"/>
            <ac:spMk id="54" creationId="{65E07206-9BA0-443E-BAE3-8782BBCDE832}"/>
          </ac:spMkLst>
        </pc:spChg>
        <pc:spChg chg="mod">
          <ac:chgData name="Scott, Jennifer" userId="5959fc91-65d5-4043-b648-7ded706a5c27" providerId="ADAL" clId="{E7BA2F1E-7741-4CBC-B910-06CB4DF27FA3}" dt="2022-01-05T13:57:24.150" v="2907" actId="20577"/>
          <ac:spMkLst>
            <pc:docMk/>
            <pc:sldMk cId="3317870377" sldId="262"/>
            <ac:spMk id="55" creationId="{A044532D-0845-4A5A-AE95-384E7DDA0816}"/>
          </ac:spMkLst>
        </pc:spChg>
        <pc:spChg chg="del">
          <ac:chgData name="Scott, Jennifer" userId="5959fc91-65d5-4043-b648-7ded706a5c27" providerId="ADAL" clId="{E7BA2F1E-7741-4CBC-B910-06CB4DF27FA3}" dt="2022-01-05T13:15:08.031" v="2747" actId="478"/>
          <ac:spMkLst>
            <pc:docMk/>
            <pc:sldMk cId="3317870377" sldId="262"/>
            <ac:spMk id="56" creationId="{6B9C6AFC-8132-4647-9139-3A2926793035}"/>
          </ac:spMkLst>
        </pc:spChg>
        <pc:spChg chg="add mod">
          <ac:chgData name="Scott, Jennifer" userId="5959fc91-65d5-4043-b648-7ded706a5c27" providerId="ADAL" clId="{E7BA2F1E-7741-4CBC-B910-06CB4DF27FA3}" dt="2022-01-05T13:22:43.903" v="2825" actId="20577"/>
          <ac:spMkLst>
            <pc:docMk/>
            <pc:sldMk cId="3317870377" sldId="262"/>
            <ac:spMk id="60" creationId="{3AB248DB-B695-4D51-9816-9DE6735986D3}"/>
          </ac:spMkLst>
        </pc:spChg>
        <pc:spChg chg="del">
          <ac:chgData name="Scott, Jennifer" userId="5959fc91-65d5-4043-b648-7ded706a5c27" providerId="ADAL" clId="{E7BA2F1E-7741-4CBC-B910-06CB4DF27FA3}" dt="2022-01-05T13:15:03.168" v="2742" actId="478"/>
          <ac:spMkLst>
            <pc:docMk/>
            <pc:sldMk cId="3317870377" sldId="262"/>
            <ac:spMk id="65" creationId="{28157452-E34B-4869-8456-1C5EF8DB6FBD}"/>
          </ac:spMkLst>
        </pc:spChg>
        <pc:spChg chg="del">
          <ac:chgData name="Scott, Jennifer" userId="5959fc91-65d5-4043-b648-7ded706a5c27" providerId="ADAL" clId="{E7BA2F1E-7741-4CBC-B910-06CB4DF27FA3}" dt="2022-01-05T13:15:06.227" v="2745" actId="478"/>
          <ac:spMkLst>
            <pc:docMk/>
            <pc:sldMk cId="3317870377" sldId="262"/>
            <ac:spMk id="119" creationId="{CA5EDDFD-A251-4F7D-8776-A807FB0193C4}"/>
          </ac:spMkLst>
        </pc:spChg>
        <pc:spChg chg="del">
          <ac:chgData name="Scott, Jennifer" userId="5959fc91-65d5-4043-b648-7ded706a5c27" providerId="ADAL" clId="{E7BA2F1E-7741-4CBC-B910-06CB4DF27FA3}" dt="2022-01-05T13:15:15.832" v="2751" actId="478"/>
          <ac:spMkLst>
            <pc:docMk/>
            <pc:sldMk cId="3317870377" sldId="262"/>
            <ac:spMk id="120" creationId="{CE10D892-8769-43B2-A67A-5308F0518824}"/>
          </ac:spMkLst>
        </pc:spChg>
        <pc:spChg chg="del">
          <ac:chgData name="Scott, Jennifer" userId="5959fc91-65d5-4043-b648-7ded706a5c27" providerId="ADAL" clId="{E7BA2F1E-7741-4CBC-B910-06CB4DF27FA3}" dt="2022-01-05T13:15:18.531" v="2754" actId="478"/>
          <ac:spMkLst>
            <pc:docMk/>
            <pc:sldMk cId="3317870377" sldId="262"/>
            <ac:spMk id="121" creationId="{C6B2615C-CA1E-4F17-8F56-2B703A40FC82}"/>
          </ac:spMkLst>
        </pc:spChg>
        <pc:spChg chg="del">
          <ac:chgData name="Scott, Jennifer" userId="5959fc91-65d5-4043-b648-7ded706a5c27" providerId="ADAL" clId="{E7BA2F1E-7741-4CBC-B910-06CB4DF27FA3}" dt="2022-01-05T13:15:00.848" v="2739" actId="478"/>
          <ac:spMkLst>
            <pc:docMk/>
            <pc:sldMk cId="3317870377" sldId="262"/>
            <ac:spMk id="175" creationId="{D4B4B02F-ACA1-4725-B6D3-5EF80F5C323E}"/>
          </ac:spMkLst>
        </pc:spChg>
        <pc:spChg chg="del">
          <ac:chgData name="Scott, Jennifer" userId="5959fc91-65d5-4043-b648-7ded706a5c27" providerId="ADAL" clId="{E7BA2F1E-7741-4CBC-B910-06CB4DF27FA3}" dt="2022-01-05T13:15:13.674" v="2750" actId="478"/>
          <ac:spMkLst>
            <pc:docMk/>
            <pc:sldMk cId="3317870377" sldId="262"/>
            <ac:spMk id="179" creationId="{DCDA54DA-ABDD-4733-A58E-1D2B96B61969}"/>
          </ac:spMkLst>
        </pc:spChg>
        <pc:cxnChg chg="add del mod">
          <ac:chgData name="Scott, Jennifer" userId="5959fc91-65d5-4043-b648-7ded706a5c27" providerId="ADAL" clId="{E7BA2F1E-7741-4CBC-B910-06CB4DF27FA3}" dt="2022-01-05T13:22:08.261" v="2816" actId="478"/>
          <ac:cxnSpMkLst>
            <pc:docMk/>
            <pc:sldMk cId="3317870377" sldId="262"/>
            <ac:cxnSpMk id="3" creationId="{152EC05F-888D-40DC-BE75-EF74627FFE6D}"/>
          </ac:cxnSpMkLst>
        </pc:cxnChg>
        <pc:cxnChg chg="add del mod">
          <ac:chgData name="Scott, Jennifer" userId="5959fc91-65d5-4043-b648-7ded706a5c27" providerId="ADAL" clId="{E7BA2F1E-7741-4CBC-B910-06CB4DF27FA3}" dt="2022-01-05T13:15:55.453" v="2759" actId="478"/>
          <ac:cxnSpMkLst>
            <pc:docMk/>
            <pc:sldMk cId="3317870377" sldId="262"/>
            <ac:cxnSpMk id="8" creationId="{B034F714-5B92-4ED5-A781-2263644CCD2F}"/>
          </ac:cxnSpMkLst>
        </pc:cxnChg>
        <pc:cxnChg chg="add del mod">
          <ac:chgData name="Scott, Jennifer" userId="5959fc91-65d5-4043-b648-7ded706a5c27" providerId="ADAL" clId="{E7BA2F1E-7741-4CBC-B910-06CB4DF27FA3}" dt="2022-01-05T13:22:19.821" v="2820" actId="478"/>
          <ac:cxnSpMkLst>
            <pc:docMk/>
            <pc:sldMk cId="3317870377" sldId="262"/>
            <ac:cxnSpMk id="10" creationId="{7BBD85C1-33F0-4A1B-B0D3-DC57FA9914DA}"/>
          </ac:cxnSpMkLst>
        </pc:cxnChg>
        <pc:cxnChg chg="del mod">
          <ac:chgData name="Scott, Jennifer" userId="5959fc91-65d5-4043-b648-7ded706a5c27" providerId="ADAL" clId="{E7BA2F1E-7741-4CBC-B910-06CB4DF27FA3}" dt="2022-01-05T13:15:08.962" v="2748" actId="478"/>
          <ac:cxnSpMkLst>
            <pc:docMk/>
            <pc:sldMk cId="3317870377" sldId="262"/>
            <ac:cxnSpMk id="19" creationId="{1C4AAC78-3B20-40C5-9EFA-EB3E9910612F}"/>
          </ac:cxnSpMkLst>
        </pc:cxnChg>
        <pc:cxnChg chg="add del mod">
          <ac:chgData name="Scott, Jennifer" userId="5959fc91-65d5-4043-b648-7ded706a5c27" providerId="ADAL" clId="{E7BA2F1E-7741-4CBC-B910-06CB4DF27FA3}" dt="2022-01-05T13:22:14.680" v="2818" actId="11529"/>
          <ac:cxnSpMkLst>
            <pc:docMk/>
            <pc:sldMk cId="3317870377" sldId="262"/>
            <ac:cxnSpMk id="25" creationId="{4872DE22-62AA-443C-8E53-5A0C03D36608}"/>
          </ac:cxnSpMkLst>
        </pc:cxnChg>
        <pc:cxnChg chg="add mod">
          <ac:chgData name="Scott, Jennifer" userId="5959fc91-65d5-4043-b648-7ded706a5c27" providerId="ADAL" clId="{E7BA2F1E-7741-4CBC-B910-06CB4DF27FA3}" dt="2022-01-05T13:22:29.320" v="2822" actId="1076"/>
          <ac:cxnSpMkLst>
            <pc:docMk/>
            <pc:sldMk cId="3317870377" sldId="262"/>
            <ac:cxnSpMk id="29" creationId="{FB034F3B-8AC2-4D64-AD17-5DC067293AAE}"/>
          </ac:cxnSpMkLst>
        </pc:cxnChg>
        <pc:cxnChg chg="add mod">
          <ac:chgData name="Scott, Jennifer" userId="5959fc91-65d5-4043-b648-7ded706a5c27" providerId="ADAL" clId="{E7BA2F1E-7741-4CBC-B910-06CB4DF27FA3}" dt="2022-01-05T13:25:17.467" v="2826" actId="11529"/>
          <ac:cxnSpMkLst>
            <pc:docMk/>
            <pc:sldMk cId="3317870377" sldId="262"/>
            <ac:cxnSpMk id="32" creationId="{648DA469-688C-4F8F-86E9-A77B88F97203}"/>
          </ac:cxnSpMkLst>
        </pc:cxnChg>
        <pc:cxnChg chg="del mod">
          <ac:chgData name="Scott, Jennifer" userId="5959fc91-65d5-4043-b648-7ded706a5c27" providerId="ADAL" clId="{E7BA2F1E-7741-4CBC-B910-06CB4DF27FA3}" dt="2022-01-05T13:15:17.452" v="2753" actId="478"/>
          <ac:cxnSpMkLst>
            <pc:docMk/>
            <pc:sldMk cId="3317870377" sldId="262"/>
            <ac:cxnSpMk id="45" creationId="{24F966F9-25D6-4C2B-B365-CEFFB1673298}"/>
          </ac:cxnSpMkLst>
        </pc:cxnChg>
        <pc:cxnChg chg="del mod">
          <ac:chgData name="Scott, Jennifer" userId="5959fc91-65d5-4043-b648-7ded706a5c27" providerId="ADAL" clId="{E7BA2F1E-7741-4CBC-B910-06CB4DF27FA3}" dt="2022-01-05T13:15:16.779" v="2752" actId="478"/>
          <ac:cxnSpMkLst>
            <pc:docMk/>
            <pc:sldMk cId="3317870377" sldId="262"/>
            <ac:cxnSpMk id="59" creationId="{80DBF192-7EB2-4BEB-AE60-FC02838FAF98}"/>
          </ac:cxnSpMkLst>
        </pc:cxnChg>
        <pc:cxnChg chg="del mod">
          <ac:chgData name="Scott, Jennifer" userId="5959fc91-65d5-4043-b648-7ded706a5c27" providerId="ADAL" clId="{E7BA2F1E-7741-4CBC-B910-06CB4DF27FA3}" dt="2022-01-05T13:15:05.573" v="2744" actId="478"/>
          <ac:cxnSpMkLst>
            <pc:docMk/>
            <pc:sldMk cId="3317870377" sldId="262"/>
            <ac:cxnSpMk id="63" creationId="{1383EE5F-E7AD-47A0-B95E-5A6A0CBB1D44}"/>
          </ac:cxnSpMkLst>
        </pc:cxnChg>
        <pc:cxnChg chg="del">
          <ac:chgData name="Scott, Jennifer" userId="5959fc91-65d5-4043-b648-7ded706a5c27" providerId="ADAL" clId="{E7BA2F1E-7741-4CBC-B910-06CB4DF27FA3}" dt="2022-01-05T13:15:04.787" v="2743" actId="478"/>
          <ac:cxnSpMkLst>
            <pc:docMk/>
            <pc:sldMk cId="3317870377" sldId="262"/>
            <ac:cxnSpMk id="67" creationId="{51D43860-8FDC-4070-9528-949A2D5C6DDD}"/>
          </ac:cxnSpMkLst>
        </pc:cxnChg>
        <pc:cxnChg chg="del mod">
          <ac:chgData name="Scott, Jennifer" userId="5959fc91-65d5-4043-b648-7ded706a5c27" providerId="ADAL" clId="{E7BA2F1E-7741-4CBC-B910-06CB4DF27FA3}" dt="2022-01-05T13:15:07.339" v="2746" actId="478"/>
          <ac:cxnSpMkLst>
            <pc:docMk/>
            <pc:sldMk cId="3317870377" sldId="262"/>
            <ac:cxnSpMk id="72" creationId="{DE02C63C-2A41-4DE3-A01D-7C0B5E0CE4D9}"/>
          </ac:cxnSpMkLst>
        </pc:cxnChg>
        <pc:cxnChg chg="del">
          <ac:chgData name="Scott, Jennifer" userId="5959fc91-65d5-4043-b648-7ded706a5c27" providerId="ADAL" clId="{E7BA2F1E-7741-4CBC-B910-06CB4DF27FA3}" dt="2022-01-05T13:15:02.504" v="2741" actId="478"/>
          <ac:cxnSpMkLst>
            <pc:docMk/>
            <pc:sldMk cId="3317870377" sldId="262"/>
            <ac:cxnSpMk id="85" creationId="{BC947CEF-DDFA-4D87-9748-2F55D6C80161}"/>
          </ac:cxnSpMkLst>
        </pc:cxnChg>
        <pc:cxnChg chg="del mod">
          <ac:chgData name="Scott, Jennifer" userId="5959fc91-65d5-4043-b648-7ded706a5c27" providerId="ADAL" clId="{E7BA2F1E-7741-4CBC-B910-06CB4DF27FA3}" dt="2022-01-05T13:15:01.650" v="2740" actId="478"/>
          <ac:cxnSpMkLst>
            <pc:docMk/>
            <pc:sldMk cId="3317870377" sldId="262"/>
            <ac:cxnSpMk id="87" creationId="{79F29DE8-6A4A-4E31-B59E-751DF971C66A}"/>
          </ac:cxnSpMkLst>
        </pc:cxnChg>
        <pc:cxnChg chg="del">
          <ac:chgData name="Scott, Jennifer" userId="5959fc91-65d5-4043-b648-7ded706a5c27" providerId="ADAL" clId="{E7BA2F1E-7741-4CBC-B910-06CB4DF27FA3}" dt="2022-01-05T13:15:34.505" v="2757" actId="478"/>
          <ac:cxnSpMkLst>
            <pc:docMk/>
            <pc:sldMk cId="3317870377" sldId="262"/>
            <ac:cxnSpMk id="116" creationId="{0E89993C-E5A0-4636-BF17-6337D4821545}"/>
          </ac:cxnSpMkLst>
        </pc:cxnChg>
      </pc:sldChg>
      <pc:sldMasterChg chg="setBg modSldLayout">
        <pc:chgData name="Scott, Jennifer" userId="5959fc91-65d5-4043-b648-7ded706a5c27" providerId="ADAL" clId="{E7BA2F1E-7741-4CBC-B910-06CB4DF27FA3}" dt="2022-01-05T10:35:53.044" v="78"/>
        <pc:sldMasterMkLst>
          <pc:docMk/>
          <pc:sldMasterMk cId="1113586298" sldId="2147483684"/>
        </pc:sldMasterMkLst>
        <pc:sldLayoutChg chg="setBg">
          <pc:chgData name="Scott, Jennifer" userId="5959fc91-65d5-4043-b648-7ded706a5c27" providerId="ADAL" clId="{E7BA2F1E-7741-4CBC-B910-06CB4DF27FA3}" dt="2022-01-05T10:35:53.044" v="78"/>
          <pc:sldLayoutMkLst>
            <pc:docMk/>
            <pc:sldMasterMk cId="1113586298" sldId="2147483684"/>
            <pc:sldLayoutMk cId="3417339500" sldId="2147483685"/>
          </pc:sldLayoutMkLst>
        </pc:sldLayoutChg>
        <pc:sldLayoutChg chg="setBg">
          <pc:chgData name="Scott, Jennifer" userId="5959fc91-65d5-4043-b648-7ded706a5c27" providerId="ADAL" clId="{E7BA2F1E-7741-4CBC-B910-06CB4DF27FA3}" dt="2022-01-05T10:35:53.044" v="78"/>
          <pc:sldLayoutMkLst>
            <pc:docMk/>
            <pc:sldMasterMk cId="1113586298" sldId="2147483684"/>
            <pc:sldLayoutMk cId="2166341576" sldId="2147483686"/>
          </pc:sldLayoutMkLst>
        </pc:sldLayoutChg>
        <pc:sldLayoutChg chg="setBg">
          <pc:chgData name="Scott, Jennifer" userId="5959fc91-65d5-4043-b648-7ded706a5c27" providerId="ADAL" clId="{E7BA2F1E-7741-4CBC-B910-06CB4DF27FA3}" dt="2022-01-05T10:35:53.044" v="78"/>
          <pc:sldLayoutMkLst>
            <pc:docMk/>
            <pc:sldMasterMk cId="1113586298" sldId="2147483684"/>
            <pc:sldLayoutMk cId="3262291431" sldId="2147483687"/>
          </pc:sldLayoutMkLst>
        </pc:sldLayoutChg>
        <pc:sldLayoutChg chg="setBg">
          <pc:chgData name="Scott, Jennifer" userId="5959fc91-65d5-4043-b648-7ded706a5c27" providerId="ADAL" clId="{E7BA2F1E-7741-4CBC-B910-06CB4DF27FA3}" dt="2022-01-05T10:35:53.044" v="78"/>
          <pc:sldLayoutMkLst>
            <pc:docMk/>
            <pc:sldMasterMk cId="1113586298" sldId="2147483684"/>
            <pc:sldLayoutMk cId="1143237892" sldId="2147483688"/>
          </pc:sldLayoutMkLst>
        </pc:sldLayoutChg>
        <pc:sldLayoutChg chg="setBg">
          <pc:chgData name="Scott, Jennifer" userId="5959fc91-65d5-4043-b648-7ded706a5c27" providerId="ADAL" clId="{E7BA2F1E-7741-4CBC-B910-06CB4DF27FA3}" dt="2022-01-05T10:35:53.044" v="78"/>
          <pc:sldLayoutMkLst>
            <pc:docMk/>
            <pc:sldMasterMk cId="1113586298" sldId="2147483684"/>
            <pc:sldLayoutMk cId="3255188415" sldId="2147483689"/>
          </pc:sldLayoutMkLst>
        </pc:sldLayoutChg>
        <pc:sldLayoutChg chg="setBg">
          <pc:chgData name="Scott, Jennifer" userId="5959fc91-65d5-4043-b648-7ded706a5c27" providerId="ADAL" clId="{E7BA2F1E-7741-4CBC-B910-06CB4DF27FA3}" dt="2022-01-05T10:35:53.044" v="78"/>
          <pc:sldLayoutMkLst>
            <pc:docMk/>
            <pc:sldMasterMk cId="1113586298" sldId="2147483684"/>
            <pc:sldLayoutMk cId="1587445879" sldId="2147483690"/>
          </pc:sldLayoutMkLst>
        </pc:sldLayoutChg>
        <pc:sldLayoutChg chg="setBg">
          <pc:chgData name="Scott, Jennifer" userId="5959fc91-65d5-4043-b648-7ded706a5c27" providerId="ADAL" clId="{E7BA2F1E-7741-4CBC-B910-06CB4DF27FA3}" dt="2022-01-05T10:35:53.044" v="78"/>
          <pc:sldLayoutMkLst>
            <pc:docMk/>
            <pc:sldMasterMk cId="1113586298" sldId="2147483684"/>
            <pc:sldLayoutMk cId="2878412152" sldId="2147483691"/>
          </pc:sldLayoutMkLst>
        </pc:sldLayoutChg>
        <pc:sldLayoutChg chg="setBg">
          <pc:chgData name="Scott, Jennifer" userId="5959fc91-65d5-4043-b648-7ded706a5c27" providerId="ADAL" clId="{E7BA2F1E-7741-4CBC-B910-06CB4DF27FA3}" dt="2022-01-05T10:35:53.044" v="78"/>
          <pc:sldLayoutMkLst>
            <pc:docMk/>
            <pc:sldMasterMk cId="1113586298" sldId="2147483684"/>
            <pc:sldLayoutMk cId="3592870376" sldId="2147483692"/>
          </pc:sldLayoutMkLst>
        </pc:sldLayoutChg>
        <pc:sldLayoutChg chg="setBg">
          <pc:chgData name="Scott, Jennifer" userId="5959fc91-65d5-4043-b648-7ded706a5c27" providerId="ADAL" clId="{E7BA2F1E-7741-4CBC-B910-06CB4DF27FA3}" dt="2022-01-05T10:35:53.044" v="78"/>
          <pc:sldLayoutMkLst>
            <pc:docMk/>
            <pc:sldMasterMk cId="1113586298" sldId="2147483684"/>
            <pc:sldLayoutMk cId="2386000184" sldId="2147483693"/>
          </pc:sldLayoutMkLst>
        </pc:sldLayoutChg>
        <pc:sldLayoutChg chg="setBg">
          <pc:chgData name="Scott, Jennifer" userId="5959fc91-65d5-4043-b648-7ded706a5c27" providerId="ADAL" clId="{E7BA2F1E-7741-4CBC-B910-06CB4DF27FA3}" dt="2022-01-05T10:35:53.044" v="78"/>
          <pc:sldLayoutMkLst>
            <pc:docMk/>
            <pc:sldMasterMk cId="1113586298" sldId="2147483684"/>
            <pc:sldLayoutMk cId="1974777504" sldId="2147483694"/>
          </pc:sldLayoutMkLst>
        </pc:sldLayoutChg>
        <pc:sldLayoutChg chg="setBg">
          <pc:chgData name="Scott, Jennifer" userId="5959fc91-65d5-4043-b648-7ded706a5c27" providerId="ADAL" clId="{E7BA2F1E-7741-4CBC-B910-06CB4DF27FA3}" dt="2022-01-05T10:35:53.044" v="78"/>
          <pc:sldLayoutMkLst>
            <pc:docMk/>
            <pc:sldMasterMk cId="1113586298" sldId="2147483684"/>
            <pc:sldLayoutMk cId="3266667248" sldId="2147483695"/>
          </pc:sldLayoutMkLst>
        </pc:sldLayoutChg>
      </pc:sldMasterChg>
    </pc:docChg>
  </pc:docChgLst>
  <pc:docChgLst>
    <pc:chgData name="Scott, Jennifer" userId="5959fc91-65d5-4043-b648-7ded706a5c27" providerId="ADAL" clId="{E98727B3-EF23-47BF-83D1-663F9B06A481}"/>
    <pc:docChg chg="custSel modSld">
      <pc:chgData name="Scott, Jennifer" userId="5959fc91-65d5-4043-b648-7ded706a5c27" providerId="ADAL" clId="{E98727B3-EF23-47BF-83D1-663F9B06A481}" dt="2021-11-02T15:21:12.961" v="28" actId="20577"/>
      <pc:docMkLst>
        <pc:docMk/>
      </pc:docMkLst>
      <pc:sldChg chg="modSp">
        <pc:chgData name="Scott, Jennifer" userId="5959fc91-65d5-4043-b648-7ded706a5c27" providerId="ADAL" clId="{E98727B3-EF23-47BF-83D1-663F9B06A481}" dt="2021-11-02T15:21:12.961" v="28" actId="20577"/>
        <pc:sldMkLst>
          <pc:docMk/>
          <pc:sldMk cId="3387201480" sldId="256"/>
        </pc:sldMkLst>
        <pc:spChg chg="mod">
          <ac:chgData name="Scott, Jennifer" userId="5959fc91-65d5-4043-b648-7ded706a5c27" providerId="ADAL" clId="{E98727B3-EF23-47BF-83D1-663F9B06A481}" dt="2021-11-02T15:18:10.448" v="0" actId="13926"/>
          <ac:spMkLst>
            <pc:docMk/>
            <pc:sldMk cId="3387201480" sldId="256"/>
            <ac:spMk id="21" creationId="{0D99A854-B2F0-41FD-B23A-7B5A5C9ACC03}"/>
          </ac:spMkLst>
        </pc:spChg>
        <pc:spChg chg="mod">
          <ac:chgData name="Scott, Jennifer" userId="5959fc91-65d5-4043-b648-7ded706a5c27" providerId="ADAL" clId="{E98727B3-EF23-47BF-83D1-663F9B06A481}" dt="2021-11-02T15:21:12.961" v="28" actId="20577"/>
          <ac:spMkLst>
            <pc:docMk/>
            <pc:sldMk cId="3387201480" sldId="256"/>
            <ac:spMk id="179" creationId="{DCDA54DA-ABDD-4733-A58E-1D2B96B61969}"/>
          </ac:spMkLst>
        </pc:spChg>
      </pc:sldChg>
    </pc:docChg>
  </pc:docChgLst>
  <pc:docChgLst>
    <pc:chgData name="Scott, Jennifer" userId="5959fc91-65d5-4043-b648-7ded706a5c27" providerId="ADAL" clId="{CDCC01C3-8686-42DD-97EA-E63C043D6461}"/>
    <pc:docChg chg="modSld">
      <pc:chgData name="Scott, Jennifer" userId="5959fc91-65d5-4043-b648-7ded706a5c27" providerId="ADAL" clId="{CDCC01C3-8686-42DD-97EA-E63C043D6461}" dt="2022-01-06T10:42:30.517" v="129" actId="20577"/>
      <pc:docMkLst>
        <pc:docMk/>
      </pc:docMkLst>
      <pc:sldChg chg="modSp">
        <pc:chgData name="Scott, Jennifer" userId="5959fc91-65d5-4043-b648-7ded706a5c27" providerId="ADAL" clId="{CDCC01C3-8686-42DD-97EA-E63C043D6461}" dt="2022-01-06T09:42:24.982" v="99" actId="208"/>
        <pc:sldMkLst>
          <pc:docMk/>
          <pc:sldMk cId="3387201480" sldId="256"/>
        </pc:sldMkLst>
        <pc:spChg chg="mod">
          <ac:chgData name="Scott, Jennifer" userId="5959fc91-65d5-4043-b648-7ded706a5c27" providerId="ADAL" clId="{CDCC01C3-8686-42DD-97EA-E63C043D6461}" dt="2022-01-06T09:41:15.479" v="70" actId="208"/>
          <ac:spMkLst>
            <pc:docMk/>
            <pc:sldMk cId="3387201480" sldId="256"/>
            <ac:spMk id="4" creationId="{02899BA6-81E8-4D8C-BC91-ACE2B4899700}"/>
          </ac:spMkLst>
        </pc:spChg>
        <pc:spChg chg="mod">
          <ac:chgData name="Scott, Jennifer" userId="5959fc91-65d5-4043-b648-7ded706a5c27" providerId="ADAL" clId="{CDCC01C3-8686-42DD-97EA-E63C043D6461}" dt="2022-01-06T09:41:19.488" v="72" actId="208"/>
          <ac:spMkLst>
            <pc:docMk/>
            <pc:sldMk cId="3387201480" sldId="256"/>
            <ac:spMk id="6" creationId="{621F6E41-34B8-4D4B-9E5A-065FBD11795F}"/>
          </ac:spMkLst>
        </pc:spChg>
        <pc:spChg chg="mod">
          <ac:chgData name="Scott, Jennifer" userId="5959fc91-65d5-4043-b648-7ded706a5c27" providerId="ADAL" clId="{CDCC01C3-8686-42DD-97EA-E63C043D6461}" dt="2022-01-06T09:41:42.594" v="82" actId="208"/>
          <ac:spMkLst>
            <pc:docMk/>
            <pc:sldMk cId="3387201480" sldId="256"/>
            <ac:spMk id="12" creationId="{03FB5633-DBBC-452E-93A7-25829074FA10}"/>
          </ac:spMkLst>
        </pc:spChg>
        <pc:spChg chg="mod">
          <ac:chgData name="Scott, Jennifer" userId="5959fc91-65d5-4043-b648-7ded706a5c27" providerId="ADAL" clId="{CDCC01C3-8686-42DD-97EA-E63C043D6461}" dt="2022-01-06T09:41:21.622" v="73" actId="208"/>
          <ac:spMkLst>
            <pc:docMk/>
            <pc:sldMk cId="3387201480" sldId="256"/>
            <ac:spMk id="17" creationId="{ED16E104-8FD3-4B1F-A016-B73AFDCAD6E9}"/>
          </ac:spMkLst>
        </pc:spChg>
        <pc:spChg chg="mod">
          <ac:chgData name="Scott, Jennifer" userId="5959fc91-65d5-4043-b648-7ded706a5c27" providerId="ADAL" clId="{CDCC01C3-8686-42DD-97EA-E63C043D6461}" dt="2022-01-06T09:41:27.120" v="76" actId="208"/>
          <ac:spMkLst>
            <pc:docMk/>
            <pc:sldMk cId="3387201480" sldId="256"/>
            <ac:spMk id="18" creationId="{A3F9B9E0-BE8D-4E83-8D91-2B405B8F3D6D}"/>
          </ac:spMkLst>
        </pc:spChg>
        <pc:spChg chg="mod">
          <ac:chgData name="Scott, Jennifer" userId="5959fc91-65d5-4043-b648-7ded706a5c27" providerId="ADAL" clId="{CDCC01C3-8686-42DD-97EA-E63C043D6461}" dt="2022-01-06T09:41:48.654" v="85" actId="208"/>
          <ac:spMkLst>
            <pc:docMk/>
            <pc:sldMk cId="3387201480" sldId="256"/>
            <ac:spMk id="21" creationId="{0D99A854-B2F0-41FD-B23A-7B5A5C9ACC03}"/>
          </ac:spMkLst>
        </pc:spChg>
        <pc:spChg chg="mod">
          <ac:chgData name="Scott, Jennifer" userId="5959fc91-65d5-4043-b648-7ded706a5c27" providerId="ADAL" clId="{CDCC01C3-8686-42DD-97EA-E63C043D6461}" dt="2022-01-06T09:42:01.012" v="90" actId="208"/>
          <ac:spMkLst>
            <pc:docMk/>
            <pc:sldMk cId="3387201480" sldId="256"/>
            <ac:spMk id="22" creationId="{02E12462-50A2-4F0A-BCD6-A6C77C34A087}"/>
          </ac:spMkLst>
        </pc:spChg>
        <pc:spChg chg="mod">
          <ac:chgData name="Scott, Jennifer" userId="5959fc91-65d5-4043-b648-7ded706a5c27" providerId="ADAL" clId="{CDCC01C3-8686-42DD-97EA-E63C043D6461}" dt="2022-01-06T09:41:29.564" v="77" actId="208"/>
          <ac:spMkLst>
            <pc:docMk/>
            <pc:sldMk cId="3387201480" sldId="256"/>
            <ac:spMk id="41" creationId="{CEA018EA-29C5-4AAF-8F7A-4D57E762BC66}"/>
          </ac:spMkLst>
        </pc:spChg>
        <pc:spChg chg="mod">
          <ac:chgData name="Scott, Jennifer" userId="5959fc91-65d5-4043-b648-7ded706a5c27" providerId="ADAL" clId="{CDCC01C3-8686-42DD-97EA-E63C043D6461}" dt="2022-01-06T09:38:16.644" v="20" actId="207"/>
          <ac:spMkLst>
            <pc:docMk/>
            <pc:sldMk cId="3387201480" sldId="256"/>
            <ac:spMk id="44" creationId="{6BD3B28C-AD5D-4EFB-B78A-ED7AA9E0BA95}"/>
          </ac:spMkLst>
        </pc:spChg>
        <pc:spChg chg="mod">
          <ac:chgData name="Scott, Jennifer" userId="5959fc91-65d5-4043-b648-7ded706a5c27" providerId="ADAL" clId="{CDCC01C3-8686-42DD-97EA-E63C043D6461}" dt="2022-01-06T09:41:58.592" v="89" actId="208"/>
          <ac:spMkLst>
            <pc:docMk/>
            <pc:sldMk cId="3387201480" sldId="256"/>
            <ac:spMk id="65" creationId="{28157452-E34B-4869-8456-1C5EF8DB6FBD}"/>
          </ac:spMkLst>
        </pc:spChg>
        <pc:spChg chg="mod">
          <ac:chgData name="Scott, Jennifer" userId="5959fc91-65d5-4043-b648-7ded706a5c27" providerId="ADAL" clId="{CDCC01C3-8686-42DD-97EA-E63C043D6461}" dt="2022-01-06T09:42:11.891" v="95" actId="208"/>
          <ac:spMkLst>
            <pc:docMk/>
            <pc:sldMk cId="3387201480" sldId="256"/>
            <ac:spMk id="119" creationId="{CA5EDDFD-A251-4F7D-8776-A807FB0193C4}"/>
          </ac:spMkLst>
        </pc:spChg>
        <pc:spChg chg="mod">
          <ac:chgData name="Scott, Jennifer" userId="5959fc91-65d5-4043-b648-7ded706a5c27" providerId="ADAL" clId="{CDCC01C3-8686-42DD-97EA-E63C043D6461}" dt="2022-01-06T09:42:14.365" v="96" actId="208"/>
          <ac:spMkLst>
            <pc:docMk/>
            <pc:sldMk cId="3387201480" sldId="256"/>
            <ac:spMk id="120" creationId="{CE10D892-8769-43B2-A67A-5308F0518824}"/>
          </ac:spMkLst>
        </pc:spChg>
        <pc:spChg chg="mod">
          <ac:chgData name="Scott, Jennifer" userId="5959fc91-65d5-4043-b648-7ded706a5c27" providerId="ADAL" clId="{CDCC01C3-8686-42DD-97EA-E63C043D6461}" dt="2022-01-06T09:41:55.237" v="88" actId="208"/>
          <ac:spMkLst>
            <pc:docMk/>
            <pc:sldMk cId="3387201480" sldId="256"/>
            <ac:spMk id="175" creationId="{D4B4B02F-ACA1-4725-B6D3-5EF80F5C323E}"/>
          </ac:spMkLst>
        </pc:spChg>
        <pc:cxnChg chg="mod">
          <ac:chgData name="Scott, Jennifer" userId="5959fc91-65d5-4043-b648-7ded706a5c27" providerId="ADAL" clId="{CDCC01C3-8686-42DD-97EA-E63C043D6461}" dt="2022-01-06T09:41:23.410" v="74" actId="208"/>
          <ac:cxnSpMkLst>
            <pc:docMk/>
            <pc:sldMk cId="3387201480" sldId="256"/>
            <ac:cxnSpMk id="15" creationId="{43D5C819-4D5D-41A1-B97E-55A69C1230F7}"/>
          </ac:cxnSpMkLst>
        </pc:cxnChg>
        <pc:cxnChg chg="mod">
          <ac:chgData name="Scott, Jennifer" userId="5959fc91-65d5-4043-b648-7ded706a5c27" providerId="ADAL" clId="{CDCC01C3-8686-42DD-97EA-E63C043D6461}" dt="2022-01-06T09:42:18.739" v="98" actId="208"/>
          <ac:cxnSpMkLst>
            <pc:docMk/>
            <pc:sldMk cId="3387201480" sldId="256"/>
            <ac:cxnSpMk id="19" creationId="{1C4AAC78-3B20-40C5-9EFA-EB3E9910612F}"/>
          </ac:cxnSpMkLst>
        </pc:cxnChg>
        <pc:cxnChg chg="mod">
          <ac:chgData name="Scott, Jennifer" userId="5959fc91-65d5-4043-b648-7ded706a5c27" providerId="ADAL" clId="{CDCC01C3-8686-42DD-97EA-E63C043D6461}" dt="2022-01-06T09:41:17.198" v="71" actId="208"/>
          <ac:cxnSpMkLst>
            <pc:docMk/>
            <pc:sldMk cId="3387201480" sldId="256"/>
            <ac:cxnSpMk id="27" creationId="{799ABE23-A0E8-4E1F-81FD-2DD9CC14CC90}"/>
          </ac:cxnSpMkLst>
        </pc:cxnChg>
        <pc:cxnChg chg="mod">
          <ac:chgData name="Scott, Jennifer" userId="5959fc91-65d5-4043-b648-7ded706a5c27" providerId="ADAL" clId="{CDCC01C3-8686-42DD-97EA-E63C043D6461}" dt="2022-01-06T09:41:25.253" v="75" actId="208"/>
          <ac:cxnSpMkLst>
            <pc:docMk/>
            <pc:sldMk cId="3387201480" sldId="256"/>
            <ac:cxnSpMk id="37" creationId="{93AE2D51-AC2C-42F3-8A6F-8DA352EFC938}"/>
          </ac:cxnSpMkLst>
        </pc:cxnChg>
        <pc:cxnChg chg="mod">
          <ac:chgData name="Scott, Jennifer" userId="5959fc91-65d5-4043-b648-7ded706a5c27" providerId="ADAL" clId="{CDCC01C3-8686-42DD-97EA-E63C043D6461}" dt="2022-01-06T09:42:24.982" v="99" actId="208"/>
          <ac:cxnSpMkLst>
            <pc:docMk/>
            <pc:sldMk cId="3387201480" sldId="256"/>
            <ac:cxnSpMk id="45" creationId="{24F966F9-25D6-4C2B-B365-CEFFB1673298}"/>
          </ac:cxnSpMkLst>
        </pc:cxnChg>
        <pc:cxnChg chg="mod">
          <ac:chgData name="Scott, Jennifer" userId="5959fc91-65d5-4043-b648-7ded706a5c27" providerId="ADAL" clId="{CDCC01C3-8686-42DD-97EA-E63C043D6461}" dt="2022-01-06T09:41:34.553" v="79" actId="208"/>
          <ac:cxnSpMkLst>
            <pc:docMk/>
            <pc:sldMk cId="3387201480" sldId="256"/>
            <ac:cxnSpMk id="47" creationId="{5192AA86-9472-445D-81AD-0B5C33D51F2A}"/>
          </ac:cxnSpMkLst>
        </pc:cxnChg>
        <pc:cxnChg chg="mod">
          <ac:chgData name="Scott, Jennifer" userId="5959fc91-65d5-4043-b648-7ded706a5c27" providerId="ADAL" clId="{CDCC01C3-8686-42DD-97EA-E63C043D6461}" dt="2022-01-06T09:41:36.943" v="80" actId="208"/>
          <ac:cxnSpMkLst>
            <pc:docMk/>
            <pc:sldMk cId="3387201480" sldId="256"/>
            <ac:cxnSpMk id="51" creationId="{02AE2C93-444A-48A8-9FF2-F6C3783E17A4}"/>
          </ac:cxnSpMkLst>
        </pc:cxnChg>
        <pc:cxnChg chg="mod">
          <ac:chgData name="Scott, Jennifer" userId="5959fc91-65d5-4043-b648-7ded706a5c27" providerId="ADAL" clId="{CDCC01C3-8686-42DD-97EA-E63C043D6461}" dt="2022-01-06T09:41:39.264" v="81" actId="208"/>
          <ac:cxnSpMkLst>
            <pc:docMk/>
            <pc:sldMk cId="3387201480" sldId="256"/>
            <ac:cxnSpMk id="53" creationId="{0FFD828F-E404-4D4E-97A8-093A122B3C07}"/>
          </ac:cxnSpMkLst>
        </pc:cxnChg>
        <pc:cxnChg chg="mod">
          <ac:chgData name="Scott, Jennifer" userId="5959fc91-65d5-4043-b648-7ded706a5c27" providerId="ADAL" clId="{CDCC01C3-8686-42DD-97EA-E63C043D6461}" dt="2022-01-06T09:41:44.645" v="83" actId="208"/>
          <ac:cxnSpMkLst>
            <pc:docMk/>
            <pc:sldMk cId="3387201480" sldId="256"/>
            <ac:cxnSpMk id="58" creationId="{6C24ACBF-6AE5-4313-83FE-2262051EEC39}"/>
          </ac:cxnSpMkLst>
        </pc:cxnChg>
        <pc:cxnChg chg="mod">
          <ac:chgData name="Scott, Jennifer" userId="5959fc91-65d5-4043-b648-7ded706a5c27" providerId="ADAL" clId="{CDCC01C3-8686-42DD-97EA-E63C043D6461}" dt="2022-01-06T09:42:05.375" v="92" actId="208"/>
          <ac:cxnSpMkLst>
            <pc:docMk/>
            <pc:sldMk cId="3387201480" sldId="256"/>
            <ac:cxnSpMk id="59" creationId="{80DBF192-7EB2-4BEB-AE60-FC02838FAF98}"/>
          </ac:cxnSpMkLst>
        </pc:cxnChg>
        <pc:cxnChg chg="mod">
          <ac:chgData name="Scott, Jennifer" userId="5959fc91-65d5-4043-b648-7ded706a5c27" providerId="ADAL" clId="{CDCC01C3-8686-42DD-97EA-E63C043D6461}" dt="2022-01-06T09:42:07.828" v="93" actId="208"/>
          <ac:cxnSpMkLst>
            <pc:docMk/>
            <pc:sldMk cId="3387201480" sldId="256"/>
            <ac:cxnSpMk id="63" creationId="{1383EE5F-E7AD-47A0-B95E-5A6A0CBB1D44}"/>
          </ac:cxnSpMkLst>
        </pc:cxnChg>
        <pc:cxnChg chg="mod">
          <ac:chgData name="Scott, Jennifer" userId="5959fc91-65d5-4043-b648-7ded706a5c27" providerId="ADAL" clId="{CDCC01C3-8686-42DD-97EA-E63C043D6461}" dt="2022-01-06T09:42:09.654" v="94" actId="208"/>
          <ac:cxnSpMkLst>
            <pc:docMk/>
            <pc:sldMk cId="3387201480" sldId="256"/>
            <ac:cxnSpMk id="67" creationId="{51D43860-8FDC-4070-9528-949A2D5C6DDD}"/>
          </ac:cxnSpMkLst>
        </pc:cxnChg>
        <pc:cxnChg chg="mod">
          <ac:chgData name="Scott, Jennifer" userId="5959fc91-65d5-4043-b648-7ded706a5c27" providerId="ADAL" clId="{CDCC01C3-8686-42DD-97EA-E63C043D6461}" dt="2022-01-06T09:41:32.834" v="78" actId="208"/>
          <ac:cxnSpMkLst>
            <pc:docMk/>
            <pc:sldMk cId="3387201480" sldId="256"/>
            <ac:cxnSpMk id="69" creationId="{00ED3C3E-7938-46AA-B3F8-3315986B9BBD}"/>
          </ac:cxnSpMkLst>
        </pc:cxnChg>
        <pc:cxnChg chg="mod">
          <ac:chgData name="Scott, Jennifer" userId="5959fc91-65d5-4043-b648-7ded706a5c27" providerId="ADAL" clId="{CDCC01C3-8686-42DD-97EA-E63C043D6461}" dt="2022-01-06T09:42:16.532" v="97" actId="208"/>
          <ac:cxnSpMkLst>
            <pc:docMk/>
            <pc:sldMk cId="3387201480" sldId="256"/>
            <ac:cxnSpMk id="72" creationId="{DE02C63C-2A41-4DE3-A01D-7C0B5E0CE4D9}"/>
          </ac:cxnSpMkLst>
        </pc:cxnChg>
        <pc:cxnChg chg="mod">
          <ac:chgData name="Scott, Jennifer" userId="5959fc91-65d5-4043-b648-7ded706a5c27" providerId="ADAL" clId="{CDCC01C3-8686-42DD-97EA-E63C043D6461}" dt="2022-01-06T09:41:46.381" v="84" actId="208"/>
          <ac:cxnSpMkLst>
            <pc:docMk/>
            <pc:sldMk cId="3387201480" sldId="256"/>
            <ac:cxnSpMk id="84" creationId="{DA80DCAB-DE14-4E93-8FC1-55CF0B7D8FAF}"/>
          </ac:cxnSpMkLst>
        </pc:cxnChg>
        <pc:cxnChg chg="mod">
          <ac:chgData name="Scott, Jennifer" userId="5959fc91-65d5-4043-b648-7ded706a5c27" providerId="ADAL" clId="{CDCC01C3-8686-42DD-97EA-E63C043D6461}" dt="2022-01-06T09:41:52.515" v="87" actId="208"/>
          <ac:cxnSpMkLst>
            <pc:docMk/>
            <pc:sldMk cId="3387201480" sldId="256"/>
            <ac:cxnSpMk id="85" creationId="{BC947CEF-DDFA-4D87-9748-2F55D6C80161}"/>
          </ac:cxnSpMkLst>
        </pc:cxnChg>
        <pc:cxnChg chg="mod">
          <ac:chgData name="Scott, Jennifer" userId="5959fc91-65d5-4043-b648-7ded706a5c27" providerId="ADAL" clId="{CDCC01C3-8686-42DD-97EA-E63C043D6461}" dt="2022-01-06T09:41:50.688" v="86" actId="208"/>
          <ac:cxnSpMkLst>
            <pc:docMk/>
            <pc:sldMk cId="3387201480" sldId="256"/>
            <ac:cxnSpMk id="87" creationId="{79F29DE8-6A4A-4E31-B59E-751DF971C66A}"/>
          </ac:cxnSpMkLst>
        </pc:cxnChg>
        <pc:cxnChg chg="mod">
          <ac:chgData name="Scott, Jennifer" userId="5959fc91-65d5-4043-b648-7ded706a5c27" providerId="ADAL" clId="{CDCC01C3-8686-42DD-97EA-E63C043D6461}" dt="2022-01-06T09:42:03.202" v="91" actId="208"/>
          <ac:cxnSpMkLst>
            <pc:docMk/>
            <pc:sldMk cId="3387201480" sldId="256"/>
            <ac:cxnSpMk id="116" creationId="{0E89993C-E5A0-4636-BF17-6337D4821545}"/>
          </ac:cxnSpMkLst>
        </pc:cxnChg>
      </pc:sldChg>
      <pc:sldChg chg="modSp">
        <pc:chgData name="Scott, Jennifer" userId="5959fc91-65d5-4043-b648-7ded706a5c27" providerId="ADAL" clId="{CDCC01C3-8686-42DD-97EA-E63C043D6461}" dt="2022-01-06T10:42:30.517" v="129" actId="20577"/>
        <pc:sldMkLst>
          <pc:docMk/>
          <pc:sldMk cId="3862147851" sldId="257"/>
        </pc:sldMkLst>
        <pc:spChg chg="mod">
          <ac:chgData name="Scott, Jennifer" userId="5959fc91-65d5-4043-b648-7ded706a5c27" providerId="ADAL" clId="{CDCC01C3-8686-42DD-97EA-E63C043D6461}" dt="2022-01-06T09:38:25.476" v="21" actId="207"/>
          <ac:spMkLst>
            <pc:docMk/>
            <pc:sldMk cId="3862147851" sldId="257"/>
            <ac:spMk id="5" creationId="{A53ED26C-495A-4DBA-A459-3BE001A0E4AC}"/>
          </ac:spMkLst>
        </pc:spChg>
        <pc:graphicFrameChg chg="mod">
          <ac:chgData name="Scott, Jennifer" userId="5959fc91-65d5-4043-b648-7ded706a5c27" providerId="ADAL" clId="{CDCC01C3-8686-42DD-97EA-E63C043D6461}" dt="2022-01-06T10:42:30.517" v="129" actId="20577"/>
          <ac:graphicFrameMkLst>
            <pc:docMk/>
            <pc:sldMk cId="3862147851" sldId="257"/>
            <ac:graphicFrameMk id="4" creationId="{3FACB0CC-AE8E-4E36-AC41-8617E484CDBB}"/>
          </ac:graphicFrameMkLst>
        </pc:graphicFrameChg>
      </pc:sldChg>
      <pc:sldChg chg="modSp">
        <pc:chgData name="Scott, Jennifer" userId="5959fc91-65d5-4043-b648-7ded706a5c27" providerId="ADAL" clId="{CDCC01C3-8686-42DD-97EA-E63C043D6461}" dt="2022-01-06T09:38:31.711" v="22" actId="207"/>
        <pc:sldMkLst>
          <pc:docMk/>
          <pc:sldMk cId="4214168474" sldId="260"/>
        </pc:sldMkLst>
        <pc:spChg chg="mod">
          <ac:chgData name="Scott, Jennifer" userId="5959fc91-65d5-4043-b648-7ded706a5c27" providerId="ADAL" clId="{CDCC01C3-8686-42DD-97EA-E63C043D6461}" dt="2022-01-06T09:38:31.711" v="22" actId="207"/>
          <ac:spMkLst>
            <pc:docMk/>
            <pc:sldMk cId="4214168474" sldId="260"/>
            <ac:spMk id="4" creationId="{4C6EC84A-1A4D-4A0F-B9E1-EB29A41CA1B4}"/>
          </ac:spMkLst>
        </pc:spChg>
      </pc:sldChg>
      <pc:sldChg chg="addSp modSp">
        <pc:chgData name="Scott, Jennifer" userId="5959fc91-65d5-4043-b648-7ded706a5c27" providerId="ADAL" clId="{CDCC01C3-8686-42DD-97EA-E63C043D6461}" dt="2022-01-06T09:39:49.431" v="69" actId="122"/>
        <pc:sldMkLst>
          <pc:docMk/>
          <pc:sldMk cId="4137828611" sldId="261"/>
        </pc:sldMkLst>
        <pc:spChg chg="add mod">
          <ac:chgData name="Scott, Jennifer" userId="5959fc91-65d5-4043-b648-7ded706a5c27" providerId="ADAL" clId="{CDCC01C3-8686-42DD-97EA-E63C043D6461}" dt="2022-01-06T09:39:49.431" v="69" actId="122"/>
          <ac:spMkLst>
            <pc:docMk/>
            <pc:sldMk cId="4137828611" sldId="261"/>
            <ac:spMk id="2" creationId="{8CC9F215-E89A-4810-9D7A-22C25D7545E3}"/>
          </ac:spMkLst>
        </pc:spChg>
        <pc:graphicFrameChg chg="mod">
          <ac:chgData name="Scott, Jennifer" userId="5959fc91-65d5-4043-b648-7ded706a5c27" providerId="ADAL" clId="{CDCC01C3-8686-42DD-97EA-E63C043D6461}" dt="2022-01-06T09:38:43.545" v="23" actId="1076"/>
          <ac:graphicFrameMkLst>
            <pc:docMk/>
            <pc:sldMk cId="4137828611" sldId="261"/>
            <ac:graphicFrameMk id="16" creationId="{BF7E41BA-0CAC-46A1-8FA4-D49BCCB16FEE}"/>
          </ac:graphicFrameMkLst>
        </pc:graphicFrameChg>
        <pc:picChg chg="mod">
          <ac:chgData name="Scott, Jennifer" userId="5959fc91-65d5-4043-b648-7ded706a5c27" providerId="ADAL" clId="{CDCC01C3-8686-42DD-97EA-E63C043D6461}" dt="2022-01-06T09:39:02.535" v="31" actId="1076"/>
          <ac:picMkLst>
            <pc:docMk/>
            <pc:sldMk cId="4137828611" sldId="261"/>
            <ac:picMk id="18" creationId="{31281EF2-C4A0-497E-BE1F-5781F62C6B8B}"/>
          </ac:picMkLst>
        </pc:picChg>
        <pc:picChg chg="mod">
          <ac:chgData name="Scott, Jennifer" userId="5959fc91-65d5-4043-b648-7ded706a5c27" providerId="ADAL" clId="{CDCC01C3-8686-42DD-97EA-E63C043D6461}" dt="2022-01-06T09:39:06.698" v="33" actId="1076"/>
          <ac:picMkLst>
            <pc:docMk/>
            <pc:sldMk cId="4137828611" sldId="261"/>
            <ac:picMk id="32" creationId="{3384403E-57EC-4A2E-B536-11FDD5571070}"/>
          </ac:picMkLst>
        </pc:picChg>
        <pc:picChg chg="mod">
          <ac:chgData name="Scott, Jennifer" userId="5959fc91-65d5-4043-b648-7ded706a5c27" providerId="ADAL" clId="{CDCC01C3-8686-42DD-97EA-E63C043D6461}" dt="2022-01-06T09:39:04.909" v="32" actId="1076"/>
          <ac:picMkLst>
            <pc:docMk/>
            <pc:sldMk cId="4137828611" sldId="261"/>
            <ac:picMk id="33" creationId="{F52984E2-A8FD-442F-B04F-4E8347D52C9A}"/>
          </ac:picMkLst>
        </pc:picChg>
        <pc:picChg chg="mod">
          <ac:chgData name="Scott, Jennifer" userId="5959fc91-65d5-4043-b648-7ded706a5c27" providerId="ADAL" clId="{CDCC01C3-8686-42DD-97EA-E63C043D6461}" dt="2022-01-06T09:39:00.050" v="30" actId="1076"/>
          <ac:picMkLst>
            <pc:docMk/>
            <pc:sldMk cId="4137828611" sldId="261"/>
            <ac:picMk id="34" creationId="{5B4438B9-E526-4D82-AE8E-2584CE9D8029}"/>
          </ac:picMkLst>
        </pc:picChg>
        <pc:picChg chg="mod">
          <ac:chgData name="Scott, Jennifer" userId="5959fc91-65d5-4043-b648-7ded706a5c27" providerId="ADAL" clId="{CDCC01C3-8686-42DD-97EA-E63C043D6461}" dt="2022-01-06T09:39:08.781" v="34" actId="1076"/>
          <ac:picMkLst>
            <pc:docMk/>
            <pc:sldMk cId="4137828611" sldId="261"/>
            <ac:picMk id="36" creationId="{74734874-7BBF-4021-9B95-8FCC481784DE}"/>
          </ac:picMkLst>
        </pc:picChg>
        <pc:picChg chg="mod">
          <ac:chgData name="Scott, Jennifer" userId="5959fc91-65d5-4043-b648-7ded706a5c27" providerId="ADAL" clId="{CDCC01C3-8686-42DD-97EA-E63C043D6461}" dt="2022-01-06T09:38:55.646" v="28" actId="1076"/>
          <ac:picMkLst>
            <pc:docMk/>
            <pc:sldMk cId="4137828611" sldId="261"/>
            <ac:picMk id="38" creationId="{DEAF0235-7DA0-42DD-B8B2-D9205F2036EF}"/>
          </ac:picMkLst>
        </pc:picChg>
        <pc:picChg chg="mod">
          <ac:chgData name="Scott, Jennifer" userId="5959fc91-65d5-4043-b648-7ded706a5c27" providerId="ADAL" clId="{CDCC01C3-8686-42DD-97EA-E63C043D6461}" dt="2022-01-06T09:38:57.922" v="29" actId="1076"/>
          <ac:picMkLst>
            <pc:docMk/>
            <pc:sldMk cId="4137828611" sldId="261"/>
            <ac:picMk id="39" creationId="{C29506AB-1CC0-431C-A589-A87CD1658034}"/>
          </ac:picMkLst>
        </pc:picChg>
        <pc:picChg chg="mod">
          <ac:chgData name="Scott, Jennifer" userId="5959fc91-65d5-4043-b648-7ded706a5c27" providerId="ADAL" clId="{CDCC01C3-8686-42DD-97EA-E63C043D6461}" dt="2022-01-06T09:38:52.684" v="26" actId="1076"/>
          <ac:picMkLst>
            <pc:docMk/>
            <pc:sldMk cId="4137828611" sldId="261"/>
            <ac:picMk id="40" creationId="{37B3E04B-A91B-443F-A5B4-700E0FD2CDF0}"/>
          </ac:picMkLst>
        </pc:picChg>
        <pc:picChg chg="mod">
          <ac:chgData name="Scott, Jennifer" userId="5959fc91-65d5-4043-b648-7ded706a5c27" providerId="ADAL" clId="{CDCC01C3-8686-42DD-97EA-E63C043D6461}" dt="2022-01-06T09:38:53.978" v="27" actId="1076"/>
          <ac:picMkLst>
            <pc:docMk/>
            <pc:sldMk cId="4137828611" sldId="261"/>
            <ac:picMk id="41" creationId="{3B1A53C3-DDD3-45D1-A489-8CBEB9BC0396}"/>
          </ac:picMkLst>
        </pc:picChg>
        <pc:picChg chg="mod">
          <ac:chgData name="Scott, Jennifer" userId="5959fc91-65d5-4043-b648-7ded706a5c27" providerId="ADAL" clId="{CDCC01C3-8686-42DD-97EA-E63C043D6461}" dt="2022-01-06T09:38:48.875" v="24" actId="1076"/>
          <ac:picMkLst>
            <pc:docMk/>
            <pc:sldMk cId="4137828611" sldId="261"/>
            <ac:picMk id="42" creationId="{908753E0-DC67-4A41-B840-56BE11307796}"/>
          </ac:picMkLst>
        </pc:picChg>
        <pc:picChg chg="mod">
          <ac:chgData name="Scott, Jennifer" userId="5959fc91-65d5-4043-b648-7ded706a5c27" providerId="ADAL" clId="{CDCC01C3-8686-42DD-97EA-E63C043D6461}" dt="2022-01-06T09:38:50.880" v="25" actId="1076"/>
          <ac:picMkLst>
            <pc:docMk/>
            <pc:sldMk cId="4137828611" sldId="261"/>
            <ac:picMk id="43" creationId="{E917DB90-19ED-4ED3-B201-69C3848AB2C2}"/>
          </ac:picMkLst>
        </pc:picChg>
        <pc:picChg chg="mod">
          <ac:chgData name="Scott, Jennifer" userId="5959fc91-65d5-4043-b648-7ded706a5c27" providerId="ADAL" clId="{CDCC01C3-8686-42DD-97EA-E63C043D6461}" dt="2022-01-06T09:39:10.405" v="35" actId="1076"/>
          <ac:picMkLst>
            <pc:docMk/>
            <pc:sldMk cId="4137828611" sldId="261"/>
            <ac:picMk id="1039" creationId="{59AF0F6D-E16B-4ABB-AB1B-64785EBBCF0B}"/>
          </ac:picMkLst>
        </pc:picChg>
      </pc:sldChg>
      <pc:sldChg chg="modSp">
        <pc:chgData name="Scott, Jennifer" userId="5959fc91-65d5-4043-b648-7ded706a5c27" providerId="ADAL" clId="{CDCC01C3-8686-42DD-97EA-E63C043D6461}" dt="2022-01-06T09:38:11.715" v="19" actId="207"/>
        <pc:sldMkLst>
          <pc:docMk/>
          <pc:sldMk cId="3317870377" sldId="262"/>
        </pc:sldMkLst>
        <pc:spChg chg="mod">
          <ac:chgData name="Scott, Jennifer" userId="5959fc91-65d5-4043-b648-7ded706a5c27" providerId="ADAL" clId="{CDCC01C3-8686-42DD-97EA-E63C043D6461}" dt="2022-01-06T09:37:57.691" v="17" actId="208"/>
          <ac:spMkLst>
            <pc:docMk/>
            <pc:sldMk cId="3317870377" sldId="262"/>
            <ac:spMk id="4" creationId="{02899BA6-81E8-4D8C-BC91-ACE2B4899700}"/>
          </ac:spMkLst>
        </pc:spChg>
        <pc:spChg chg="mod">
          <ac:chgData name="Scott, Jennifer" userId="5959fc91-65d5-4043-b648-7ded706a5c27" providerId="ADAL" clId="{CDCC01C3-8686-42DD-97EA-E63C043D6461}" dt="2022-01-06T09:37:44.067" v="14" actId="208"/>
          <ac:spMkLst>
            <pc:docMk/>
            <pc:sldMk cId="3317870377" sldId="262"/>
            <ac:spMk id="6" creationId="{621F6E41-34B8-4D4B-9E5A-065FBD11795F}"/>
          </ac:spMkLst>
        </pc:spChg>
        <pc:spChg chg="mod">
          <ac:chgData name="Scott, Jennifer" userId="5959fc91-65d5-4043-b648-7ded706a5c27" providerId="ADAL" clId="{CDCC01C3-8686-42DD-97EA-E63C043D6461}" dt="2022-01-06T09:36:58.757" v="2" actId="208"/>
          <ac:spMkLst>
            <pc:docMk/>
            <pc:sldMk cId="3317870377" sldId="262"/>
            <ac:spMk id="12" creationId="{03FB5633-DBBC-452E-93A7-25829074FA10}"/>
          </ac:spMkLst>
        </pc:spChg>
        <pc:spChg chg="mod">
          <ac:chgData name="Scott, Jennifer" userId="5959fc91-65d5-4043-b648-7ded706a5c27" providerId="ADAL" clId="{CDCC01C3-8686-42DD-97EA-E63C043D6461}" dt="2022-01-06T09:37:46.180" v="15" actId="208"/>
          <ac:spMkLst>
            <pc:docMk/>
            <pc:sldMk cId="3317870377" sldId="262"/>
            <ac:spMk id="17" creationId="{ED16E104-8FD3-4B1F-A016-B73AFDCAD6E9}"/>
          </ac:spMkLst>
        </pc:spChg>
        <pc:spChg chg="mod">
          <ac:chgData name="Scott, Jennifer" userId="5959fc91-65d5-4043-b648-7ded706a5c27" providerId="ADAL" clId="{CDCC01C3-8686-42DD-97EA-E63C043D6461}" dt="2022-01-06T09:37:39.483" v="12" actId="208"/>
          <ac:spMkLst>
            <pc:docMk/>
            <pc:sldMk cId="3317870377" sldId="262"/>
            <ac:spMk id="18" creationId="{A3F9B9E0-BE8D-4E83-8D91-2B405B8F3D6D}"/>
          </ac:spMkLst>
        </pc:spChg>
        <pc:spChg chg="mod">
          <ac:chgData name="Scott, Jennifer" userId="5959fc91-65d5-4043-b648-7ded706a5c27" providerId="ADAL" clId="{CDCC01C3-8686-42DD-97EA-E63C043D6461}" dt="2022-01-06T09:37:01.780" v="4" actId="208"/>
          <ac:spMkLst>
            <pc:docMk/>
            <pc:sldMk cId="3317870377" sldId="262"/>
            <ac:spMk id="21" creationId="{0D99A854-B2F0-41FD-B23A-7B5A5C9ACC03}"/>
          </ac:spMkLst>
        </pc:spChg>
        <pc:spChg chg="mod">
          <ac:chgData name="Scott, Jennifer" userId="5959fc91-65d5-4043-b648-7ded706a5c27" providerId="ADAL" clId="{CDCC01C3-8686-42DD-97EA-E63C043D6461}" dt="2022-01-06T09:37:09.886" v="7" actId="208"/>
          <ac:spMkLst>
            <pc:docMk/>
            <pc:sldMk cId="3317870377" sldId="262"/>
            <ac:spMk id="22" creationId="{02E12462-50A2-4F0A-BCD6-A6C77C34A087}"/>
          </ac:spMkLst>
        </pc:spChg>
        <pc:spChg chg="mod">
          <ac:chgData name="Scott, Jennifer" userId="5959fc91-65d5-4043-b648-7ded706a5c27" providerId="ADAL" clId="{CDCC01C3-8686-42DD-97EA-E63C043D6461}" dt="2022-01-06T09:37:35.171" v="10" actId="208"/>
          <ac:spMkLst>
            <pc:docMk/>
            <pc:sldMk cId="3317870377" sldId="262"/>
            <ac:spMk id="41" creationId="{CEA018EA-29C5-4AAF-8F7A-4D57E762BC66}"/>
          </ac:spMkLst>
        </pc:spChg>
        <pc:spChg chg="mod">
          <ac:chgData name="Scott, Jennifer" userId="5959fc91-65d5-4043-b648-7ded706a5c27" providerId="ADAL" clId="{CDCC01C3-8686-42DD-97EA-E63C043D6461}" dt="2022-01-06T09:38:11.715" v="19" actId="207"/>
          <ac:spMkLst>
            <pc:docMk/>
            <pc:sldMk cId="3317870377" sldId="262"/>
            <ac:spMk id="44" creationId="{6BD3B28C-AD5D-4EFB-B78A-ED7AA9E0BA95}"/>
          </ac:spMkLst>
        </pc:spChg>
        <pc:cxnChg chg="mod">
          <ac:chgData name="Scott, Jennifer" userId="5959fc91-65d5-4043-b648-7ded706a5c27" providerId="ADAL" clId="{CDCC01C3-8686-42DD-97EA-E63C043D6461}" dt="2022-01-06T09:37:48.386" v="16" actId="208"/>
          <ac:cxnSpMkLst>
            <pc:docMk/>
            <pc:sldMk cId="3317870377" sldId="262"/>
            <ac:cxnSpMk id="15" creationId="{43D5C819-4D5D-41A1-B97E-55A69C1230F7}"/>
          </ac:cxnSpMkLst>
        </pc:cxnChg>
        <pc:cxnChg chg="mod">
          <ac:chgData name="Scott, Jennifer" userId="5959fc91-65d5-4043-b648-7ded706a5c27" providerId="ADAL" clId="{CDCC01C3-8686-42DD-97EA-E63C043D6461}" dt="2022-01-06T09:37:59.472" v="18" actId="208"/>
          <ac:cxnSpMkLst>
            <pc:docMk/>
            <pc:sldMk cId="3317870377" sldId="262"/>
            <ac:cxnSpMk id="27" creationId="{799ABE23-A0E8-4E1F-81FD-2DD9CC14CC90}"/>
          </ac:cxnSpMkLst>
        </pc:cxnChg>
        <pc:cxnChg chg="mod">
          <ac:chgData name="Scott, Jennifer" userId="5959fc91-65d5-4043-b648-7ded706a5c27" providerId="ADAL" clId="{CDCC01C3-8686-42DD-97EA-E63C043D6461}" dt="2022-01-06T09:37:03.868" v="5" actId="208"/>
          <ac:cxnSpMkLst>
            <pc:docMk/>
            <pc:sldMk cId="3317870377" sldId="262"/>
            <ac:cxnSpMk id="29" creationId="{FB034F3B-8AC2-4D64-AD17-5DC067293AAE}"/>
          </ac:cxnSpMkLst>
        </pc:cxnChg>
        <pc:cxnChg chg="mod">
          <ac:chgData name="Scott, Jennifer" userId="5959fc91-65d5-4043-b648-7ded706a5c27" providerId="ADAL" clId="{CDCC01C3-8686-42DD-97EA-E63C043D6461}" dt="2022-01-06T09:37:05.967" v="6" actId="208"/>
          <ac:cxnSpMkLst>
            <pc:docMk/>
            <pc:sldMk cId="3317870377" sldId="262"/>
            <ac:cxnSpMk id="32" creationId="{648DA469-688C-4F8F-86E9-A77B88F97203}"/>
          </ac:cxnSpMkLst>
        </pc:cxnChg>
        <pc:cxnChg chg="mod">
          <ac:chgData name="Scott, Jennifer" userId="5959fc91-65d5-4043-b648-7ded706a5c27" providerId="ADAL" clId="{CDCC01C3-8686-42DD-97EA-E63C043D6461}" dt="2022-01-06T09:37:42.203" v="13" actId="208"/>
          <ac:cxnSpMkLst>
            <pc:docMk/>
            <pc:sldMk cId="3317870377" sldId="262"/>
            <ac:cxnSpMk id="37" creationId="{93AE2D51-AC2C-42F3-8A6F-8DA352EFC938}"/>
          </ac:cxnSpMkLst>
        </pc:cxnChg>
        <pc:cxnChg chg="mod">
          <ac:chgData name="Scott, Jennifer" userId="5959fc91-65d5-4043-b648-7ded706a5c27" providerId="ADAL" clId="{CDCC01C3-8686-42DD-97EA-E63C043D6461}" dt="2022-01-06T09:37:00.238" v="3" actId="208"/>
          <ac:cxnSpMkLst>
            <pc:docMk/>
            <pc:sldMk cId="3317870377" sldId="262"/>
            <ac:cxnSpMk id="47" creationId="{5192AA86-9472-445D-81AD-0B5C33D51F2A}"/>
          </ac:cxnSpMkLst>
        </pc:cxnChg>
        <pc:cxnChg chg="mod">
          <ac:chgData name="Scott, Jennifer" userId="5959fc91-65d5-4043-b648-7ded706a5c27" providerId="ADAL" clId="{CDCC01C3-8686-42DD-97EA-E63C043D6461}" dt="2022-01-06T09:37:30.298" v="8" actId="208"/>
          <ac:cxnSpMkLst>
            <pc:docMk/>
            <pc:sldMk cId="3317870377" sldId="262"/>
            <ac:cxnSpMk id="51" creationId="{02AE2C93-444A-48A8-9FF2-F6C3783E17A4}"/>
          </ac:cxnSpMkLst>
        </pc:cxnChg>
        <pc:cxnChg chg="mod">
          <ac:chgData name="Scott, Jennifer" userId="5959fc91-65d5-4043-b648-7ded706a5c27" providerId="ADAL" clId="{CDCC01C3-8686-42DD-97EA-E63C043D6461}" dt="2022-01-06T09:37:32.375" v="9" actId="208"/>
          <ac:cxnSpMkLst>
            <pc:docMk/>
            <pc:sldMk cId="3317870377" sldId="262"/>
            <ac:cxnSpMk id="53" creationId="{0FFD828F-E404-4D4E-97A8-093A122B3C07}"/>
          </ac:cxnSpMkLst>
        </pc:cxnChg>
        <pc:cxnChg chg="mod">
          <ac:chgData name="Scott, Jennifer" userId="5959fc91-65d5-4043-b648-7ded706a5c27" providerId="ADAL" clId="{CDCC01C3-8686-42DD-97EA-E63C043D6461}" dt="2022-01-06T09:36:57.016" v="1" actId="208"/>
          <ac:cxnSpMkLst>
            <pc:docMk/>
            <pc:sldMk cId="3317870377" sldId="262"/>
            <ac:cxnSpMk id="58" creationId="{6C24ACBF-6AE5-4313-83FE-2262051EEC39}"/>
          </ac:cxnSpMkLst>
        </pc:cxnChg>
        <pc:cxnChg chg="mod">
          <ac:chgData name="Scott, Jennifer" userId="5959fc91-65d5-4043-b648-7ded706a5c27" providerId="ADAL" clId="{CDCC01C3-8686-42DD-97EA-E63C043D6461}" dt="2022-01-06T09:37:37.794" v="11" actId="208"/>
          <ac:cxnSpMkLst>
            <pc:docMk/>
            <pc:sldMk cId="3317870377" sldId="262"/>
            <ac:cxnSpMk id="69" creationId="{00ED3C3E-7938-46AA-B3F8-3315986B9BBD}"/>
          </ac:cxnSpMkLst>
        </pc:cxnChg>
        <pc:cxnChg chg="mod">
          <ac:chgData name="Scott, Jennifer" userId="5959fc91-65d5-4043-b648-7ded706a5c27" providerId="ADAL" clId="{CDCC01C3-8686-42DD-97EA-E63C043D6461}" dt="2022-01-06T09:36:55.080" v="0" actId="208"/>
          <ac:cxnSpMkLst>
            <pc:docMk/>
            <pc:sldMk cId="3317870377" sldId="262"/>
            <ac:cxnSpMk id="84" creationId="{DA80DCAB-DE14-4E93-8FC1-55CF0B7D8FAF}"/>
          </ac:cxnSpMkLst>
        </pc:cxnChg>
      </pc:sldChg>
    </pc:docChg>
  </pc:docChgLst>
  <pc:docChgLst>
    <pc:chgData name="Scott, Jennifer" userId="5959fc91-65d5-4043-b648-7ded706a5c27" providerId="ADAL" clId="{219D2E2D-1A30-491B-BCBF-7AADDAFFFA20}"/>
    <pc:docChg chg="custSel modSld">
      <pc:chgData name="Scott, Jennifer" userId="5959fc91-65d5-4043-b648-7ded706a5c27" providerId="ADAL" clId="{219D2E2D-1A30-491B-BCBF-7AADDAFFFA20}" dt="2021-12-08T15:25:45.513" v="33" actId="14100"/>
      <pc:docMkLst>
        <pc:docMk/>
      </pc:docMkLst>
      <pc:sldChg chg="modSp">
        <pc:chgData name="Scott, Jennifer" userId="5959fc91-65d5-4043-b648-7ded706a5c27" providerId="ADAL" clId="{219D2E2D-1A30-491B-BCBF-7AADDAFFFA20}" dt="2021-12-08T15:25:45.513" v="33" actId="14100"/>
        <pc:sldMkLst>
          <pc:docMk/>
          <pc:sldMk cId="3387201480" sldId="256"/>
        </pc:sldMkLst>
        <pc:spChg chg="mod">
          <ac:chgData name="Scott, Jennifer" userId="5959fc91-65d5-4043-b648-7ded706a5c27" providerId="ADAL" clId="{219D2E2D-1A30-491B-BCBF-7AADDAFFFA20}" dt="2021-12-08T15:25:05.475" v="23" actId="313"/>
          <ac:spMkLst>
            <pc:docMk/>
            <pc:sldMk cId="3387201480" sldId="256"/>
            <ac:spMk id="5" creationId="{34778704-D2C1-47A9-8E96-535A99C3D9F5}"/>
          </ac:spMkLst>
        </pc:spChg>
        <pc:spChg chg="mod">
          <ac:chgData name="Scott, Jennifer" userId="5959fc91-65d5-4043-b648-7ded706a5c27" providerId="ADAL" clId="{219D2E2D-1A30-491B-BCBF-7AADDAFFFA20}" dt="2021-12-08T15:24:35.453" v="0" actId="20577"/>
          <ac:spMkLst>
            <pc:docMk/>
            <pc:sldMk cId="3387201480" sldId="256"/>
            <ac:spMk id="22" creationId="{02E12462-50A2-4F0A-BCD6-A6C77C34A087}"/>
          </ac:spMkLst>
        </pc:spChg>
        <pc:cxnChg chg="mod">
          <ac:chgData name="Scott, Jennifer" userId="5959fc91-65d5-4043-b648-7ded706a5c27" providerId="ADAL" clId="{219D2E2D-1A30-491B-BCBF-7AADDAFFFA20}" dt="2021-12-08T15:25:40.617" v="31" actId="1076"/>
          <ac:cxnSpMkLst>
            <pc:docMk/>
            <pc:sldMk cId="3387201480" sldId="256"/>
            <ac:cxnSpMk id="45" creationId="{24F966F9-25D6-4C2B-B365-CEFFB1673298}"/>
          </ac:cxnSpMkLst>
        </pc:cxnChg>
        <pc:cxnChg chg="mod">
          <ac:chgData name="Scott, Jennifer" userId="5959fc91-65d5-4043-b648-7ded706a5c27" providerId="ADAL" clId="{219D2E2D-1A30-491B-BCBF-7AADDAFFFA20}" dt="2021-12-08T15:25:45.513" v="33" actId="14100"/>
          <ac:cxnSpMkLst>
            <pc:docMk/>
            <pc:sldMk cId="3387201480" sldId="256"/>
            <ac:cxnSpMk id="59" creationId="{80DBF192-7EB2-4BEB-AE60-FC02838FAF98}"/>
          </ac:cxnSpMkLst>
        </pc:cxnChg>
        <pc:cxnChg chg="mod">
          <ac:chgData name="Scott, Jennifer" userId="5959fc91-65d5-4043-b648-7ded706a5c27" providerId="ADAL" clId="{219D2E2D-1A30-491B-BCBF-7AADDAFFFA20}" dt="2021-12-08T15:25:28.341" v="27" actId="14100"/>
          <ac:cxnSpMkLst>
            <pc:docMk/>
            <pc:sldMk cId="3387201480" sldId="256"/>
            <ac:cxnSpMk id="88" creationId="{EC8343CA-184E-418A-A34F-E72149817543}"/>
          </ac:cxnSpMkLst>
        </pc:cxnChg>
      </pc:sldChg>
    </pc:docChg>
  </pc:docChgLst>
  <pc:docChgLst>
    <pc:chgData name="Scott, Jennifer" userId="S::jennifer.scott@justice.gov.uk::5959fc91-65d5-4043-b648-7ded706a5c27" providerId="AD" clId="Web-{4B494B4B-193A-5AC0-2AB1-3477688A1229}"/>
    <pc:docChg chg="">
      <pc:chgData name="Scott, Jennifer" userId="S::jennifer.scott@justice.gov.uk::5959fc91-65d5-4043-b648-7ded706a5c27" providerId="AD" clId="Web-{4B494B4B-193A-5AC0-2AB1-3477688A1229}" dt="2022-01-05T14:01:23.470" v="2"/>
      <pc:docMkLst>
        <pc:docMk/>
      </pc:docMkLst>
      <pc:sldChg chg="delCm">
        <pc:chgData name="Scott, Jennifer" userId="S::jennifer.scott@justice.gov.uk::5959fc91-65d5-4043-b648-7ded706a5c27" providerId="AD" clId="Web-{4B494B4B-193A-5AC0-2AB1-3477688A1229}" dt="2022-01-05T14:01:23.470" v="2"/>
        <pc:sldMkLst>
          <pc:docMk/>
          <pc:sldMk cId="3862147851" sldId="257"/>
        </pc:sldMkLst>
      </pc:sldChg>
      <pc:sldChg chg="delCm">
        <pc:chgData name="Scott, Jennifer" userId="S::jennifer.scott@justice.gov.uk::5959fc91-65d5-4043-b648-7ded706a5c27" providerId="AD" clId="Web-{4B494B4B-193A-5AC0-2AB1-3477688A1229}" dt="2022-01-05T14:01:12.891" v="1"/>
        <pc:sldMkLst>
          <pc:docMk/>
          <pc:sldMk cId="4137828611" sldId="261"/>
        </pc:sldMkLst>
      </pc:sldChg>
    </pc:docChg>
  </pc:docChgLst>
  <pc:docChgLst>
    <pc:chgData name="Jennifer" userId="5959fc91-65d5-4043-b648-7ded706a5c27" providerId="ADAL" clId="{F9568DD3-F94D-4F17-8BAB-8E631BB4BFF9}"/>
    <pc:docChg chg="custSel modSld">
      <pc:chgData name="Jennifer" userId="5959fc91-65d5-4043-b648-7ded706a5c27" providerId="ADAL" clId="{F9568DD3-F94D-4F17-8BAB-8E631BB4BFF9}" dt="2021-08-16T10:47:03.209" v="16" actId="20577"/>
      <pc:docMkLst>
        <pc:docMk/>
      </pc:docMkLst>
      <pc:sldChg chg="modSp">
        <pc:chgData name="Jennifer" userId="5959fc91-65d5-4043-b648-7ded706a5c27" providerId="ADAL" clId="{F9568DD3-F94D-4F17-8BAB-8E631BB4BFF9}" dt="2021-08-16T10:47:03.209" v="16" actId="20577"/>
        <pc:sldMkLst>
          <pc:docMk/>
          <pc:sldMk cId="3387201480" sldId="256"/>
        </pc:sldMkLst>
        <pc:spChg chg="mod">
          <ac:chgData name="Jennifer" userId="5959fc91-65d5-4043-b648-7ded706a5c27" providerId="ADAL" clId="{F9568DD3-F94D-4F17-8BAB-8E631BB4BFF9}" dt="2021-08-16T10:47:03.209" v="16" actId="20577"/>
          <ac:spMkLst>
            <pc:docMk/>
            <pc:sldMk cId="3387201480" sldId="256"/>
            <ac:spMk id="12" creationId="{03FB5633-DBBC-452E-93A7-25829074FA10}"/>
          </ac:spMkLst>
        </pc:spChg>
        <pc:spChg chg="mod">
          <ac:chgData name="Jennifer" userId="5959fc91-65d5-4043-b648-7ded706a5c27" providerId="ADAL" clId="{F9568DD3-F94D-4F17-8BAB-8E631BB4BFF9}" dt="2021-08-16T10:45:41.862" v="11" actId="313"/>
          <ac:spMkLst>
            <pc:docMk/>
            <pc:sldMk cId="3387201480" sldId="256"/>
            <ac:spMk id="55" creationId="{A044532D-0845-4A5A-AE95-384E7DDA0816}"/>
          </ac:spMkLst>
        </pc:spChg>
      </pc:sldChg>
    </pc:docChg>
  </pc:docChgLst>
  <pc:docChgLst>
    <pc:chgData name="Gunkel, Joanna" userId="S::joanna.gunkel@justice.gov.uk::9ba42a5d-063d-490d-8388-b0f3db9d05f4" providerId="AD" clId="Web-{CBFF45DE-FC8B-415C-A16D-0DEC9E9CF00E}"/>
    <pc:docChg chg="mod modSld">
      <pc:chgData name="Gunkel, Joanna" userId="S::joanna.gunkel@justice.gov.uk::9ba42a5d-063d-490d-8388-b0f3db9d05f4" providerId="AD" clId="Web-{CBFF45DE-FC8B-415C-A16D-0DEC9E9CF00E}" dt="2022-01-05T12:45:30.660" v="25"/>
      <pc:docMkLst>
        <pc:docMk/>
      </pc:docMkLst>
      <pc:sldChg chg="addCm modCm">
        <pc:chgData name="Gunkel, Joanna" userId="S::joanna.gunkel@justice.gov.uk::9ba42a5d-063d-490d-8388-b0f3db9d05f4" providerId="AD" clId="Web-{CBFF45DE-FC8B-415C-A16D-0DEC9E9CF00E}" dt="2022-01-05T12:44:02.015" v="24"/>
        <pc:sldMkLst>
          <pc:docMk/>
          <pc:sldMk cId="3862147851" sldId="257"/>
        </pc:sldMkLst>
      </pc:sldChg>
      <pc:sldChg chg="addCm">
        <pc:chgData name="Gunkel, Joanna" userId="S::joanna.gunkel@justice.gov.uk::9ba42a5d-063d-490d-8388-b0f3db9d05f4" providerId="AD" clId="Web-{CBFF45DE-FC8B-415C-A16D-0DEC9E9CF00E}" dt="2022-01-05T12:45:30.660" v="25"/>
        <pc:sldMkLst>
          <pc:docMk/>
          <pc:sldMk cId="2111644031" sldId="259"/>
        </pc:sldMkLst>
      </pc:sldChg>
      <pc:sldChg chg="modSp addCm modCm">
        <pc:chgData name="Gunkel, Joanna" userId="S::joanna.gunkel@justice.gov.uk::9ba42a5d-063d-490d-8388-b0f3db9d05f4" providerId="AD" clId="Web-{CBFF45DE-FC8B-415C-A16D-0DEC9E9CF00E}" dt="2022-01-05T12:43:36.217" v="20"/>
        <pc:sldMkLst>
          <pc:docMk/>
          <pc:sldMk cId="4214168474" sldId="260"/>
        </pc:sldMkLst>
        <pc:graphicFrameChg chg="mod">
          <ac:chgData name="Gunkel, Joanna" userId="S::joanna.gunkel@justice.gov.uk::9ba42a5d-063d-490d-8388-b0f3db9d05f4" providerId="AD" clId="Web-{CBFF45DE-FC8B-415C-A16D-0DEC9E9CF00E}" dt="2022-01-05T12:37:19.465" v="8" actId="1076"/>
          <ac:graphicFrameMkLst>
            <pc:docMk/>
            <pc:sldMk cId="4214168474" sldId="260"/>
            <ac:graphicFrameMk id="3" creationId="{133B303B-6A4E-4100-BA39-063D5C9424D8}"/>
          </ac:graphicFrameMkLst>
        </pc:graphicFrameChg>
      </pc:sldChg>
      <pc:sldChg chg="addCm modCm">
        <pc:chgData name="Gunkel, Joanna" userId="S::joanna.gunkel@justice.gov.uk::9ba42a5d-063d-490d-8388-b0f3db9d05f4" providerId="AD" clId="Web-{CBFF45DE-FC8B-415C-A16D-0DEC9E9CF00E}" dt="2022-01-05T12:43:06.309" v="17"/>
        <pc:sldMkLst>
          <pc:docMk/>
          <pc:sldMk cId="4137828611" sldId="261"/>
        </pc:sldMkLst>
      </pc:sldChg>
    </pc:docChg>
  </pc:docChgLst>
  <pc:docChgLst>
    <pc:chgData name="Jennifer" userId="5959fc91-65d5-4043-b648-7ded706a5c27" providerId="ADAL" clId="{219D2E2D-1A30-491B-BCBF-7AADDAFFFA20}"/>
    <pc:docChg chg="custSel modSld">
      <pc:chgData name="Jennifer" userId="5959fc91-65d5-4043-b648-7ded706a5c27" providerId="ADAL" clId="{219D2E2D-1A30-491B-BCBF-7AADDAFFFA20}" dt="2021-12-06T11:28:15.766" v="211" actId="1076"/>
      <pc:docMkLst>
        <pc:docMk/>
      </pc:docMkLst>
      <pc:sldChg chg="addSp delSp modSp setBg">
        <pc:chgData name="Jennifer" userId="5959fc91-65d5-4043-b648-7ded706a5c27" providerId="ADAL" clId="{219D2E2D-1A30-491B-BCBF-7AADDAFFFA20}" dt="2021-12-06T11:28:15.766" v="211" actId="1076"/>
        <pc:sldMkLst>
          <pc:docMk/>
          <pc:sldMk cId="3387201480" sldId="256"/>
        </pc:sldMkLst>
        <pc:spChg chg="mod">
          <ac:chgData name="Jennifer" userId="5959fc91-65d5-4043-b648-7ded706a5c27" providerId="ADAL" clId="{219D2E2D-1A30-491B-BCBF-7AADDAFFFA20}" dt="2021-12-06T11:06:47.665" v="204" actId="1076"/>
          <ac:spMkLst>
            <pc:docMk/>
            <pc:sldMk cId="3387201480" sldId="256"/>
            <ac:spMk id="4" creationId="{02899BA6-81E8-4D8C-BC91-ACE2B4899700}"/>
          </ac:spMkLst>
        </pc:spChg>
        <pc:spChg chg="add mod ord">
          <ac:chgData name="Jennifer" userId="5959fc91-65d5-4043-b648-7ded706a5c27" providerId="ADAL" clId="{219D2E2D-1A30-491B-BCBF-7AADDAFFFA20}" dt="2021-12-06T11:03:15.505" v="175" actId="208"/>
          <ac:spMkLst>
            <pc:docMk/>
            <pc:sldMk cId="3387201480" sldId="256"/>
            <ac:spMk id="5" creationId="{34778704-D2C1-47A9-8E96-535A99C3D9F5}"/>
          </ac:spMkLst>
        </pc:spChg>
        <pc:spChg chg="mod">
          <ac:chgData name="Jennifer" userId="5959fc91-65d5-4043-b648-7ded706a5c27" providerId="ADAL" clId="{219D2E2D-1A30-491B-BCBF-7AADDAFFFA20}" dt="2021-12-06T11:06:52.828" v="205" actId="1076"/>
          <ac:spMkLst>
            <pc:docMk/>
            <pc:sldMk cId="3387201480" sldId="256"/>
            <ac:spMk id="6" creationId="{621F6E41-34B8-4D4B-9E5A-065FBD11795F}"/>
          </ac:spMkLst>
        </pc:spChg>
        <pc:spChg chg="mod">
          <ac:chgData name="Jennifer" userId="5959fc91-65d5-4043-b648-7ded706a5c27" providerId="ADAL" clId="{219D2E2D-1A30-491B-BCBF-7AADDAFFFA20}" dt="2021-12-06T11:07:11.090" v="208" actId="1076"/>
          <ac:spMkLst>
            <pc:docMk/>
            <pc:sldMk cId="3387201480" sldId="256"/>
            <ac:spMk id="17" creationId="{ED16E104-8FD3-4B1F-A016-B73AFDCAD6E9}"/>
          </ac:spMkLst>
        </pc:spChg>
        <pc:spChg chg="mod">
          <ac:chgData name="Jennifer" userId="5959fc91-65d5-4043-b648-7ded706a5c27" providerId="ADAL" clId="{219D2E2D-1A30-491B-BCBF-7AADDAFFFA20}" dt="2021-12-06T11:06:57.023" v="206" actId="1076"/>
          <ac:spMkLst>
            <pc:docMk/>
            <pc:sldMk cId="3387201480" sldId="256"/>
            <ac:spMk id="18" creationId="{A3F9B9E0-BE8D-4E83-8D91-2B405B8F3D6D}"/>
          </ac:spMkLst>
        </pc:spChg>
        <pc:spChg chg="mod">
          <ac:chgData name="Jennifer" userId="5959fc91-65d5-4043-b648-7ded706a5c27" providerId="ADAL" clId="{219D2E2D-1A30-491B-BCBF-7AADDAFFFA20}" dt="2021-12-06T11:07:06.160" v="207" actId="1076"/>
          <ac:spMkLst>
            <pc:docMk/>
            <pc:sldMk cId="3387201480" sldId="256"/>
            <ac:spMk id="20" creationId="{16B54250-EF30-4F30-A0A7-D857407421FA}"/>
          </ac:spMkLst>
        </pc:spChg>
        <pc:spChg chg="mod">
          <ac:chgData name="Jennifer" userId="5959fc91-65d5-4043-b648-7ded706a5c27" providerId="ADAL" clId="{219D2E2D-1A30-491B-BCBF-7AADDAFFFA20}" dt="2021-12-06T10:52:23.117" v="136" actId="1076"/>
          <ac:spMkLst>
            <pc:docMk/>
            <pc:sldMk cId="3387201480" sldId="256"/>
            <ac:spMk id="21" creationId="{0D99A854-B2F0-41FD-B23A-7B5A5C9ACC03}"/>
          </ac:spMkLst>
        </pc:spChg>
        <pc:spChg chg="add mod">
          <ac:chgData name="Jennifer" userId="5959fc91-65d5-4043-b648-7ded706a5c27" providerId="ADAL" clId="{219D2E2D-1A30-491B-BCBF-7AADDAFFFA20}" dt="2021-12-06T11:03:17.609" v="176" actId="207"/>
          <ac:spMkLst>
            <pc:docMk/>
            <pc:sldMk cId="3387201480" sldId="256"/>
            <ac:spMk id="36" creationId="{77DAC16C-99F4-4B8E-B8CE-A7AD580B5C33}"/>
          </ac:spMkLst>
        </pc:spChg>
        <pc:spChg chg="add mod">
          <ac:chgData name="Jennifer" userId="5959fc91-65d5-4043-b648-7ded706a5c27" providerId="ADAL" clId="{219D2E2D-1A30-491B-BCBF-7AADDAFFFA20}" dt="2021-12-06T11:06:39.801" v="203" actId="1076"/>
          <ac:spMkLst>
            <pc:docMk/>
            <pc:sldMk cId="3387201480" sldId="256"/>
            <ac:spMk id="41" creationId="{CEA018EA-29C5-4AAF-8F7A-4D57E762BC66}"/>
          </ac:spMkLst>
        </pc:spChg>
        <pc:spChg chg="mod">
          <ac:chgData name="Jennifer" userId="5959fc91-65d5-4043-b648-7ded706a5c27" providerId="ADAL" clId="{219D2E2D-1A30-491B-BCBF-7AADDAFFFA20}" dt="2021-12-06T10:48:18.114" v="85" actId="1076"/>
          <ac:spMkLst>
            <pc:docMk/>
            <pc:sldMk cId="3387201480" sldId="256"/>
            <ac:spMk id="52" creationId="{CD02E73F-860C-4C6D-87C0-AAD9BBF7B949}"/>
          </ac:spMkLst>
        </pc:spChg>
        <pc:spChg chg="mod">
          <ac:chgData name="Jennifer" userId="5959fc91-65d5-4043-b648-7ded706a5c27" providerId="ADAL" clId="{219D2E2D-1A30-491B-BCBF-7AADDAFFFA20}" dt="2021-12-06T10:48:20.303" v="86" actId="1076"/>
          <ac:spMkLst>
            <pc:docMk/>
            <pc:sldMk cId="3387201480" sldId="256"/>
            <ac:spMk id="56" creationId="{6B9C6AFC-8132-4647-9139-3A2926793035}"/>
          </ac:spMkLst>
        </pc:spChg>
        <pc:spChg chg="mod">
          <ac:chgData name="Jennifer" userId="5959fc91-65d5-4043-b648-7ded706a5c27" providerId="ADAL" clId="{219D2E2D-1A30-491B-BCBF-7AADDAFFFA20}" dt="2021-12-06T10:51:05.381" v="120" actId="1076"/>
          <ac:spMkLst>
            <pc:docMk/>
            <pc:sldMk cId="3387201480" sldId="256"/>
            <ac:spMk id="65" creationId="{28157452-E34B-4869-8456-1C5EF8DB6FBD}"/>
          </ac:spMkLst>
        </pc:spChg>
        <pc:spChg chg="mod">
          <ac:chgData name="Jennifer" userId="5959fc91-65d5-4043-b648-7ded706a5c27" providerId="ADAL" clId="{219D2E2D-1A30-491B-BCBF-7AADDAFFFA20}" dt="2021-12-06T10:48:22.456" v="87" actId="1076"/>
          <ac:spMkLst>
            <pc:docMk/>
            <pc:sldMk cId="3387201480" sldId="256"/>
            <ac:spMk id="119" creationId="{CA5EDDFD-A251-4F7D-8776-A807FB0193C4}"/>
          </ac:spMkLst>
        </pc:spChg>
        <pc:spChg chg="mod">
          <ac:chgData name="Jennifer" userId="5959fc91-65d5-4043-b648-7ded706a5c27" providerId="ADAL" clId="{219D2E2D-1A30-491B-BCBF-7AADDAFFFA20}" dt="2021-12-06T10:48:27.018" v="89" actId="1076"/>
          <ac:spMkLst>
            <pc:docMk/>
            <pc:sldMk cId="3387201480" sldId="256"/>
            <ac:spMk id="120" creationId="{CE10D892-8769-43B2-A67A-5308F0518824}"/>
          </ac:spMkLst>
        </pc:spChg>
        <pc:spChg chg="mod">
          <ac:chgData name="Jennifer" userId="5959fc91-65d5-4043-b648-7ded706a5c27" providerId="ADAL" clId="{219D2E2D-1A30-491B-BCBF-7AADDAFFFA20}" dt="2021-12-06T10:59:17.879" v="162" actId="1076"/>
          <ac:spMkLst>
            <pc:docMk/>
            <pc:sldMk cId="3387201480" sldId="256"/>
            <ac:spMk id="121" creationId="{C6B2615C-CA1E-4F17-8F56-2B703A40FC82}"/>
          </ac:spMkLst>
        </pc:spChg>
        <pc:spChg chg="mod">
          <ac:chgData name="Jennifer" userId="5959fc91-65d5-4043-b648-7ded706a5c27" providerId="ADAL" clId="{219D2E2D-1A30-491B-BCBF-7AADDAFFFA20}" dt="2021-12-06T10:48:24.944" v="88" actId="1076"/>
          <ac:spMkLst>
            <pc:docMk/>
            <pc:sldMk cId="3387201480" sldId="256"/>
            <ac:spMk id="175" creationId="{D4B4B02F-ACA1-4725-B6D3-5EF80F5C323E}"/>
          </ac:spMkLst>
        </pc:spChg>
        <pc:spChg chg="mod">
          <ac:chgData name="Jennifer" userId="5959fc91-65d5-4043-b648-7ded706a5c27" providerId="ADAL" clId="{219D2E2D-1A30-491B-BCBF-7AADDAFFFA20}" dt="2021-12-06T11:28:15.766" v="211" actId="1076"/>
          <ac:spMkLst>
            <pc:docMk/>
            <pc:sldMk cId="3387201480" sldId="256"/>
            <ac:spMk id="179" creationId="{DCDA54DA-ABDD-4733-A58E-1D2B96B61969}"/>
          </ac:spMkLst>
        </pc:spChg>
        <pc:cxnChg chg="add del mod">
          <ac:chgData name="Jennifer" userId="5959fc91-65d5-4043-b648-7ded706a5c27" providerId="ADAL" clId="{219D2E2D-1A30-491B-BCBF-7AADDAFFFA20}" dt="2021-12-06T10:54:26.128" v="158" actId="478"/>
          <ac:cxnSpMkLst>
            <pc:docMk/>
            <pc:sldMk cId="3387201480" sldId="256"/>
            <ac:cxnSpMk id="3" creationId="{A07E3B77-7A26-455B-BF2B-8B26DD79BF6E}"/>
          </ac:cxnSpMkLst>
        </pc:cxnChg>
        <pc:cxnChg chg="mod">
          <ac:chgData name="Jennifer" userId="5959fc91-65d5-4043-b648-7ded706a5c27" providerId="ADAL" clId="{219D2E2D-1A30-491B-BCBF-7AADDAFFFA20}" dt="2021-12-06T11:07:11.090" v="208" actId="1076"/>
          <ac:cxnSpMkLst>
            <pc:docMk/>
            <pc:sldMk cId="3387201480" sldId="256"/>
            <ac:cxnSpMk id="15" creationId="{43D5C819-4D5D-41A1-B97E-55A69C1230F7}"/>
          </ac:cxnSpMkLst>
        </pc:cxnChg>
        <pc:cxnChg chg="mod">
          <ac:chgData name="Jennifer" userId="5959fc91-65d5-4043-b648-7ded706a5c27" providerId="ADAL" clId="{219D2E2D-1A30-491B-BCBF-7AADDAFFFA20}" dt="2021-12-06T10:48:20.303" v="86" actId="1076"/>
          <ac:cxnSpMkLst>
            <pc:docMk/>
            <pc:sldMk cId="3387201480" sldId="256"/>
            <ac:cxnSpMk id="19" creationId="{1C4AAC78-3B20-40C5-9EFA-EB3E9910612F}"/>
          </ac:cxnSpMkLst>
        </pc:cxnChg>
        <pc:cxnChg chg="mod">
          <ac:chgData name="Jennifer" userId="5959fc91-65d5-4043-b648-7ded706a5c27" providerId="ADAL" clId="{219D2E2D-1A30-491B-BCBF-7AADDAFFFA20}" dt="2021-12-06T11:06:52.828" v="205" actId="1076"/>
          <ac:cxnSpMkLst>
            <pc:docMk/>
            <pc:sldMk cId="3387201480" sldId="256"/>
            <ac:cxnSpMk id="27" creationId="{799ABE23-A0E8-4E1F-81FD-2DD9CC14CC90}"/>
          </ac:cxnSpMkLst>
        </pc:cxnChg>
        <pc:cxnChg chg="mod">
          <ac:chgData name="Jennifer" userId="5959fc91-65d5-4043-b648-7ded706a5c27" providerId="ADAL" clId="{219D2E2D-1A30-491B-BCBF-7AADDAFFFA20}" dt="2021-12-06T11:06:52.828" v="205" actId="1076"/>
          <ac:cxnSpMkLst>
            <pc:docMk/>
            <pc:sldMk cId="3387201480" sldId="256"/>
            <ac:cxnSpMk id="37" creationId="{93AE2D51-AC2C-42F3-8A6F-8DA352EFC938}"/>
          </ac:cxnSpMkLst>
        </pc:cxnChg>
        <pc:cxnChg chg="mod">
          <ac:chgData name="Jennifer" userId="5959fc91-65d5-4043-b648-7ded706a5c27" providerId="ADAL" clId="{219D2E2D-1A30-491B-BCBF-7AADDAFFFA20}" dt="2021-12-06T10:59:48.692" v="169" actId="14100"/>
          <ac:cxnSpMkLst>
            <pc:docMk/>
            <pc:sldMk cId="3387201480" sldId="256"/>
            <ac:cxnSpMk id="45" creationId="{24F966F9-25D6-4C2B-B365-CEFFB1673298}"/>
          </ac:cxnSpMkLst>
        </pc:cxnChg>
        <pc:cxnChg chg="mod">
          <ac:chgData name="Jennifer" userId="5959fc91-65d5-4043-b648-7ded706a5c27" providerId="ADAL" clId="{219D2E2D-1A30-491B-BCBF-7AADDAFFFA20}" dt="2021-12-06T11:00:27.340" v="172" actId="1076"/>
          <ac:cxnSpMkLst>
            <pc:docMk/>
            <pc:sldMk cId="3387201480" sldId="256"/>
            <ac:cxnSpMk id="47" creationId="{5192AA86-9472-445D-81AD-0B5C33D51F2A}"/>
          </ac:cxnSpMkLst>
        </pc:cxnChg>
        <pc:cxnChg chg="mod">
          <ac:chgData name="Jennifer" userId="5959fc91-65d5-4043-b648-7ded706a5c27" providerId="ADAL" clId="{219D2E2D-1A30-491B-BCBF-7AADDAFFFA20}" dt="2021-12-06T10:52:23.117" v="136" actId="1076"/>
          <ac:cxnSpMkLst>
            <pc:docMk/>
            <pc:sldMk cId="3387201480" sldId="256"/>
            <ac:cxnSpMk id="51" creationId="{02AE2C93-444A-48A8-9FF2-F6C3783E17A4}"/>
          </ac:cxnSpMkLst>
        </pc:cxnChg>
        <pc:cxnChg chg="mod">
          <ac:chgData name="Jennifer" userId="5959fc91-65d5-4043-b648-7ded706a5c27" providerId="ADAL" clId="{219D2E2D-1A30-491B-BCBF-7AADDAFFFA20}" dt="2021-12-06T11:00:14.508" v="170" actId="14100"/>
          <ac:cxnSpMkLst>
            <pc:docMk/>
            <pc:sldMk cId="3387201480" sldId="256"/>
            <ac:cxnSpMk id="53" creationId="{0FFD828F-E404-4D4E-97A8-093A122B3C07}"/>
          </ac:cxnSpMkLst>
        </pc:cxnChg>
        <pc:cxnChg chg="mod">
          <ac:chgData name="Jennifer" userId="5959fc91-65d5-4043-b648-7ded706a5c27" providerId="ADAL" clId="{219D2E2D-1A30-491B-BCBF-7AADDAFFFA20}" dt="2021-12-06T10:59:31.771" v="165" actId="14100"/>
          <ac:cxnSpMkLst>
            <pc:docMk/>
            <pc:sldMk cId="3387201480" sldId="256"/>
            <ac:cxnSpMk id="59" creationId="{80DBF192-7EB2-4BEB-AE60-FC02838FAF98}"/>
          </ac:cxnSpMkLst>
        </pc:cxnChg>
        <pc:cxnChg chg="add mod">
          <ac:chgData name="Jennifer" userId="5959fc91-65d5-4043-b648-7ded706a5c27" providerId="ADAL" clId="{219D2E2D-1A30-491B-BCBF-7AADDAFFFA20}" dt="2021-12-06T11:06:39.801" v="203" actId="1076"/>
          <ac:cxnSpMkLst>
            <pc:docMk/>
            <pc:sldMk cId="3387201480" sldId="256"/>
            <ac:cxnSpMk id="62" creationId="{85E93D54-DBE0-4C4D-9024-C907139DF3EA}"/>
          </ac:cxnSpMkLst>
        </pc:cxnChg>
        <pc:cxnChg chg="mod">
          <ac:chgData name="Jennifer" userId="5959fc91-65d5-4043-b648-7ded706a5c27" providerId="ADAL" clId="{219D2E2D-1A30-491B-BCBF-7AADDAFFFA20}" dt="2021-12-06T10:48:22.456" v="87" actId="1076"/>
          <ac:cxnSpMkLst>
            <pc:docMk/>
            <pc:sldMk cId="3387201480" sldId="256"/>
            <ac:cxnSpMk id="63" creationId="{1383EE5F-E7AD-47A0-B95E-5A6A0CBB1D44}"/>
          </ac:cxnSpMkLst>
        </pc:cxnChg>
        <pc:cxnChg chg="mod">
          <ac:chgData name="Jennifer" userId="5959fc91-65d5-4043-b648-7ded706a5c27" providerId="ADAL" clId="{219D2E2D-1A30-491B-BCBF-7AADDAFFFA20}" dt="2021-12-06T10:48:29.755" v="90" actId="1076"/>
          <ac:cxnSpMkLst>
            <pc:docMk/>
            <pc:sldMk cId="3387201480" sldId="256"/>
            <ac:cxnSpMk id="67" creationId="{51D43860-8FDC-4070-9528-949A2D5C6DDD}"/>
          </ac:cxnSpMkLst>
        </pc:cxnChg>
        <pc:cxnChg chg="mod">
          <ac:chgData name="Jennifer" userId="5959fc91-65d5-4043-b648-7ded706a5c27" providerId="ADAL" clId="{219D2E2D-1A30-491B-BCBF-7AADDAFFFA20}" dt="2021-12-06T11:07:06.160" v="207" actId="1076"/>
          <ac:cxnSpMkLst>
            <pc:docMk/>
            <pc:sldMk cId="3387201480" sldId="256"/>
            <ac:cxnSpMk id="69" creationId="{00ED3C3E-7938-46AA-B3F8-3315986B9BBD}"/>
          </ac:cxnSpMkLst>
        </pc:cxnChg>
        <pc:cxnChg chg="mod">
          <ac:chgData name="Jennifer" userId="5959fc91-65d5-4043-b648-7ded706a5c27" providerId="ADAL" clId="{219D2E2D-1A30-491B-BCBF-7AADDAFFFA20}" dt="2021-12-06T10:48:22.456" v="87" actId="1076"/>
          <ac:cxnSpMkLst>
            <pc:docMk/>
            <pc:sldMk cId="3387201480" sldId="256"/>
            <ac:cxnSpMk id="72" creationId="{DE02C63C-2A41-4DE3-A01D-7C0B5E0CE4D9}"/>
          </ac:cxnSpMkLst>
        </pc:cxnChg>
        <pc:cxnChg chg="add mod">
          <ac:chgData name="Jennifer" userId="5959fc91-65d5-4043-b648-7ded706a5c27" providerId="ADAL" clId="{219D2E2D-1A30-491B-BCBF-7AADDAFFFA20}" dt="2021-12-06T11:06:39.801" v="203" actId="1076"/>
          <ac:cxnSpMkLst>
            <pc:docMk/>
            <pc:sldMk cId="3387201480" sldId="256"/>
            <ac:cxnSpMk id="79" creationId="{1F079A10-9B6F-4435-AC13-3CE4E7E4BACF}"/>
          </ac:cxnSpMkLst>
        </pc:cxnChg>
        <pc:cxnChg chg="mod">
          <ac:chgData name="Jennifer" userId="5959fc91-65d5-4043-b648-7ded706a5c27" providerId="ADAL" clId="{219D2E2D-1A30-491B-BCBF-7AADDAFFFA20}" dt="2021-12-06T10:52:23.117" v="136" actId="1076"/>
          <ac:cxnSpMkLst>
            <pc:docMk/>
            <pc:sldMk cId="3387201480" sldId="256"/>
            <ac:cxnSpMk id="85" creationId="{BC947CEF-DDFA-4D87-9748-2F55D6C80161}"/>
          </ac:cxnSpMkLst>
        </pc:cxnChg>
        <pc:cxnChg chg="mod">
          <ac:chgData name="Jennifer" userId="5959fc91-65d5-4043-b648-7ded706a5c27" providerId="ADAL" clId="{219D2E2D-1A30-491B-BCBF-7AADDAFFFA20}" dt="2021-12-06T10:52:23.117" v="136" actId="1076"/>
          <ac:cxnSpMkLst>
            <pc:docMk/>
            <pc:sldMk cId="3387201480" sldId="256"/>
            <ac:cxnSpMk id="87" creationId="{79F29DE8-6A4A-4E31-B59E-751DF971C66A}"/>
          </ac:cxnSpMkLst>
        </pc:cxnChg>
        <pc:cxnChg chg="add mod">
          <ac:chgData name="Jennifer" userId="5959fc91-65d5-4043-b648-7ded706a5c27" providerId="ADAL" clId="{219D2E2D-1A30-491B-BCBF-7AADDAFFFA20}" dt="2021-12-06T10:59:36.696" v="166" actId="1076"/>
          <ac:cxnSpMkLst>
            <pc:docMk/>
            <pc:sldMk cId="3387201480" sldId="256"/>
            <ac:cxnSpMk id="88" creationId="{EC8343CA-184E-418A-A34F-E72149817543}"/>
          </ac:cxnSpMkLst>
        </pc:cxnChg>
      </pc:sldChg>
    </pc:docChg>
  </pc:docChgLst>
  <pc:docChgLst>
    <pc:chgData name="Scott, Jennifer" userId="S::jennifer.scott@justice.gov.uk::5959fc91-65d5-4043-b648-7ded706a5c27" providerId="AD" clId="Web-{9211F79C-361F-86A7-032D-2D6EF1A28DF5}"/>
    <pc:docChg chg="mod modSld">
      <pc:chgData name="Scott, Jennifer" userId="S::jennifer.scott@justice.gov.uk::5959fc91-65d5-4043-b648-7ded706a5c27" providerId="AD" clId="Web-{9211F79C-361F-86A7-032D-2D6EF1A28DF5}" dt="2022-01-05T13:19:35.474" v="19"/>
      <pc:docMkLst>
        <pc:docMk/>
      </pc:docMkLst>
      <pc:sldChg chg="delCm modCm">
        <pc:chgData name="Scott, Jennifer" userId="S::jennifer.scott@justice.gov.uk::5959fc91-65d5-4043-b648-7ded706a5c27" providerId="AD" clId="Web-{9211F79C-361F-86A7-032D-2D6EF1A28DF5}" dt="2022-01-05T13:04:56.157" v="15"/>
        <pc:sldMkLst>
          <pc:docMk/>
          <pc:sldMk cId="3862147851" sldId="257"/>
        </pc:sldMkLst>
      </pc:sldChg>
      <pc:sldChg chg="modCm">
        <pc:chgData name="Scott, Jennifer" userId="S::jennifer.scott@justice.gov.uk::5959fc91-65d5-4043-b648-7ded706a5c27" providerId="AD" clId="Web-{9211F79C-361F-86A7-032D-2D6EF1A28DF5}" dt="2022-01-05T13:08:49.975" v="16"/>
        <pc:sldMkLst>
          <pc:docMk/>
          <pc:sldMk cId="2111644031" sldId="259"/>
        </pc:sldMkLst>
      </pc:sldChg>
      <pc:sldChg chg="delCm modCm">
        <pc:chgData name="Scott, Jennifer" userId="S::jennifer.scott@justice.gov.uk::5959fc91-65d5-4043-b648-7ded706a5c27" providerId="AD" clId="Web-{9211F79C-361F-86A7-032D-2D6EF1A28DF5}" dt="2022-01-05T13:19:35.474" v="19"/>
        <pc:sldMkLst>
          <pc:docMk/>
          <pc:sldMk cId="4214168474" sldId="260"/>
        </pc:sldMkLst>
      </pc:sldChg>
      <pc:sldChg chg="modSp delCm modCm">
        <pc:chgData name="Scott, Jennifer" userId="S::jennifer.scott@justice.gov.uk::5959fc91-65d5-4043-b648-7ded706a5c27" providerId="AD" clId="Web-{9211F79C-361F-86A7-032D-2D6EF1A28DF5}" dt="2022-01-05T12:46:28.882" v="7"/>
        <pc:sldMkLst>
          <pc:docMk/>
          <pc:sldMk cId="4137828611" sldId="261"/>
        </pc:sldMkLst>
        <pc:graphicFrameChg chg="mod modGraphic">
          <ac:chgData name="Scott, Jennifer" userId="S::jennifer.scott@justice.gov.uk::5959fc91-65d5-4043-b648-7ded706a5c27" providerId="AD" clId="Web-{9211F79C-361F-86A7-032D-2D6EF1A28DF5}" dt="2022-01-05T12:44:34.864" v="6"/>
          <ac:graphicFrameMkLst>
            <pc:docMk/>
            <pc:sldMk cId="4137828611" sldId="261"/>
            <ac:graphicFrameMk id="16" creationId="{BF7E41BA-0CAC-46A1-8FA4-D49BCCB16FEE}"/>
          </ac:graphicFrameMkLst>
        </pc:graphicFrameChg>
      </pc:sldChg>
    </pc:docChg>
  </pc:docChgLst>
  <pc:docChgLst>
    <pc:chgData name="Scott, Jennifer" userId="5959fc91-65d5-4043-b648-7ded706a5c27" providerId="ADAL" clId="{99079FF7-CB49-4E10-82A6-532916597C15}"/>
    <pc:docChg chg="custSel modSld">
      <pc:chgData name="Scott, Jennifer" userId="5959fc91-65d5-4043-b648-7ded706a5c27" providerId="ADAL" clId="{99079FF7-CB49-4E10-82A6-532916597C15}" dt="2021-09-30T11:18:51.929" v="39" actId="478"/>
      <pc:docMkLst>
        <pc:docMk/>
      </pc:docMkLst>
      <pc:sldChg chg="delSp modSp">
        <pc:chgData name="Scott, Jennifer" userId="5959fc91-65d5-4043-b648-7ded706a5c27" providerId="ADAL" clId="{99079FF7-CB49-4E10-82A6-532916597C15}" dt="2021-09-30T11:18:51.929" v="39" actId="478"/>
        <pc:sldMkLst>
          <pc:docMk/>
          <pc:sldMk cId="3387201480" sldId="256"/>
        </pc:sldMkLst>
        <pc:spChg chg="del">
          <ac:chgData name="Scott, Jennifer" userId="5959fc91-65d5-4043-b648-7ded706a5c27" providerId="ADAL" clId="{99079FF7-CB49-4E10-82A6-532916597C15}" dt="2021-09-30T11:18:51.929" v="39" actId="478"/>
          <ac:spMkLst>
            <pc:docMk/>
            <pc:sldMk cId="3387201480" sldId="256"/>
            <ac:spMk id="3" creationId="{D840252A-159F-49FD-B2B2-9B0E5E80C7E9}"/>
          </ac:spMkLst>
        </pc:spChg>
        <pc:spChg chg="mod">
          <ac:chgData name="Scott, Jennifer" userId="5959fc91-65d5-4043-b648-7ded706a5c27" providerId="ADAL" clId="{99079FF7-CB49-4E10-82A6-532916597C15}" dt="2021-09-30T11:18:43.344" v="38" actId="13926"/>
          <ac:spMkLst>
            <pc:docMk/>
            <pc:sldMk cId="3387201480" sldId="256"/>
            <ac:spMk id="21" creationId="{0D99A854-B2F0-41FD-B23A-7B5A5C9ACC03}"/>
          </ac:spMkLst>
        </pc:spChg>
      </pc:sldChg>
    </pc:docChg>
  </pc:docChgLst>
  <pc:docChgLst>
    <pc:chgData name="Scott, Jennifer" userId="5959fc91-65d5-4043-b648-7ded706a5c27" providerId="ADAL" clId="{6EAF04AF-5F12-493A-8CEA-E690C3F85B0B}"/>
    <pc:docChg chg="custSel modSld">
      <pc:chgData name="Scott, Jennifer" userId="5959fc91-65d5-4043-b648-7ded706a5c27" providerId="ADAL" clId="{6EAF04AF-5F12-493A-8CEA-E690C3F85B0B}" dt="2022-01-07T14:40:48.235" v="145" actId="20577"/>
      <pc:docMkLst>
        <pc:docMk/>
      </pc:docMkLst>
      <pc:sldChg chg="modSp">
        <pc:chgData name="Scott, Jennifer" userId="5959fc91-65d5-4043-b648-7ded706a5c27" providerId="ADAL" clId="{6EAF04AF-5F12-493A-8CEA-E690C3F85B0B}" dt="2022-01-07T13:15:57.977" v="143" actId="20577"/>
        <pc:sldMkLst>
          <pc:docMk/>
          <pc:sldMk cId="3862147851" sldId="257"/>
        </pc:sldMkLst>
        <pc:graphicFrameChg chg="mod">
          <ac:chgData name="Scott, Jennifer" userId="5959fc91-65d5-4043-b648-7ded706a5c27" providerId="ADAL" clId="{6EAF04AF-5F12-493A-8CEA-E690C3F85B0B}" dt="2022-01-07T13:15:57.977" v="143" actId="20577"/>
          <ac:graphicFrameMkLst>
            <pc:docMk/>
            <pc:sldMk cId="3862147851" sldId="257"/>
            <ac:graphicFrameMk id="4" creationId="{3FACB0CC-AE8E-4E36-AC41-8617E484CDBB}"/>
          </ac:graphicFrameMkLst>
        </pc:graphicFrameChg>
      </pc:sldChg>
      <pc:sldChg chg="modSp">
        <pc:chgData name="Scott, Jennifer" userId="5959fc91-65d5-4043-b648-7ded706a5c27" providerId="ADAL" clId="{6EAF04AF-5F12-493A-8CEA-E690C3F85B0B}" dt="2022-01-07T14:40:48.235" v="145" actId="20577"/>
        <pc:sldMkLst>
          <pc:docMk/>
          <pc:sldMk cId="2068673001" sldId="258"/>
        </pc:sldMkLst>
        <pc:spChg chg="mod">
          <ac:chgData name="Scott, Jennifer" userId="5959fc91-65d5-4043-b648-7ded706a5c27" providerId="ADAL" clId="{6EAF04AF-5F12-493A-8CEA-E690C3F85B0B}" dt="2022-01-07T14:40:48.235" v="145" actId="20577"/>
          <ac:spMkLst>
            <pc:docMk/>
            <pc:sldMk cId="2068673001" sldId="258"/>
            <ac:spMk id="8" creationId="{39076FE3-E5AB-4FB1-9C32-728B633CEBB8}"/>
          </ac:spMkLst>
        </pc:spChg>
      </pc:sldChg>
      <pc:sldChg chg="modSp">
        <pc:chgData name="Scott, Jennifer" userId="5959fc91-65d5-4043-b648-7ded706a5c27" providerId="ADAL" clId="{6EAF04AF-5F12-493A-8CEA-E690C3F85B0B}" dt="2022-01-06T14:41:31.010" v="109" actId="20577"/>
        <pc:sldMkLst>
          <pc:docMk/>
          <pc:sldMk cId="4214168474" sldId="260"/>
        </pc:sldMkLst>
        <pc:graphicFrameChg chg="mod">
          <ac:chgData name="Scott, Jennifer" userId="5959fc91-65d5-4043-b648-7ded706a5c27" providerId="ADAL" clId="{6EAF04AF-5F12-493A-8CEA-E690C3F85B0B}" dt="2022-01-06T14:41:31.010" v="109" actId="20577"/>
          <ac:graphicFrameMkLst>
            <pc:docMk/>
            <pc:sldMk cId="4214168474" sldId="260"/>
            <ac:graphicFrameMk id="3" creationId="{133B303B-6A4E-4100-BA39-063D5C9424D8}"/>
          </ac:graphicFrameMkLst>
        </pc:graphicFrameChg>
      </pc:sldChg>
      <pc:sldChg chg="modSp">
        <pc:chgData name="Scott, Jennifer" userId="5959fc91-65d5-4043-b648-7ded706a5c27" providerId="ADAL" clId="{6EAF04AF-5F12-493A-8CEA-E690C3F85B0B}" dt="2022-01-06T14:25:40.006" v="105" actId="20577"/>
        <pc:sldMkLst>
          <pc:docMk/>
          <pc:sldMk cId="4137828611" sldId="261"/>
        </pc:sldMkLst>
        <pc:graphicFrameChg chg="modGraphic">
          <ac:chgData name="Scott, Jennifer" userId="5959fc91-65d5-4043-b648-7ded706a5c27" providerId="ADAL" clId="{6EAF04AF-5F12-493A-8CEA-E690C3F85B0B}" dt="2022-01-06T14:25:40.006" v="105" actId="20577"/>
          <ac:graphicFrameMkLst>
            <pc:docMk/>
            <pc:sldMk cId="4137828611" sldId="261"/>
            <ac:graphicFrameMk id="16" creationId="{BF7E41BA-0CAC-46A1-8FA4-D49BCCB16FE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5F52EF-4166-4F87-8B8F-0D721FBAB54E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DD15D9A1-E8FA-4E90-9D23-A9D5C4EDF4AB}">
      <dgm:prSet phldrT="[Text]"/>
      <dgm:spPr/>
      <dgm:t>
        <a:bodyPr/>
        <a:lstStyle/>
        <a:p>
          <a:r>
            <a:rPr lang="en-GB" dirty="0"/>
            <a:t>Member of staff is not known to be positive for Covid or has not been identified as a contact of a positive case</a:t>
          </a:r>
        </a:p>
      </dgm:t>
    </dgm:pt>
    <dgm:pt modelId="{40798A60-8A5C-4A74-BF6D-78F4CCC7EE53}" type="parTrans" cxnId="{B2E5E314-82BD-4B97-BF44-04F57CC0583F}">
      <dgm:prSet/>
      <dgm:spPr/>
      <dgm:t>
        <a:bodyPr/>
        <a:lstStyle/>
        <a:p>
          <a:endParaRPr lang="en-GB"/>
        </a:p>
      </dgm:t>
    </dgm:pt>
    <dgm:pt modelId="{9307E4B9-5857-458E-9BEE-21094763581D}" type="sibTrans" cxnId="{B2E5E314-82BD-4B97-BF44-04F57CC0583F}">
      <dgm:prSet/>
      <dgm:spPr/>
      <dgm:t>
        <a:bodyPr/>
        <a:lstStyle/>
        <a:p>
          <a:endParaRPr lang="en-GB"/>
        </a:p>
      </dgm:t>
    </dgm:pt>
    <dgm:pt modelId="{F93A2CE7-F67A-48F8-81A9-C5CC62183616}">
      <dgm:prSet phldrT="[Text]"/>
      <dgm:spPr/>
      <dgm:t>
        <a:bodyPr/>
        <a:lstStyle/>
        <a:p>
          <a:r>
            <a:rPr lang="en-GB" dirty="0"/>
            <a:t>Has no symptoms</a:t>
          </a:r>
        </a:p>
      </dgm:t>
    </dgm:pt>
    <dgm:pt modelId="{75AB27D5-74F1-4961-A2C9-300BD7C7C121}" type="parTrans" cxnId="{66460F7E-C853-42E0-A6FE-635F919E44B2}">
      <dgm:prSet/>
      <dgm:spPr/>
      <dgm:t>
        <a:bodyPr/>
        <a:lstStyle/>
        <a:p>
          <a:endParaRPr lang="en-GB"/>
        </a:p>
      </dgm:t>
    </dgm:pt>
    <dgm:pt modelId="{57D27433-2A61-4940-9C0F-87E146091C16}" type="sibTrans" cxnId="{66460F7E-C853-42E0-A6FE-635F919E44B2}">
      <dgm:prSet/>
      <dgm:spPr/>
      <dgm:t>
        <a:bodyPr/>
        <a:lstStyle/>
        <a:p>
          <a:endParaRPr lang="en-GB"/>
        </a:p>
      </dgm:t>
    </dgm:pt>
    <dgm:pt modelId="{E874E0E3-BD62-4F02-8CEE-65DF43054ABE}">
      <dgm:prSet phldrT="[Text]"/>
      <dgm:spPr/>
      <dgm:t>
        <a:bodyPr/>
        <a:lstStyle/>
        <a:p>
          <a:r>
            <a:rPr lang="en-GB" dirty="0"/>
            <a:t>Has symptoms</a:t>
          </a:r>
        </a:p>
      </dgm:t>
    </dgm:pt>
    <dgm:pt modelId="{5924D377-05DB-4CB6-98AF-2149FF2D423A}" type="parTrans" cxnId="{343D1C22-32B0-4F6D-B472-0B5A4638CE8A}">
      <dgm:prSet/>
      <dgm:spPr/>
      <dgm:t>
        <a:bodyPr/>
        <a:lstStyle/>
        <a:p>
          <a:endParaRPr lang="en-GB"/>
        </a:p>
      </dgm:t>
    </dgm:pt>
    <dgm:pt modelId="{01A260AF-A96F-4F78-B285-7B8302B8D93E}" type="sibTrans" cxnId="{343D1C22-32B0-4F6D-B472-0B5A4638CE8A}">
      <dgm:prSet/>
      <dgm:spPr/>
      <dgm:t>
        <a:bodyPr/>
        <a:lstStyle/>
        <a:p>
          <a:endParaRPr lang="en-GB"/>
        </a:p>
      </dgm:t>
    </dgm:pt>
    <dgm:pt modelId="{A2A31C5A-A31A-4F57-B337-D804FC6820CF}">
      <dgm:prSet/>
      <dgm:spPr>
        <a:solidFill>
          <a:srgbClr val="F4C8C2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/>
            <a:t>Isolates and takes PCR</a:t>
          </a:r>
        </a:p>
      </dgm:t>
    </dgm:pt>
    <dgm:pt modelId="{DAFCB21A-D2BC-43C2-B414-8D7D916453B8}" type="parTrans" cxnId="{04580417-64A7-4CDB-8807-817930F83811}">
      <dgm:prSet/>
      <dgm:spPr/>
      <dgm:t>
        <a:bodyPr/>
        <a:lstStyle/>
        <a:p>
          <a:endParaRPr lang="en-GB"/>
        </a:p>
      </dgm:t>
    </dgm:pt>
    <dgm:pt modelId="{8F4C6489-CE9E-4F7E-9E52-0A9B2E888CBD}" type="sibTrans" cxnId="{04580417-64A7-4CDB-8807-817930F83811}">
      <dgm:prSet/>
      <dgm:spPr/>
      <dgm:t>
        <a:bodyPr/>
        <a:lstStyle/>
        <a:p>
          <a:endParaRPr lang="en-GB"/>
        </a:p>
      </dgm:t>
    </dgm:pt>
    <dgm:pt modelId="{4990C759-3032-40B8-BA4E-6F5C92AEF72B}">
      <dgm:prSet/>
      <dgm:spPr/>
      <dgm:t>
        <a:bodyPr/>
        <a:lstStyle/>
        <a:p>
          <a:r>
            <a:rPr lang="en-GB" dirty="0"/>
            <a:t>Undertakes Routine Testing</a:t>
          </a:r>
        </a:p>
      </dgm:t>
    </dgm:pt>
    <dgm:pt modelId="{9BF916D1-5126-441B-B705-3A0FE8A35331}" type="parTrans" cxnId="{0617C9D9-C1D7-4003-9718-FAC655A33B24}">
      <dgm:prSet/>
      <dgm:spPr/>
      <dgm:t>
        <a:bodyPr/>
        <a:lstStyle/>
        <a:p>
          <a:endParaRPr lang="en-GB"/>
        </a:p>
      </dgm:t>
    </dgm:pt>
    <dgm:pt modelId="{8E0558BC-68DD-4194-8946-F1CA25CC283F}" type="sibTrans" cxnId="{0617C9D9-C1D7-4003-9718-FAC655A33B24}">
      <dgm:prSet/>
      <dgm:spPr/>
      <dgm:t>
        <a:bodyPr/>
        <a:lstStyle/>
        <a:p>
          <a:endParaRPr lang="en-GB"/>
        </a:p>
      </dgm:t>
    </dgm:pt>
    <dgm:pt modelId="{ADDAA887-DEF0-40BF-A76C-625D262AC1E2}">
      <dgm:prSet/>
      <dgm:spPr/>
      <dgm:t>
        <a:bodyPr/>
        <a:lstStyle/>
        <a:p>
          <a:r>
            <a:rPr lang="en-GB" dirty="0"/>
            <a:t>Tests are negative. </a:t>
          </a:r>
        </a:p>
      </dgm:t>
    </dgm:pt>
    <dgm:pt modelId="{1312ACCD-FA37-4FCC-8002-7678C5C35308}" type="parTrans" cxnId="{12F4DD25-8C14-4CD6-A29D-61EF18864C4D}">
      <dgm:prSet/>
      <dgm:spPr/>
      <dgm:t>
        <a:bodyPr/>
        <a:lstStyle/>
        <a:p>
          <a:endParaRPr lang="en-GB"/>
        </a:p>
      </dgm:t>
    </dgm:pt>
    <dgm:pt modelId="{2C700273-EFB4-4AE1-AB0B-D4BEFE585ECE}" type="sibTrans" cxnId="{12F4DD25-8C14-4CD6-A29D-61EF18864C4D}">
      <dgm:prSet/>
      <dgm:spPr/>
      <dgm:t>
        <a:bodyPr/>
        <a:lstStyle/>
        <a:p>
          <a:endParaRPr lang="en-GB"/>
        </a:p>
      </dgm:t>
    </dgm:pt>
    <dgm:pt modelId="{FB677F14-11EA-4778-A8B1-6E1E33D86F53}">
      <dgm:prSet/>
      <dgm:spPr/>
      <dgm:t>
        <a:bodyPr/>
        <a:lstStyle/>
        <a:p>
          <a:r>
            <a:rPr lang="en-GB" dirty="0"/>
            <a:t>LFD test Positive</a:t>
          </a:r>
        </a:p>
      </dgm:t>
    </dgm:pt>
    <dgm:pt modelId="{04B2E8AE-D6FE-4B8B-81FD-AFE3A3A65CAD}" type="parTrans" cxnId="{A8F55F8C-6980-4202-A36D-05F7B652912F}">
      <dgm:prSet/>
      <dgm:spPr/>
      <dgm:t>
        <a:bodyPr/>
        <a:lstStyle/>
        <a:p>
          <a:endParaRPr lang="en-GB"/>
        </a:p>
      </dgm:t>
    </dgm:pt>
    <dgm:pt modelId="{74993C71-6B49-4F9A-8CEA-03D7C7DE9E45}" type="sibTrans" cxnId="{A8F55F8C-6980-4202-A36D-05F7B652912F}">
      <dgm:prSet/>
      <dgm:spPr/>
      <dgm:t>
        <a:bodyPr/>
        <a:lstStyle/>
        <a:p>
          <a:endParaRPr lang="en-GB"/>
        </a:p>
      </dgm:t>
    </dgm:pt>
    <dgm:pt modelId="{BFEAE979-A8BA-4984-A922-8909124D4533}">
      <dgm:prSet/>
      <dgm:spPr>
        <a:solidFill>
          <a:srgbClr val="F4C8C2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/>
            <a:t>Isolate in line with Government guidelines. Confirmatory PCR test NOT required </a:t>
          </a:r>
        </a:p>
      </dgm:t>
    </dgm:pt>
    <dgm:pt modelId="{47C3AEF1-2D3A-46A1-8E17-121027125242}" type="parTrans" cxnId="{1C6D1F44-0E81-4CB4-B7AE-613C533B593A}">
      <dgm:prSet/>
      <dgm:spPr/>
      <dgm:t>
        <a:bodyPr/>
        <a:lstStyle/>
        <a:p>
          <a:endParaRPr lang="en-GB"/>
        </a:p>
      </dgm:t>
    </dgm:pt>
    <dgm:pt modelId="{DE67E376-797E-409C-B3FF-EE6D2CE747BD}" type="sibTrans" cxnId="{1C6D1F44-0E81-4CB4-B7AE-613C533B593A}">
      <dgm:prSet/>
      <dgm:spPr/>
      <dgm:t>
        <a:bodyPr/>
        <a:lstStyle/>
        <a:p>
          <a:endParaRPr lang="en-GB"/>
        </a:p>
      </dgm:t>
    </dgm:pt>
    <dgm:pt modelId="{0AF1729F-3311-4915-8F0D-12475F778404}">
      <dgm:prSet/>
      <dgm:spPr/>
      <dgm:t>
        <a:bodyPr/>
        <a:lstStyle/>
        <a:p>
          <a:r>
            <a:rPr lang="en-GB" dirty="0"/>
            <a:t>PCR test positive</a:t>
          </a:r>
        </a:p>
      </dgm:t>
    </dgm:pt>
    <dgm:pt modelId="{687D66F3-1AC6-44DD-80B0-77D3C0925DCD}" type="parTrans" cxnId="{8F45F365-0EFE-4551-AB40-105749EF94A0}">
      <dgm:prSet/>
      <dgm:spPr/>
      <dgm:t>
        <a:bodyPr/>
        <a:lstStyle/>
        <a:p>
          <a:endParaRPr lang="en-GB"/>
        </a:p>
      </dgm:t>
    </dgm:pt>
    <dgm:pt modelId="{D4F92DFA-95E4-4F3D-93F9-A897BAE8BC84}" type="sibTrans" cxnId="{8F45F365-0EFE-4551-AB40-105749EF94A0}">
      <dgm:prSet/>
      <dgm:spPr/>
      <dgm:t>
        <a:bodyPr/>
        <a:lstStyle/>
        <a:p>
          <a:endParaRPr lang="en-GB"/>
        </a:p>
      </dgm:t>
    </dgm:pt>
    <dgm:pt modelId="{ABB44D56-1922-4EC5-9AD5-EEA994E9063C}">
      <dgm:prSet/>
      <dgm:spPr>
        <a:solidFill>
          <a:srgbClr val="F4C8C2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/>
            <a:t>Isolate in line with Government Guidelines</a:t>
          </a:r>
        </a:p>
      </dgm:t>
    </dgm:pt>
    <dgm:pt modelId="{A10B3E71-F215-400C-BBED-E2E81BE8A469}" type="parTrans" cxnId="{C4C975E7-FFEE-4B04-A2CF-D7D54AD72601}">
      <dgm:prSet/>
      <dgm:spPr/>
      <dgm:t>
        <a:bodyPr/>
        <a:lstStyle/>
        <a:p>
          <a:endParaRPr lang="en-GB"/>
        </a:p>
      </dgm:t>
    </dgm:pt>
    <dgm:pt modelId="{EDB7EFD0-2A26-4028-835D-39B0FE56CBB9}" type="sibTrans" cxnId="{C4C975E7-FFEE-4B04-A2CF-D7D54AD72601}">
      <dgm:prSet/>
      <dgm:spPr/>
      <dgm:t>
        <a:bodyPr/>
        <a:lstStyle/>
        <a:p>
          <a:endParaRPr lang="en-GB"/>
        </a:p>
      </dgm:t>
    </dgm:pt>
    <dgm:pt modelId="{1174D22D-1F66-4868-BAE8-A0FDC2B0C876}">
      <dgm:prSet/>
      <dgm:spPr>
        <a:solidFill>
          <a:schemeClr val="accent6">
            <a:lumMod val="60000"/>
            <a:lumOff val="4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en-GB"/>
            <a:t>Continues to work</a:t>
          </a:r>
        </a:p>
      </dgm:t>
    </dgm:pt>
    <dgm:pt modelId="{A6CD39C3-A667-4FC7-92B4-7C5F0F99A7C1}" type="parTrans" cxnId="{7165E9C2-ED52-41E8-8773-7567AC66A2A0}">
      <dgm:prSet/>
      <dgm:spPr/>
      <dgm:t>
        <a:bodyPr/>
        <a:lstStyle/>
        <a:p>
          <a:endParaRPr lang="en-GB"/>
        </a:p>
      </dgm:t>
    </dgm:pt>
    <dgm:pt modelId="{2BBFA87F-B8A6-4ED4-9C8C-21BCA3D68FAE}" type="sibTrans" cxnId="{7165E9C2-ED52-41E8-8773-7567AC66A2A0}">
      <dgm:prSet/>
      <dgm:spPr/>
      <dgm:t>
        <a:bodyPr/>
        <a:lstStyle/>
        <a:p>
          <a:endParaRPr lang="en-GB"/>
        </a:p>
      </dgm:t>
    </dgm:pt>
    <dgm:pt modelId="{DA7791A8-ABCD-41F3-B561-9C3CF7878BCF}">
      <dgm:prSet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r>
            <a:rPr lang="en-GB" dirty="0"/>
            <a:t>Test to return to work: See  slide 4-  ‘</a:t>
          </a:r>
          <a:r>
            <a:rPr lang="en-GB" i="1" dirty="0"/>
            <a:t>Staff returning to the workplace following a Positive Test for Covid 19’</a:t>
          </a:r>
        </a:p>
        <a:p>
          <a:endParaRPr lang="en-GB" dirty="0"/>
        </a:p>
      </dgm:t>
    </dgm:pt>
    <dgm:pt modelId="{6F914AB9-FC17-49F4-B6CA-1338896A0621}" type="parTrans" cxnId="{03A1A236-9420-43B0-8305-207DC6AC3637}">
      <dgm:prSet/>
      <dgm:spPr/>
      <dgm:t>
        <a:bodyPr/>
        <a:lstStyle/>
        <a:p>
          <a:endParaRPr lang="en-GB"/>
        </a:p>
      </dgm:t>
    </dgm:pt>
    <dgm:pt modelId="{97CAA58B-265A-4B63-9B6C-1A668ABEEAB1}" type="sibTrans" cxnId="{03A1A236-9420-43B0-8305-207DC6AC3637}">
      <dgm:prSet/>
      <dgm:spPr/>
      <dgm:t>
        <a:bodyPr/>
        <a:lstStyle/>
        <a:p>
          <a:endParaRPr lang="en-GB"/>
        </a:p>
      </dgm:t>
    </dgm:pt>
    <dgm:pt modelId="{0764BA4C-E534-435C-862D-D6334DEFEAB6}">
      <dgm:prSet custT="1"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endParaRPr lang="en-GB" sz="800" dirty="0"/>
        </a:p>
        <a:p>
          <a:r>
            <a:rPr lang="en-GB" sz="800" dirty="0"/>
            <a:t>If test is positive: Test to return to work: See  slide 4-  ‘</a:t>
          </a:r>
          <a:r>
            <a:rPr lang="en-GB" sz="800" i="1" dirty="0"/>
            <a:t>Staff returning to the workplace following a Positive Test for Covid 19</a:t>
          </a:r>
        </a:p>
        <a:p>
          <a:r>
            <a:rPr lang="en-GB" sz="600" dirty="0"/>
            <a:t> </a:t>
          </a:r>
        </a:p>
      </dgm:t>
    </dgm:pt>
    <dgm:pt modelId="{6188ED9C-22E3-4C7B-BF7B-9E59537F54A4}" type="parTrans" cxnId="{8A61DD98-6DF0-4DB7-94AF-A285B5862642}">
      <dgm:prSet/>
      <dgm:spPr/>
      <dgm:t>
        <a:bodyPr/>
        <a:lstStyle/>
        <a:p>
          <a:endParaRPr lang="en-GB"/>
        </a:p>
      </dgm:t>
    </dgm:pt>
    <dgm:pt modelId="{3D648265-2B2D-48E9-A6D1-2C2289EE39E0}" type="sibTrans" cxnId="{8A61DD98-6DF0-4DB7-94AF-A285B5862642}">
      <dgm:prSet/>
      <dgm:spPr/>
      <dgm:t>
        <a:bodyPr/>
        <a:lstStyle/>
        <a:p>
          <a:endParaRPr lang="en-GB"/>
        </a:p>
      </dgm:t>
    </dgm:pt>
    <dgm:pt modelId="{90F074A1-D8A7-485B-87AB-F08F021F931B}">
      <dgm:prSet/>
      <dgm:spPr>
        <a:solidFill>
          <a:schemeClr val="accent6">
            <a:lumMod val="40000"/>
            <a:lumOff val="6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en-GB" dirty="0"/>
            <a:t>If Test is negative, return to work once symptoms have subsided</a:t>
          </a:r>
        </a:p>
      </dgm:t>
    </dgm:pt>
    <dgm:pt modelId="{07F8DFA6-E4A5-4224-848B-DAAFD21B15A6}" type="parTrans" cxnId="{8C817569-1CA7-4A63-8DB5-5525B36DEA55}">
      <dgm:prSet/>
      <dgm:spPr/>
      <dgm:t>
        <a:bodyPr/>
        <a:lstStyle/>
        <a:p>
          <a:endParaRPr lang="en-GB"/>
        </a:p>
      </dgm:t>
    </dgm:pt>
    <dgm:pt modelId="{D93C85D7-3F07-4405-BB9C-C676204656EE}" type="sibTrans" cxnId="{8C817569-1CA7-4A63-8DB5-5525B36DEA55}">
      <dgm:prSet/>
      <dgm:spPr/>
      <dgm:t>
        <a:bodyPr/>
        <a:lstStyle/>
        <a:p>
          <a:endParaRPr lang="en-GB"/>
        </a:p>
      </dgm:t>
    </dgm:pt>
    <dgm:pt modelId="{A8350AA9-4C0D-438F-ACAA-3A59709671E5}">
      <dgm:prSet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pPr algn="ctr"/>
          <a:r>
            <a:rPr lang="en-GB" dirty="0"/>
            <a:t>Test to return to work: See  slide 4-  ‘</a:t>
          </a:r>
          <a:r>
            <a:rPr lang="en-GB" i="1" dirty="0"/>
            <a:t>Staff returning to the workplace following a Positive Test for Covid 19</a:t>
          </a:r>
          <a:r>
            <a:rPr lang="en-GB" dirty="0"/>
            <a:t>’</a:t>
          </a:r>
        </a:p>
      </dgm:t>
    </dgm:pt>
    <dgm:pt modelId="{BD3F4565-757E-4C5E-A6D8-C129391C3709}" type="parTrans" cxnId="{621A1623-16D3-464E-BA08-75B371AAD230}">
      <dgm:prSet/>
      <dgm:spPr/>
      <dgm:t>
        <a:bodyPr/>
        <a:lstStyle/>
        <a:p>
          <a:endParaRPr lang="en-GB"/>
        </a:p>
      </dgm:t>
    </dgm:pt>
    <dgm:pt modelId="{67250A01-F45D-4E64-8E89-87203A5B8262}" type="sibTrans" cxnId="{621A1623-16D3-464E-BA08-75B371AAD230}">
      <dgm:prSet/>
      <dgm:spPr/>
      <dgm:t>
        <a:bodyPr/>
        <a:lstStyle/>
        <a:p>
          <a:endParaRPr lang="en-GB"/>
        </a:p>
      </dgm:t>
    </dgm:pt>
    <dgm:pt modelId="{A92B6488-5E4E-43FB-A643-262C5E7142D1}" type="pres">
      <dgm:prSet presAssocID="{E35F52EF-4166-4F87-8B8F-0D721FBAB54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9568E52-2CD3-4886-BF07-85822605CA81}" type="pres">
      <dgm:prSet presAssocID="{DD15D9A1-E8FA-4E90-9D23-A9D5C4EDF4AB}" presName="hierRoot1" presStyleCnt="0">
        <dgm:presLayoutVars>
          <dgm:hierBranch val="init"/>
        </dgm:presLayoutVars>
      </dgm:prSet>
      <dgm:spPr/>
    </dgm:pt>
    <dgm:pt modelId="{6B5BC5BD-1C83-4000-91DF-F773140DD9E0}" type="pres">
      <dgm:prSet presAssocID="{DD15D9A1-E8FA-4E90-9D23-A9D5C4EDF4AB}" presName="rootComposite1" presStyleCnt="0"/>
      <dgm:spPr/>
    </dgm:pt>
    <dgm:pt modelId="{AE1FA07A-184A-4254-8A9A-E4498F59C30F}" type="pres">
      <dgm:prSet presAssocID="{DD15D9A1-E8FA-4E90-9D23-A9D5C4EDF4AB}" presName="rootText1" presStyleLbl="node0" presStyleIdx="0" presStyleCnt="1">
        <dgm:presLayoutVars>
          <dgm:chPref val="3"/>
        </dgm:presLayoutVars>
      </dgm:prSet>
      <dgm:spPr/>
    </dgm:pt>
    <dgm:pt modelId="{4CAB4B8F-0979-48D4-807E-F47AC622D9C4}" type="pres">
      <dgm:prSet presAssocID="{DD15D9A1-E8FA-4E90-9D23-A9D5C4EDF4AB}" presName="rootConnector1" presStyleLbl="node1" presStyleIdx="0" presStyleCnt="0"/>
      <dgm:spPr/>
    </dgm:pt>
    <dgm:pt modelId="{AD6D1A8F-C292-44EF-AB68-665B33C50154}" type="pres">
      <dgm:prSet presAssocID="{DD15D9A1-E8FA-4E90-9D23-A9D5C4EDF4AB}" presName="hierChild2" presStyleCnt="0"/>
      <dgm:spPr/>
    </dgm:pt>
    <dgm:pt modelId="{FF940F19-D641-4D93-B786-263B8B4A650F}" type="pres">
      <dgm:prSet presAssocID="{75AB27D5-74F1-4961-A2C9-300BD7C7C121}" presName="Name37" presStyleLbl="parChTrans1D2" presStyleIdx="0" presStyleCnt="2"/>
      <dgm:spPr/>
    </dgm:pt>
    <dgm:pt modelId="{AF4288C0-3D65-4B10-8B44-9812E76CBE4A}" type="pres">
      <dgm:prSet presAssocID="{F93A2CE7-F67A-48F8-81A9-C5CC62183616}" presName="hierRoot2" presStyleCnt="0">
        <dgm:presLayoutVars>
          <dgm:hierBranch val="init"/>
        </dgm:presLayoutVars>
      </dgm:prSet>
      <dgm:spPr/>
    </dgm:pt>
    <dgm:pt modelId="{20C999B5-746D-4998-AFC8-4D4BBA5A2BC5}" type="pres">
      <dgm:prSet presAssocID="{F93A2CE7-F67A-48F8-81A9-C5CC62183616}" presName="rootComposite" presStyleCnt="0"/>
      <dgm:spPr/>
    </dgm:pt>
    <dgm:pt modelId="{410637D5-9A56-4B57-B6B0-92150A1D2FD6}" type="pres">
      <dgm:prSet presAssocID="{F93A2CE7-F67A-48F8-81A9-C5CC62183616}" presName="rootText" presStyleLbl="node2" presStyleIdx="0" presStyleCnt="2">
        <dgm:presLayoutVars>
          <dgm:chPref val="3"/>
        </dgm:presLayoutVars>
      </dgm:prSet>
      <dgm:spPr/>
    </dgm:pt>
    <dgm:pt modelId="{25E47163-605B-4243-BF35-47A44161F1C1}" type="pres">
      <dgm:prSet presAssocID="{F93A2CE7-F67A-48F8-81A9-C5CC62183616}" presName="rootConnector" presStyleLbl="node2" presStyleIdx="0" presStyleCnt="2"/>
      <dgm:spPr/>
    </dgm:pt>
    <dgm:pt modelId="{BE9B8A72-43B3-4409-946A-25FF242A59F6}" type="pres">
      <dgm:prSet presAssocID="{F93A2CE7-F67A-48F8-81A9-C5CC62183616}" presName="hierChild4" presStyleCnt="0"/>
      <dgm:spPr/>
    </dgm:pt>
    <dgm:pt modelId="{45D35F96-651C-4C05-A8F8-D1424C3EC2B8}" type="pres">
      <dgm:prSet presAssocID="{9BF916D1-5126-441B-B705-3A0FE8A35331}" presName="Name37" presStyleLbl="parChTrans1D3" presStyleIdx="0" presStyleCnt="2"/>
      <dgm:spPr/>
    </dgm:pt>
    <dgm:pt modelId="{1BC4310F-7C0A-4101-821F-DC4DB6D290F7}" type="pres">
      <dgm:prSet presAssocID="{4990C759-3032-40B8-BA4E-6F5C92AEF72B}" presName="hierRoot2" presStyleCnt="0">
        <dgm:presLayoutVars>
          <dgm:hierBranch val="init"/>
        </dgm:presLayoutVars>
      </dgm:prSet>
      <dgm:spPr/>
    </dgm:pt>
    <dgm:pt modelId="{68ADDF08-7334-44C1-941D-3F0E66FE8E32}" type="pres">
      <dgm:prSet presAssocID="{4990C759-3032-40B8-BA4E-6F5C92AEF72B}" presName="rootComposite" presStyleCnt="0"/>
      <dgm:spPr/>
    </dgm:pt>
    <dgm:pt modelId="{D3AFC321-8017-4ADD-8E8F-4CDA6E41B31B}" type="pres">
      <dgm:prSet presAssocID="{4990C759-3032-40B8-BA4E-6F5C92AEF72B}" presName="rootText" presStyleLbl="node3" presStyleIdx="0" presStyleCnt="2">
        <dgm:presLayoutVars>
          <dgm:chPref val="3"/>
        </dgm:presLayoutVars>
      </dgm:prSet>
      <dgm:spPr/>
    </dgm:pt>
    <dgm:pt modelId="{3E2649CF-B767-4DC6-8483-E8E6C96E8B52}" type="pres">
      <dgm:prSet presAssocID="{4990C759-3032-40B8-BA4E-6F5C92AEF72B}" presName="rootConnector" presStyleLbl="node3" presStyleIdx="0" presStyleCnt="2"/>
      <dgm:spPr/>
    </dgm:pt>
    <dgm:pt modelId="{25852E52-2FA0-428F-B52B-84EAB55EF25A}" type="pres">
      <dgm:prSet presAssocID="{4990C759-3032-40B8-BA4E-6F5C92AEF72B}" presName="hierChild4" presStyleCnt="0"/>
      <dgm:spPr/>
    </dgm:pt>
    <dgm:pt modelId="{82485D2C-F794-4D65-BD91-475C72ED6833}" type="pres">
      <dgm:prSet presAssocID="{1312ACCD-FA37-4FCC-8002-7678C5C35308}" presName="Name37" presStyleLbl="parChTrans1D4" presStyleIdx="0" presStyleCnt="10"/>
      <dgm:spPr/>
    </dgm:pt>
    <dgm:pt modelId="{A079D116-157B-4E39-9BC1-B92BEC901D21}" type="pres">
      <dgm:prSet presAssocID="{ADDAA887-DEF0-40BF-A76C-625D262AC1E2}" presName="hierRoot2" presStyleCnt="0">
        <dgm:presLayoutVars>
          <dgm:hierBranch val="init"/>
        </dgm:presLayoutVars>
      </dgm:prSet>
      <dgm:spPr/>
    </dgm:pt>
    <dgm:pt modelId="{6E71A942-C85A-4AAA-B1D5-6B56D41874A1}" type="pres">
      <dgm:prSet presAssocID="{ADDAA887-DEF0-40BF-A76C-625D262AC1E2}" presName="rootComposite" presStyleCnt="0"/>
      <dgm:spPr/>
    </dgm:pt>
    <dgm:pt modelId="{827515E9-29C1-466D-A49D-E37A61F7A5F4}" type="pres">
      <dgm:prSet presAssocID="{ADDAA887-DEF0-40BF-A76C-625D262AC1E2}" presName="rootText" presStyleLbl="node4" presStyleIdx="0" presStyleCnt="10">
        <dgm:presLayoutVars>
          <dgm:chPref val="3"/>
        </dgm:presLayoutVars>
      </dgm:prSet>
      <dgm:spPr/>
    </dgm:pt>
    <dgm:pt modelId="{3853528A-3E5B-459C-B07F-AD8809EFE5E7}" type="pres">
      <dgm:prSet presAssocID="{ADDAA887-DEF0-40BF-A76C-625D262AC1E2}" presName="rootConnector" presStyleLbl="node4" presStyleIdx="0" presStyleCnt="10"/>
      <dgm:spPr/>
    </dgm:pt>
    <dgm:pt modelId="{B0460DA0-187F-4791-B23C-F76CD0855E14}" type="pres">
      <dgm:prSet presAssocID="{ADDAA887-DEF0-40BF-A76C-625D262AC1E2}" presName="hierChild4" presStyleCnt="0"/>
      <dgm:spPr/>
    </dgm:pt>
    <dgm:pt modelId="{883160A9-8C1F-4512-9B43-4A85B605B600}" type="pres">
      <dgm:prSet presAssocID="{A6CD39C3-A667-4FC7-92B4-7C5F0F99A7C1}" presName="Name37" presStyleLbl="parChTrans1D4" presStyleIdx="1" presStyleCnt="10"/>
      <dgm:spPr/>
    </dgm:pt>
    <dgm:pt modelId="{731DCA61-F129-415C-B6F2-B1338F437005}" type="pres">
      <dgm:prSet presAssocID="{1174D22D-1F66-4868-BAE8-A0FDC2B0C876}" presName="hierRoot2" presStyleCnt="0">
        <dgm:presLayoutVars>
          <dgm:hierBranch val="init"/>
        </dgm:presLayoutVars>
      </dgm:prSet>
      <dgm:spPr/>
    </dgm:pt>
    <dgm:pt modelId="{06020D79-10CB-4917-8C35-177064F3ECE0}" type="pres">
      <dgm:prSet presAssocID="{1174D22D-1F66-4868-BAE8-A0FDC2B0C876}" presName="rootComposite" presStyleCnt="0"/>
      <dgm:spPr/>
    </dgm:pt>
    <dgm:pt modelId="{FB550C83-D789-4CF5-B2C6-E33DFECEA2EF}" type="pres">
      <dgm:prSet presAssocID="{1174D22D-1F66-4868-BAE8-A0FDC2B0C876}" presName="rootText" presStyleLbl="node4" presStyleIdx="1" presStyleCnt="10">
        <dgm:presLayoutVars>
          <dgm:chPref val="3"/>
        </dgm:presLayoutVars>
      </dgm:prSet>
      <dgm:spPr/>
    </dgm:pt>
    <dgm:pt modelId="{C3B86F49-C420-46D4-8241-A8100654DA24}" type="pres">
      <dgm:prSet presAssocID="{1174D22D-1F66-4868-BAE8-A0FDC2B0C876}" presName="rootConnector" presStyleLbl="node4" presStyleIdx="1" presStyleCnt="10"/>
      <dgm:spPr/>
    </dgm:pt>
    <dgm:pt modelId="{9C7BC565-1712-43EF-968D-83F5A0950ED6}" type="pres">
      <dgm:prSet presAssocID="{1174D22D-1F66-4868-BAE8-A0FDC2B0C876}" presName="hierChild4" presStyleCnt="0"/>
      <dgm:spPr/>
    </dgm:pt>
    <dgm:pt modelId="{8C1EA690-E030-4CE4-9944-91240366F8A3}" type="pres">
      <dgm:prSet presAssocID="{1174D22D-1F66-4868-BAE8-A0FDC2B0C876}" presName="hierChild5" presStyleCnt="0"/>
      <dgm:spPr/>
    </dgm:pt>
    <dgm:pt modelId="{4704BF8F-764E-468C-B8AB-47F8222F4981}" type="pres">
      <dgm:prSet presAssocID="{ADDAA887-DEF0-40BF-A76C-625D262AC1E2}" presName="hierChild5" presStyleCnt="0"/>
      <dgm:spPr/>
    </dgm:pt>
    <dgm:pt modelId="{1B24FC93-EF4A-4A6D-A4C1-2B366C02ABB0}" type="pres">
      <dgm:prSet presAssocID="{04B2E8AE-D6FE-4B8B-81FD-AFE3A3A65CAD}" presName="Name37" presStyleLbl="parChTrans1D4" presStyleIdx="2" presStyleCnt="10"/>
      <dgm:spPr/>
    </dgm:pt>
    <dgm:pt modelId="{094828A7-FF55-4011-BAAF-A5A8E5FA9791}" type="pres">
      <dgm:prSet presAssocID="{FB677F14-11EA-4778-A8B1-6E1E33D86F53}" presName="hierRoot2" presStyleCnt="0">
        <dgm:presLayoutVars>
          <dgm:hierBranch val="init"/>
        </dgm:presLayoutVars>
      </dgm:prSet>
      <dgm:spPr/>
    </dgm:pt>
    <dgm:pt modelId="{CB2AE979-FB75-4E24-A8C0-2A6351FB1F3F}" type="pres">
      <dgm:prSet presAssocID="{FB677F14-11EA-4778-A8B1-6E1E33D86F53}" presName="rootComposite" presStyleCnt="0"/>
      <dgm:spPr/>
    </dgm:pt>
    <dgm:pt modelId="{DFC4D033-8657-46C2-9E3B-3EE03B9320C1}" type="pres">
      <dgm:prSet presAssocID="{FB677F14-11EA-4778-A8B1-6E1E33D86F53}" presName="rootText" presStyleLbl="node4" presStyleIdx="2" presStyleCnt="10">
        <dgm:presLayoutVars>
          <dgm:chPref val="3"/>
        </dgm:presLayoutVars>
      </dgm:prSet>
      <dgm:spPr/>
    </dgm:pt>
    <dgm:pt modelId="{847BDC1F-DD9D-4AF4-9AF3-8FCA50100DE6}" type="pres">
      <dgm:prSet presAssocID="{FB677F14-11EA-4778-A8B1-6E1E33D86F53}" presName="rootConnector" presStyleLbl="node4" presStyleIdx="2" presStyleCnt="10"/>
      <dgm:spPr/>
    </dgm:pt>
    <dgm:pt modelId="{50B130D2-A2AA-4113-BAF1-53E4EBA700E8}" type="pres">
      <dgm:prSet presAssocID="{FB677F14-11EA-4778-A8B1-6E1E33D86F53}" presName="hierChild4" presStyleCnt="0"/>
      <dgm:spPr/>
    </dgm:pt>
    <dgm:pt modelId="{B053332B-9B18-4A4C-B35A-CBA20844AFA9}" type="pres">
      <dgm:prSet presAssocID="{47C3AEF1-2D3A-46A1-8E17-121027125242}" presName="Name37" presStyleLbl="parChTrans1D4" presStyleIdx="3" presStyleCnt="10"/>
      <dgm:spPr/>
    </dgm:pt>
    <dgm:pt modelId="{B83ABC10-4D18-4CFA-A081-B282A5766DD0}" type="pres">
      <dgm:prSet presAssocID="{BFEAE979-A8BA-4984-A922-8909124D4533}" presName="hierRoot2" presStyleCnt="0">
        <dgm:presLayoutVars>
          <dgm:hierBranch val="init"/>
        </dgm:presLayoutVars>
      </dgm:prSet>
      <dgm:spPr/>
    </dgm:pt>
    <dgm:pt modelId="{D6B16247-12B9-4A4C-B507-F92C97BBF731}" type="pres">
      <dgm:prSet presAssocID="{BFEAE979-A8BA-4984-A922-8909124D4533}" presName="rootComposite" presStyleCnt="0"/>
      <dgm:spPr/>
    </dgm:pt>
    <dgm:pt modelId="{8884FAE0-85FF-40FA-BD1F-4FE750BE0522}" type="pres">
      <dgm:prSet presAssocID="{BFEAE979-A8BA-4984-A922-8909124D4533}" presName="rootText" presStyleLbl="node4" presStyleIdx="3" presStyleCnt="10">
        <dgm:presLayoutVars>
          <dgm:chPref val="3"/>
        </dgm:presLayoutVars>
      </dgm:prSet>
      <dgm:spPr/>
    </dgm:pt>
    <dgm:pt modelId="{BE93FC49-D285-4A73-B621-4DA95FCDE808}" type="pres">
      <dgm:prSet presAssocID="{BFEAE979-A8BA-4984-A922-8909124D4533}" presName="rootConnector" presStyleLbl="node4" presStyleIdx="3" presStyleCnt="10"/>
      <dgm:spPr/>
    </dgm:pt>
    <dgm:pt modelId="{A085D21D-88CE-4D8F-B301-8B3D822C05A2}" type="pres">
      <dgm:prSet presAssocID="{BFEAE979-A8BA-4984-A922-8909124D4533}" presName="hierChild4" presStyleCnt="0"/>
      <dgm:spPr/>
    </dgm:pt>
    <dgm:pt modelId="{25A3DEC3-3673-4F7D-AD22-19F565B5332A}" type="pres">
      <dgm:prSet presAssocID="{6F914AB9-FC17-49F4-B6CA-1338896A0621}" presName="Name37" presStyleLbl="parChTrans1D4" presStyleIdx="4" presStyleCnt="10"/>
      <dgm:spPr/>
    </dgm:pt>
    <dgm:pt modelId="{B9C9F869-7C55-4016-8C05-EF2BDA9001B8}" type="pres">
      <dgm:prSet presAssocID="{DA7791A8-ABCD-41F3-B561-9C3CF7878BCF}" presName="hierRoot2" presStyleCnt="0">
        <dgm:presLayoutVars>
          <dgm:hierBranch val="init"/>
        </dgm:presLayoutVars>
      </dgm:prSet>
      <dgm:spPr/>
    </dgm:pt>
    <dgm:pt modelId="{7928C4BC-B5BF-4E45-90E7-7F620FEA5BCD}" type="pres">
      <dgm:prSet presAssocID="{DA7791A8-ABCD-41F3-B561-9C3CF7878BCF}" presName="rootComposite" presStyleCnt="0"/>
      <dgm:spPr/>
    </dgm:pt>
    <dgm:pt modelId="{A86AAB89-FD17-420C-A7F1-E0D90E7C98B9}" type="pres">
      <dgm:prSet presAssocID="{DA7791A8-ABCD-41F3-B561-9C3CF7878BCF}" presName="rootText" presStyleLbl="node4" presStyleIdx="4" presStyleCnt="10">
        <dgm:presLayoutVars>
          <dgm:chPref val="3"/>
        </dgm:presLayoutVars>
      </dgm:prSet>
      <dgm:spPr/>
    </dgm:pt>
    <dgm:pt modelId="{C57B4850-98E4-49B7-A0DB-050AEE17164F}" type="pres">
      <dgm:prSet presAssocID="{DA7791A8-ABCD-41F3-B561-9C3CF7878BCF}" presName="rootConnector" presStyleLbl="node4" presStyleIdx="4" presStyleCnt="10"/>
      <dgm:spPr/>
    </dgm:pt>
    <dgm:pt modelId="{DA2A74BA-A8F9-4166-856D-DF9E27B0F27C}" type="pres">
      <dgm:prSet presAssocID="{DA7791A8-ABCD-41F3-B561-9C3CF7878BCF}" presName="hierChild4" presStyleCnt="0"/>
      <dgm:spPr/>
    </dgm:pt>
    <dgm:pt modelId="{93DC2211-1B43-4D91-B64D-64F61778BB8D}" type="pres">
      <dgm:prSet presAssocID="{DA7791A8-ABCD-41F3-B561-9C3CF7878BCF}" presName="hierChild5" presStyleCnt="0"/>
      <dgm:spPr/>
    </dgm:pt>
    <dgm:pt modelId="{F081206A-DAEB-441F-B857-F89E30CBD1E2}" type="pres">
      <dgm:prSet presAssocID="{BFEAE979-A8BA-4984-A922-8909124D4533}" presName="hierChild5" presStyleCnt="0"/>
      <dgm:spPr/>
    </dgm:pt>
    <dgm:pt modelId="{C52B6E55-4891-422E-9350-B7428364AD6E}" type="pres">
      <dgm:prSet presAssocID="{FB677F14-11EA-4778-A8B1-6E1E33D86F53}" presName="hierChild5" presStyleCnt="0"/>
      <dgm:spPr/>
    </dgm:pt>
    <dgm:pt modelId="{288C8E63-3501-4DD5-ABBA-52D44878B080}" type="pres">
      <dgm:prSet presAssocID="{687D66F3-1AC6-44DD-80B0-77D3C0925DCD}" presName="Name37" presStyleLbl="parChTrans1D4" presStyleIdx="5" presStyleCnt="10"/>
      <dgm:spPr/>
    </dgm:pt>
    <dgm:pt modelId="{DE588862-7A36-4853-A842-74CCDB4E8B31}" type="pres">
      <dgm:prSet presAssocID="{0AF1729F-3311-4915-8F0D-12475F778404}" presName="hierRoot2" presStyleCnt="0">
        <dgm:presLayoutVars>
          <dgm:hierBranch val="init"/>
        </dgm:presLayoutVars>
      </dgm:prSet>
      <dgm:spPr/>
    </dgm:pt>
    <dgm:pt modelId="{23BFDCF1-8F7B-48D4-A936-BC6771E255E3}" type="pres">
      <dgm:prSet presAssocID="{0AF1729F-3311-4915-8F0D-12475F778404}" presName="rootComposite" presStyleCnt="0"/>
      <dgm:spPr/>
    </dgm:pt>
    <dgm:pt modelId="{B6B3764A-3BDB-45F1-A681-25CD3C3CA648}" type="pres">
      <dgm:prSet presAssocID="{0AF1729F-3311-4915-8F0D-12475F778404}" presName="rootText" presStyleLbl="node4" presStyleIdx="5" presStyleCnt="10">
        <dgm:presLayoutVars>
          <dgm:chPref val="3"/>
        </dgm:presLayoutVars>
      </dgm:prSet>
      <dgm:spPr/>
    </dgm:pt>
    <dgm:pt modelId="{0929B945-A297-4DBC-8F4A-C8AAE2E246ED}" type="pres">
      <dgm:prSet presAssocID="{0AF1729F-3311-4915-8F0D-12475F778404}" presName="rootConnector" presStyleLbl="node4" presStyleIdx="5" presStyleCnt="10"/>
      <dgm:spPr/>
    </dgm:pt>
    <dgm:pt modelId="{DA714E11-3D70-4B33-8DB0-9765E6B30E7C}" type="pres">
      <dgm:prSet presAssocID="{0AF1729F-3311-4915-8F0D-12475F778404}" presName="hierChild4" presStyleCnt="0"/>
      <dgm:spPr/>
    </dgm:pt>
    <dgm:pt modelId="{3E09D616-2609-45A9-938C-5EE0C1FEB01C}" type="pres">
      <dgm:prSet presAssocID="{A10B3E71-F215-400C-BBED-E2E81BE8A469}" presName="Name37" presStyleLbl="parChTrans1D4" presStyleIdx="6" presStyleCnt="10"/>
      <dgm:spPr/>
    </dgm:pt>
    <dgm:pt modelId="{9BA320A1-352B-4E2E-ACA8-218502E24B6D}" type="pres">
      <dgm:prSet presAssocID="{ABB44D56-1922-4EC5-9AD5-EEA994E9063C}" presName="hierRoot2" presStyleCnt="0">
        <dgm:presLayoutVars>
          <dgm:hierBranch val="init"/>
        </dgm:presLayoutVars>
      </dgm:prSet>
      <dgm:spPr/>
    </dgm:pt>
    <dgm:pt modelId="{E4D4AC45-F4BD-496C-A28B-5D45A2F505C2}" type="pres">
      <dgm:prSet presAssocID="{ABB44D56-1922-4EC5-9AD5-EEA994E9063C}" presName="rootComposite" presStyleCnt="0"/>
      <dgm:spPr/>
    </dgm:pt>
    <dgm:pt modelId="{36B51C81-F2AF-431C-B2C0-4F95865126DD}" type="pres">
      <dgm:prSet presAssocID="{ABB44D56-1922-4EC5-9AD5-EEA994E9063C}" presName="rootText" presStyleLbl="node4" presStyleIdx="6" presStyleCnt="10">
        <dgm:presLayoutVars>
          <dgm:chPref val="3"/>
        </dgm:presLayoutVars>
      </dgm:prSet>
      <dgm:spPr/>
    </dgm:pt>
    <dgm:pt modelId="{B440210D-45D3-42CE-B6C5-58CE6B1CDC43}" type="pres">
      <dgm:prSet presAssocID="{ABB44D56-1922-4EC5-9AD5-EEA994E9063C}" presName="rootConnector" presStyleLbl="node4" presStyleIdx="6" presStyleCnt="10"/>
      <dgm:spPr/>
    </dgm:pt>
    <dgm:pt modelId="{1FCA9CBE-205C-4DFD-96B7-6435F07D80D9}" type="pres">
      <dgm:prSet presAssocID="{ABB44D56-1922-4EC5-9AD5-EEA994E9063C}" presName="hierChild4" presStyleCnt="0"/>
      <dgm:spPr/>
    </dgm:pt>
    <dgm:pt modelId="{95B0ACF4-9D4A-4A8A-83A1-43F02FE6D597}" type="pres">
      <dgm:prSet presAssocID="{BD3F4565-757E-4C5E-A6D8-C129391C3709}" presName="Name37" presStyleLbl="parChTrans1D4" presStyleIdx="7" presStyleCnt="10"/>
      <dgm:spPr/>
    </dgm:pt>
    <dgm:pt modelId="{CC488CF6-20ED-4092-906C-A88528238631}" type="pres">
      <dgm:prSet presAssocID="{A8350AA9-4C0D-438F-ACAA-3A59709671E5}" presName="hierRoot2" presStyleCnt="0">
        <dgm:presLayoutVars>
          <dgm:hierBranch val="init"/>
        </dgm:presLayoutVars>
      </dgm:prSet>
      <dgm:spPr/>
    </dgm:pt>
    <dgm:pt modelId="{91DD0E48-5C40-4598-80F6-F98EB1600951}" type="pres">
      <dgm:prSet presAssocID="{A8350AA9-4C0D-438F-ACAA-3A59709671E5}" presName="rootComposite" presStyleCnt="0"/>
      <dgm:spPr/>
    </dgm:pt>
    <dgm:pt modelId="{D11B4342-BC22-4C5A-8438-50A3775E8277}" type="pres">
      <dgm:prSet presAssocID="{A8350AA9-4C0D-438F-ACAA-3A59709671E5}" presName="rootText" presStyleLbl="node4" presStyleIdx="7" presStyleCnt="10" custScaleY="93003">
        <dgm:presLayoutVars>
          <dgm:chPref val="3"/>
        </dgm:presLayoutVars>
      </dgm:prSet>
      <dgm:spPr/>
    </dgm:pt>
    <dgm:pt modelId="{80110C18-8A76-45CB-B984-FFEE89C23139}" type="pres">
      <dgm:prSet presAssocID="{A8350AA9-4C0D-438F-ACAA-3A59709671E5}" presName="rootConnector" presStyleLbl="node4" presStyleIdx="7" presStyleCnt="10"/>
      <dgm:spPr/>
    </dgm:pt>
    <dgm:pt modelId="{E3F49401-7330-43A0-85CB-7145BEE0A357}" type="pres">
      <dgm:prSet presAssocID="{A8350AA9-4C0D-438F-ACAA-3A59709671E5}" presName="hierChild4" presStyleCnt="0"/>
      <dgm:spPr/>
    </dgm:pt>
    <dgm:pt modelId="{55D7FD9E-A359-4DDA-932A-17928D342B2A}" type="pres">
      <dgm:prSet presAssocID="{A8350AA9-4C0D-438F-ACAA-3A59709671E5}" presName="hierChild5" presStyleCnt="0"/>
      <dgm:spPr/>
    </dgm:pt>
    <dgm:pt modelId="{E90FC3A3-7E61-4867-99CF-E1B74A2E1267}" type="pres">
      <dgm:prSet presAssocID="{ABB44D56-1922-4EC5-9AD5-EEA994E9063C}" presName="hierChild5" presStyleCnt="0"/>
      <dgm:spPr/>
    </dgm:pt>
    <dgm:pt modelId="{67737B0B-F475-4240-A70B-1E0EC6B675FD}" type="pres">
      <dgm:prSet presAssocID="{0AF1729F-3311-4915-8F0D-12475F778404}" presName="hierChild5" presStyleCnt="0"/>
      <dgm:spPr/>
    </dgm:pt>
    <dgm:pt modelId="{79E42564-9990-4F4A-859C-8C744A5B4C8A}" type="pres">
      <dgm:prSet presAssocID="{4990C759-3032-40B8-BA4E-6F5C92AEF72B}" presName="hierChild5" presStyleCnt="0"/>
      <dgm:spPr/>
    </dgm:pt>
    <dgm:pt modelId="{F3698D29-FEFA-416B-B75D-2397130DE3E9}" type="pres">
      <dgm:prSet presAssocID="{F93A2CE7-F67A-48F8-81A9-C5CC62183616}" presName="hierChild5" presStyleCnt="0"/>
      <dgm:spPr/>
    </dgm:pt>
    <dgm:pt modelId="{3B9ADCC4-05D3-442D-B8FA-49C2D2E9AD6F}" type="pres">
      <dgm:prSet presAssocID="{5924D377-05DB-4CB6-98AF-2149FF2D423A}" presName="Name37" presStyleLbl="parChTrans1D2" presStyleIdx="1" presStyleCnt="2"/>
      <dgm:spPr/>
    </dgm:pt>
    <dgm:pt modelId="{22E268EE-7CFA-4269-97BA-E6CE3F90FCEE}" type="pres">
      <dgm:prSet presAssocID="{E874E0E3-BD62-4F02-8CEE-65DF43054ABE}" presName="hierRoot2" presStyleCnt="0">
        <dgm:presLayoutVars>
          <dgm:hierBranch val="init"/>
        </dgm:presLayoutVars>
      </dgm:prSet>
      <dgm:spPr/>
    </dgm:pt>
    <dgm:pt modelId="{53755B34-849E-4D14-8F1D-E8CB6F70624F}" type="pres">
      <dgm:prSet presAssocID="{E874E0E3-BD62-4F02-8CEE-65DF43054ABE}" presName="rootComposite" presStyleCnt="0"/>
      <dgm:spPr/>
    </dgm:pt>
    <dgm:pt modelId="{3022FBC8-4743-4341-ACC2-2E7B64D9E371}" type="pres">
      <dgm:prSet presAssocID="{E874E0E3-BD62-4F02-8CEE-65DF43054ABE}" presName="rootText" presStyleLbl="node2" presStyleIdx="1" presStyleCnt="2">
        <dgm:presLayoutVars>
          <dgm:chPref val="3"/>
        </dgm:presLayoutVars>
      </dgm:prSet>
      <dgm:spPr/>
    </dgm:pt>
    <dgm:pt modelId="{3B20B478-A553-47DC-9ED4-56D4BBD1B0FB}" type="pres">
      <dgm:prSet presAssocID="{E874E0E3-BD62-4F02-8CEE-65DF43054ABE}" presName="rootConnector" presStyleLbl="node2" presStyleIdx="1" presStyleCnt="2"/>
      <dgm:spPr/>
    </dgm:pt>
    <dgm:pt modelId="{C9EDE4EE-38C5-477E-8581-53EAEB1B0F7B}" type="pres">
      <dgm:prSet presAssocID="{E874E0E3-BD62-4F02-8CEE-65DF43054ABE}" presName="hierChild4" presStyleCnt="0"/>
      <dgm:spPr/>
    </dgm:pt>
    <dgm:pt modelId="{36D6C0F8-B78A-4161-819A-B5DA7855A8CB}" type="pres">
      <dgm:prSet presAssocID="{DAFCB21A-D2BC-43C2-B414-8D7D916453B8}" presName="Name37" presStyleLbl="parChTrans1D3" presStyleIdx="1" presStyleCnt="2"/>
      <dgm:spPr/>
    </dgm:pt>
    <dgm:pt modelId="{954F37E3-23DB-488F-A546-18F3ACCD31F8}" type="pres">
      <dgm:prSet presAssocID="{A2A31C5A-A31A-4F57-B337-D804FC6820CF}" presName="hierRoot2" presStyleCnt="0">
        <dgm:presLayoutVars>
          <dgm:hierBranch val="init"/>
        </dgm:presLayoutVars>
      </dgm:prSet>
      <dgm:spPr/>
    </dgm:pt>
    <dgm:pt modelId="{DB313CD5-085F-44EF-9107-0F57E37815F3}" type="pres">
      <dgm:prSet presAssocID="{A2A31C5A-A31A-4F57-B337-D804FC6820CF}" presName="rootComposite" presStyleCnt="0"/>
      <dgm:spPr/>
    </dgm:pt>
    <dgm:pt modelId="{9494444C-33D5-4AA7-B716-494A186046BD}" type="pres">
      <dgm:prSet presAssocID="{A2A31C5A-A31A-4F57-B337-D804FC6820CF}" presName="rootText" presStyleLbl="node3" presStyleIdx="1" presStyleCnt="2">
        <dgm:presLayoutVars>
          <dgm:chPref val="3"/>
        </dgm:presLayoutVars>
      </dgm:prSet>
      <dgm:spPr/>
    </dgm:pt>
    <dgm:pt modelId="{9B7F002B-7D9D-4C20-8C02-A76AA3C44ED5}" type="pres">
      <dgm:prSet presAssocID="{A2A31C5A-A31A-4F57-B337-D804FC6820CF}" presName="rootConnector" presStyleLbl="node3" presStyleIdx="1" presStyleCnt="2"/>
      <dgm:spPr/>
    </dgm:pt>
    <dgm:pt modelId="{8090AC20-9C64-4638-B4CD-92C530309724}" type="pres">
      <dgm:prSet presAssocID="{A2A31C5A-A31A-4F57-B337-D804FC6820CF}" presName="hierChild4" presStyleCnt="0"/>
      <dgm:spPr/>
    </dgm:pt>
    <dgm:pt modelId="{F2E66C7A-77DD-42EE-BEF5-D99FB820509B}" type="pres">
      <dgm:prSet presAssocID="{6188ED9C-22E3-4C7B-BF7B-9E59537F54A4}" presName="Name37" presStyleLbl="parChTrans1D4" presStyleIdx="8" presStyleCnt="10"/>
      <dgm:spPr/>
    </dgm:pt>
    <dgm:pt modelId="{817275C7-056B-4684-AB59-2F753D7BF284}" type="pres">
      <dgm:prSet presAssocID="{0764BA4C-E534-435C-862D-D6334DEFEAB6}" presName="hierRoot2" presStyleCnt="0">
        <dgm:presLayoutVars>
          <dgm:hierBranch val="init"/>
        </dgm:presLayoutVars>
      </dgm:prSet>
      <dgm:spPr/>
    </dgm:pt>
    <dgm:pt modelId="{C4978D3E-D12C-4D61-9913-8689145889CF}" type="pres">
      <dgm:prSet presAssocID="{0764BA4C-E534-435C-862D-D6334DEFEAB6}" presName="rootComposite" presStyleCnt="0"/>
      <dgm:spPr/>
    </dgm:pt>
    <dgm:pt modelId="{BCEC8F7B-C4F6-4ECB-BA87-1B42EC389C92}" type="pres">
      <dgm:prSet presAssocID="{0764BA4C-E534-435C-862D-D6334DEFEAB6}" presName="rootText" presStyleLbl="node4" presStyleIdx="8" presStyleCnt="10" custScaleX="95887" custScaleY="98995" custLinFactNeighborX="32782" custLinFactNeighborY="9565">
        <dgm:presLayoutVars>
          <dgm:chPref val="3"/>
        </dgm:presLayoutVars>
      </dgm:prSet>
      <dgm:spPr/>
    </dgm:pt>
    <dgm:pt modelId="{D95AF413-A147-4BBB-9F72-F0BE2CC1A188}" type="pres">
      <dgm:prSet presAssocID="{0764BA4C-E534-435C-862D-D6334DEFEAB6}" presName="rootConnector" presStyleLbl="node4" presStyleIdx="8" presStyleCnt="10"/>
      <dgm:spPr/>
    </dgm:pt>
    <dgm:pt modelId="{C575B8BE-A236-4FEF-8C90-2FBD4156AF33}" type="pres">
      <dgm:prSet presAssocID="{0764BA4C-E534-435C-862D-D6334DEFEAB6}" presName="hierChild4" presStyleCnt="0"/>
      <dgm:spPr/>
    </dgm:pt>
    <dgm:pt modelId="{5C4F2FBC-C293-4E63-8308-1D6E0C086974}" type="pres">
      <dgm:prSet presAssocID="{0764BA4C-E534-435C-862D-D6334DEFEAB6}" presName="hierChild5" presStyleCnt="0"/>
      <dgm:spPr/>
    </dgm:pt>
    <dgm:pt modelId="{ECFF70C4-B804-4009-B782-017F7C4AD324}" type="pres">
      <dgm:prSet presAssocID="{07F8DFA6-E4A5-4224-848B-DAAFD21B15A6}" presName="Name37" presStyleLbl="parChTrans1D4" presStyleIdx="9" presStyleCnt="10"/>
      <dgm:spPr/>
    </dgm:pt>
    <dgm:pt modelId="{E614F9A3-692E-4AFF-A493-6EB27FE42741}" type="pres">
      <dgm:prSet presAssocID="{90F074A1-D8A7-485B-87AB-F08F021F931B}" presName="hierRoot2" presStyleCnt="0">
        <dgm:presLayoutVars>
          <dgm:hierBranch val="init"/>
        </dgm:presLayoutVars>
      </dgm:prSet>
      <dgm:spPr/>
    </dgm:pt>
    <dgm:pt modelId="{34E59C48-D791-4D39-9C79-6EE350C2BF36}" type="pres">
      <dgm:prSet presAssocID="{90F074A1-D8A7-485B-87AB-F08F021F931B}" presName="rootComposite" presStyleCnt="0"/>
      <dgm:spPr/>
    </dgm:pt>
    <dgm:pt modelId="{572586D7-6A69-40CA-8085-E44509FB8566}" type="pres">
      <dgm:prSet presAssocID="{90F074A1-D8A7-485B-87AB-F08F021F931B}" presName="rootText" presStyleLbl="node4" presStyleIdx="9" presStyleCnt="10">
        <dgm:presLayoutVars>
          <dgm:chPref val="3"/>
        </dgm:presLayoutVars>
      </dgm:prSet>
      <dgm:spPr/>
    </dgm:pt>
    <dgm:pt modelId="{562A26D5-4892-430A-B6F9-D23C69214F77}" type="pres">
      <dgm:prSet presAssocID="{90F074A1-D8A7-485B-87AB-F08F021F931B}" presName="rootConnector" presStyleLbl="node4" presStyleIdx="9" presStyleCnt="10"/>
      <dgm:spPr/>
    </dgm:pt>
    <dgm:pt modelId="{88107FFD-7D0D-49A1-B1A6-9399057EAB0C}" type="pres">
      <dgm:prSet presAssocID="{90F074A1-D8A7-485B-87AB-F08F021F931B}" presName="hierChild4" presStyleCnt="0"/>
      <dgm:spPr/>
    </dgm:pt>
    <dgm:pt modelId="{5BE0FA06-D530-4153-84C2-1434C18C1533}" type="pres">
      <dgm:prSet presAssocID="{90F074A1-D8A7-485B-87AB-F08F021F931B}" presName="hierChild5" presStyleCnt="0"/>
      <dgm:spPr/>
    </dgm:pt>
    <dgm:pt modelId="{FA3F018F-C514-45FC-A3E8-8BAD61FE6FEA}" type="pres">
      <dgm:prSet presAssocID="{A2A31C5A-A31A-4F57-B337-D804FC6820CF}" presName="hierChild5" presStyleCnt="0"/>
      <dgm:spPr/>
    </dgm:pt>
    <dgm:pt modelId="{79692626-D947-4E80-A50F-3953331400A3}" type="pres">
      <dgm:prSet presAssocID="{E874E0E3-BD62-4F02-8CEE-65DF43054ABE}" presName="hierChild5" presStyleCnt="0"/>
      <dgm:spPr/>
    </dgm:pt>
    <dgm:pt modelId="{01FF1F45-8400-4061-90D0-38C0397EBAC7}" type="pres">
      <dgm:prSet presAssocID="{DD15D9A1-E8FA-4E90-9D23-A9D5C4EDF4AB}" presName="hierChild3" presStyleCnt="0"/>
      <dgm:spPr/>
    </dgm:pt>
  </dgm:ptLst>
  <dgm:cxnLst>
    <dgm:cxn modelId="{2E9ECC02-E122-4BF4-B182-435D799AF93D}" type="presOf" srcId="{E874E0E3-BD62-4F02-8CEE-65DF43054ABE}" destId="{3022FBC8-4743-4341-ACC2-2E7B64D9E371}" srcOrd="0" destOrd="0" presId="urn:microsoft.com/office/officeart/2005/8/layout/orgChart1"/>
    <dgm:cxn modelId="{C2FFB709-0A04-414E-8CF4-8FA843DD9821}" type="presOf" srcId="{1174D22D-1F66-4868-BAE8-A0FDC2B0C876}" destId="{C3B86F49-C420-46D4-8241-A8100654DA24}" srcOrd="1" destOrd="0" presId="urn:microsoft.com/office/officeart/2005/8/layout/orgChart1"/>
    <dgm:cxn modelId="{7C11E90E-61F7-493E-B68E-08A76E3E6C98}" type="presOf" srcId="{DA7791A8-ABCD-41F3-B561-9C3CF7878BCF}" destId="{C57B4850-98E4-49B7-A0DB-050AEE17164F}" srcOrd="1" destOrd="0" presId="urn:microsoft.com/office/officeart/2005/8/layout/orgChart1"/>
    <dgm:cxn modelId="{54FC4910-044A-4FFE-8B40-22FEC5921F94}" type="presOf" srcId="{BFEAE979-A8BA-4984-A922-8909124D4533}" destId="{8884FAE0-85FF-40FA-BD1F-4FE750BE0522}" srcOrd="0" destOrd="0" presId="urn:microsoft.com/office/officeart/2005/8/layout/orgChart1"/>
    <dgm:cxn modelId="{B2E5E314-82BD-4B97-BF44-04F57CC0583F}" srcId="{E35F52EF-4166-4F87-8B8F-0D721FBAB54E}" destId="{DD15D9A1-E8FA-4E90-9D23-A9D5C4EDF4AB}" srcOrd="0" destOrd="0" parTransId="{40798A60-8A5C-4A74-BF6D-78F4CCC7EE53}" sibTransId="{9307E4B9-5857-458E-9BEE-21094763581D}"/>
    <dgm:cxn modelId="{8098C415-7584-459E-9AE5-1236CE83FF15}" type="presOf" srcId="{BFEAE979-A8BA-4984-A922-8909124D4533}" destId="{BE93FC49-D285-4A73-B621-4DA95FCDE808}" srcOrd="1" destOrd="0" presId="urn:microsoft.com/office/officeart/2005/8/layout/orgChart1"/>
    <dgm:cxn modelId="{04580417-64A7-4CDB-8807-817930F83811}" srcId="{E874E0E3-BD62-4F02-8CEE-65DF43054ABE}" destId="{A2A31C5A-A31A-4F57-B337-D804FC6820CF}" srcOrd="0" destOrd="0" parTransId="{DAFCB21A-D2BC-43C2-B414-8D7D916453B8}" sibTransId="{8F4C6489-CE9E-4F7E-9E52-0A9B2E888CBD}"/>
    <dgm:cxn modelId="{30044C1C-BFE2-443F-9135-A6E24E2FC0A3}" type="presOf" srcId="{6F914AB9-FC17-49F4-B6CA-1338896A0621}" destId="{25A3DEC3-3673-4F7D-AD22-19F565B5332A}" srcOrd="0" destOrd="0" presId="urn:microsoft.com/office/officeart/2005/8/layout/orgChart1"/>
    <dgm:cxn modelId="{343D1C22-32B0-4F6D-B472-0B5A4638CE8A}" srcId="{DD15D9A1-E8FA-4E90-9D23-A9D5C4EDF4AB}" destId="{E874E0E3-BD62-4F02-8CEE-65DF43054ABE}" srcOrd="1" destOrd="0" parTransId="{5924D377-05DB-4CB6-98AF-2149FF2D423A}" sibTransId="{01A260AF-A96F-4F78-B285-7B8302B8D93E}"/>
    <dgm:cxn modelId="{621A1623-16D3-464E-BA08-75B371AAD230}" srcId="{ABB44D56-1922-4EC5-9AD5-EEA994E9063C}" destId="{A8350AA9-4C0D-438F-ACAA-3A59709671E5}" srcOrd="0" destOrd="0" parTransId="{BD3F4565-757E-4C5E-A6D8-C129391C3709}" sibTransId="{67250A01-F45D-4E64-8E89-87203A5B8262}"/>
    <dgm:cxn modelId="{12F4DD25-8C14-4CD6-A29D-61EF18864C4D}" srcId="{4990C759-3032-40B8-BA4E-6F5C92AEF72B}" destId="{ADDAA887-DEF0-40BF-A76C-625D262AC1E2}" srcOrd="0" destOrd="0" parTransId="{1312ACCD-FA37-4FCC-8002-7678C5C35308}" sibTransId="{2C700273-EFB4-4AE1-AB0B-D4BEFE585ECE}"/>
    <dgm:cxn modelId="{32DE2D2C-EF29-4DEB-B131-0F56915DDF26}" type="presOf" srcId="{1312ACCD-FA37-4FCC-8002-7678C5C35308}" destId="{82485D2C-F794-4D65-BD91-475C72ED6833}" srcOrd="0" destOrd="0" presId="urn:microsoft.com/office/officeart/2005/8/layout/orgChart1"/>
    <dgm:cxn modelId="{6AF74035-513A-4509-ACC0-12963158F7C1}" type="presOf" srcId="{90F074A1-D8A7-485B-87AB-F08F021F931B}" destId="{572586D7-6A69-40CA-8085-E44509FB8566}" srcOrd="0" destOrd="0" presId="urn:microsoft.com/office/officeart/2005/8/layout/orgChart1"/>
    <dgm:cxn modelId="{03A1A236-9420-43B0-8305-207DC6AC3637}" srcId="{BFEAE979-A8BA-4984-A922-8909124D4533}" destId="{DA7791A8-ABCD-41F3-B561-9C3CF7878BCF}" srcOrd="0" destOrd="0" parTransId="{6F914AB9-FC17-49F4-B6CA-1338896A0621}" sibTransId="{97CAA58B-265A-4B63-9B6C-1A668ABEEAB1}"/>
    <dgm:cxn modelId="{D5F4DF37-D4AC-407C-925D-512002CF1379}" type="presOf" srcId="{0764BA4C-E534-435C-862D-D6334DEFEAB6}" destId="{D95AF413-A147-4BBB-9F72-F0BE2CC1A188}" srcOrd="1" destOrd="0" presId="urn:microsoft.com/office/officeart/2005/8/layout/orgChart1"/>
    <dgm:cxn modelId="{B90A083F-10F8-4281-88EC-E77D88C642FD}" type="presOf" srcId="{A8350AA9-4C0D-438F-ACAA-3A59709671E5}" destId="{D11B4342-BC22-4C5A-8438-50A3775E8277}" srcOrd="0" destOrd="0" presId="urn:microsoft.com/office/officeart/2005/8/layout/orgChart1"/>
    <dgm:cxn modelId="{F88B2E5D-E8A9-4B04-AABA-C20B2BD68BC8}" type="presOf" srcId="{E874E0E3-BD62-4F02-8CEE-65DF43054ABE}" destId="{3B20B478-A553-47DC-9ED4-56D4BBD1B0FB}" srcOrd="1" destOrd="0" presId="urn:microsoft.com/office/officeart/2005/8/layout/orgChart1"/>
    <dgm:cxn modelId="{37321E5E-D828-4375-B7A2-E077AE793002}" type="presOf" srcId="{ABB44D56-1922-4EC5-9AD5-EEA994E9063C}" destId="{B440210D-45D3-42CE-B6C5-58CE6B1CDC43}" srcOrd="1" destOrd="0" presId="urn:microsoft.com/office/officeart/2005/8/layout/orgChart1"/>
    <dgm:cxn modelId="{47BF0344-75C1-4187-AE12-B1DABC424C39}" type="presOf" srcId="{47C3AEF1-2D3A-46A1-8E17-121027125242}" destId="{B053332B-9B18-4A4C-B35A-CBA20844AFA9}" srcOrd="0" destOrd="0" presId="urn:microsoft.com/office/officeart/2005/8/layout/orgChart1"/>
    <dgm:cxn modelId="{1C6D1F44-0E81-4CB4-B7AE-613C533B593A}" srcId="{FB677F14-11EA-4778-A8B1-6E1E33D86F53}" destId="{BFEAE979-A8BA-4984-A922-8909124D4533}" srcOrd="0" destOrd="0" parTransId="{47C3AEF1-2D3A-46A1-8E17-121027125242}" sibTransId="{DE67E376-797E-409C-B3FF-EE6D2CE747BD}"/>
    <dgm:cxn modelId="{8F45F365-0EFE-4551-AB40-105749EF94A0}" srcId="{4990C759-3032-40B8-BA4E-6F5C92AEF72B}" destId="{0AF1729F-3311-4915-8F0D-12475F778404}" srcOrd="2" destOrd="0" parTransId="{687D66F3-1AC6-44DD-80B0-77D3C0925DCD}" sibTransId="{D4F92DFA-95E4-4F3D-93F9-A897BAE8BC84}"/>
    <dgm:cxn modelId="{D7E55168-4A0F-49C0-8BE6-EBD889391BBF}" type="presOf" srcId="{4990C759-3032-40B8-BA4E-6F5C92AEF72B}" destId="{3E2649CF-B767-4DC6-8483-E8E6C96E8B52}" srcOrd="1" destOrd="0" presId="urn:microsoft.com/office/officeart/2005/8/layout/orgChart1"/>
    <dgm:cxn modelId="{19FDA968-A31B-4377-BEC2-1278D61A9E03}" type="presOf" srcId="{ABB44D56-1922-4EC5-9AD5-EEA994E9063C}" destId="{36B51C81-F2AF-431C-B2C0-4F95865126DD}" srcOrd="0" destOrd="0" presId="urn:microsoft.com/office/officeart/2005/8/layout/orgChart1"/>
    <dgm:cxn modelId="{8C817569-1CA7-4A63-8DB5-5525B36DEA55}" srcId="{A2A31C5A-A31A-4F57-B337-D804FC6820CF}" destId="{90F074A1-D8A7-485B-87AB-F08F021F931B}" srcOrd="1" destOrd="0" parTransId="{07F8DFA6-E4A5-4224-848B-DAAFD21B15A6}" sibTransId="{D93C85D7-3F07-4405-BB9C-C676204656EE}"/>
    <dgm:cxn modelId="{F3E5E86C-1A7F-487C-A313-BAF60BC48D33}" type="presOf" srcId="{90F074A1-D8A7-485B-87AB-F08F021F931B}" destId="{562A26D5-4892-430A-B6F9-D23C69214F77}" srcOrd="1" destOrd="0" presId="urn:microsoft.com/office/officeart/2005/8/layout/orgChart1"/>
    <dgm:cxn modelId="{3B56DA6E-73EA-4201-A7BA-4BF59A7ED027}" type="presOf" srcId="{75AB27D5-74F1-4961-A2C9-300BD7C7C121}" destId="{FF940F19-D641-4D93-B786-263B8B4A650F}" srcOrd="0" destOrd="0" presId="urn:microsoft.com/office/officeart/2005/8/layout/orgChart1"/>
    <dgm:cxn modelId="{50B3BE50-6061-4ED8-B4FE-E206A7918428}" type="presOf" srcId="{DA7791A8-ABCD-41F3-B561-9C3CF7878BCF}" destId="{A86AAB89-FD17-420C-A7F1-E0D90E7C98B9}" srcOrd="0" destOrd="0" presId="urn:microsoft.com/office/officeart/2005/8/layout/orgChart1"/>
    <dgm:cxn modelId="{3AC3A673-1C38-4896-ADE5-3B354A981966}" type="presOf" srcId="{FB677F14-11EA-4778-A8B1-6E1E33D86F53}" destId="{DFC4D033-8657-46C2-9E3B-3EE03B9320C1}" srcOrd="0" destOrd="0" presId="urn:microsoft.com/office/officeart/2005/8/layout/orgChart1"/>
    <dgm:cxn modelId="{41F21075-BA04-4658-8C39-B0E080598371}" type="presOf" srcId="{F93A2CE7-F67A-48F8-81A9-C5CC62183616}" destId="{25E47163-605B-4243-BF35-47A44161F1C1}" srcOrd="1" destOrd="0" presId="urn:microsoft.com/office/officeart/2005/8/layout/orgChart1"/>
    <dgm:cxn modelId="{EFA1785A-C3F0-4DD2-BF2C-7DF84F422084}" type="presOf" srcId="{0AF1729F-3311-4915-8F0D-12475F778404}" destId="{B6B3764A-3BDB-45F1-A681-25CD3C3CA648}" srcOrd="0" destOrd="0" presId="urn:microsoft.com/office/officeart/2005/8/layout/orgChart1"/>
    <dgm:cxn modelId="{66460F7E-C853-42E0-A6FE-635F919E44B2}" srcId="{DD15D9A1-E8FA-4E90-9D23-A9D5C4EDF4AB}" destId="{F93A2CE7-F67A-48F8-81A9-C5CC62183616}" srcOrd="0" destOrd="0" parTransId="{75AB27D5-74F1-4961-A2C9-300BD7C7C121}" sibTransId="{57D27433-2A61-4940-9C0F-87E146091C16}"/>
    <dgm:cxn modelId="{67720B80-93D4-48B5-A2CD-F7FC3177DB4B}" type="presOf" srcId="{ADDAA887-DEF0-40BF-A76C-625D262AC1E2}" destId="{3853528A-3E5B-459C-B07F-AD8809EFE5E7}" srcOrd="1" destOrd="0" presId="urn:microsoft.com/office/officeart/2005/8/layout/orgChart1"/>
    <dgm:cxn modelId="{271A8283-B7FD-4688-BC82-C3E0D33881BF}" type="presOf" srcId="{FB677F14-11EA-4778-A8B1-6E1E33D86F53}" destId="{847BDC1F-DD9D-4AF4-9AF3-8FCA50100DE6}" srcOrd="1" destOrd="0" presId="urn:microsoft.com/office/officeart/2005/8/layout/orgChart1"/>
    <dgm:cxn modelId="{DDF8E68A-9E8E-44B7-80BA-D43CF97E2F2C}" type="presOf" srcId="{E35F52EF-4166-4F87-8B8F-0D721FBAB54E}" destId="{A92B6488-5E4E-43FB-A643-262C5E7142D1}" srcOrd="0" destOrd="0" presId="urn:microsoft.com/office/officeart/2005/8/layout/orgChart1"/>
    <dgm:cxn modelId="{A8F55F8C-6980-4202-A36D-05F7B652912F}" srcId="{4990C759-3032-40B8-BA4E-6F5C92AEF72B}" destId="{FB677F14-11EA-4778-A8B1-6E1E33D86F53}" srcOrd="1" destOrd="0" parTransId="{04B2E8AE-D6FE-4B8B-81FD-AFE3A3A65CAD}" sibTransId="{74993C71-6B49-4F9A-8CEA-03D7C7DE9E45}"/>
    <dgm:cxn modelId="{27AB3992-DF8F-4690-B300-02C9CF68DEC2}" type="presOf" srcId="{ADDAA887-DEF0-40BF-A76C-625D262AC1E2}" destId="{827515E9-29C1-466D-A49D-E37A61F7A5F4}" srcOrd="0" destOrd="0" presId="urn:microsoft.com/office/officeart/2005/8/layout/orgChart1"/>
    <dgm:cxn modelId="{185D2A98-E03D-4DB0-A082-66F5BF2514E4}" type="presOf" srcId="{BD3F4565-757E-4C5E-A6D8-C129391C3709}" destId="{95B0ACF4-9D4A-4A8A-83A1-43F02FE6D597}" srcOrd="0" destOrd="0" presId="urn:microsoft.com/office/officeart/2005/8/layout/orgChart1"/>
    <dgm:cxn modelId="{8A61DD98-6DF0-4DB7-94AF-A285B5862642}" srcId="{A2A31C5A-A31A-4F57-B337-D804FC6820CF}" destId="{0764BA4C-E534-435C-862D-D6334DEFEAB6}" srcOrd="0" destOrd="0" parTransId="{6188ED9C-22E3-4C7B-BF7B-9E59537F54A4}" sibTransId="{3D648265-2B2D-48E9-A6D1-2C2289EE39E0}"/>
    <dgm:cxn modelId="{9C22ABB0-03EA-4467-9108-3E41BD2BDEA8}" type="presOf" srcId="{4990C759-3032-40B8-BA4E-6F5C92AEF72B}" destId="{D3AFC321-8017-4ADD-8E8F-4CDA6E41B31B}" srcOrd="0" destOrd="0" presId="urn:microsoft.com/office/officeart/2005/8/layout/orgChart1"/>
    <dgm:cxn modelId="{ED2179B1-B76F-4CD5-8227-F319B849E9FC}" type="presOf" srcId="{9BF916D1-5126-441B-B705-3A0FE8A35331}" destId="{45D35F96-651C-4C05-A8F8-D1424C3EC2B8}" srcOrd="0" destOrd="0" presId="urn:microsoft.com/office/officeart/2005/8/layout/orgChart1"/>
    <dgm:cxn modelId="{D41283B8-4580-4D94-A449-13E207C6183A}" type="presOf" srcId="{A2A31C5A-A31A-4F57-B337-D804FC6820CF}" destId="{9494444C-33D5-4AA7-B716-494A186046BD}" srcOrd="0" destOrd="0" presId="urn:microsoft.com/office/officeart/2005/8/layout/orgChart1"/>
    <dgm:cxn modelId="{F85F53B9-03E1-41F4-97E0-9740212B52F7}" type="presOf" srcId="{04B2E8AE-D6FE-4B8B-81FD-AFE3A3A65CAD}" destId="{1B24FC93-EF4A-4A6D-A4C1-2B366C02ABB0}" srcOrd="0" destOrd="0" presId="urn:microsoft.com/office/officeart/2005/8/layout/orgChart1"/>
    <dgm:cxn modelId="{D38EABBC-93DA-4260-BE9C-ADD5E68DBCA9}" type="presOf" srcId="{DAFCB21A-D2BC-43C2-B414-8D7D916453B8}" destId="{36D6C0F8-B78A-4161-819A-B5DA7855A8CB}" srcOrd="0" destOrd="0" presId="urn:microsoft.com/office/officeart/2005/8/layout/orgChart1"/>
    <dgm:cxn modelId="{C478DDBE-F172-4D52-BEA1-546FA641829F}" type="presOf" srcId="{07F8DFA6-E4A5-4224-848B-DAAFD21B15A6}" destId="{ECFF70C4-B804-4009-B782-017F7C4AD324}" srcOrd="0" destOrd="0" presId="urn:microsoft.com/office/officeart/2005/8/layout/orgChart1"/>
    <dgm:cxn modelId="{7165E9C2-ED52-41E8-8773-7567AC66A2A0}" srcId="{ADDAA887-DEF0-40BF-A76C-625D262AC1E2}" destId="{1174D22D-1F66-4868-BAE8-A0FDC2B0C876}" srcOrd="0" destOrd="0" parTransId="{A6CD39C3-A667-4FC7-92B4-7C5F0F99A7C1}" sibTransId="{2BBFA87F-B8A6-4ED4-9C8C-21BCA3D68FAE}"/>
    <dgm:cxn modelId="{914E0ECC-8976-4F0F-899A-0C597780D110}" type="presOf" srcId="{0AF1729F-3311-4915-8F0D-12475F778404}" destId="{0929B945-A297-4DBC-8F4A-C8AAE2E246ED}" srcOrd="1" destOrd="0" presId="urn:microsoft.com/office/officeart/2005/8/layout/orgChart1"/>
    <dgm:cxn modelId="{A35466D0-FD1F-40A3-831A-751494F8D1B5}" type="presOf" srcId="{1174D22D-1F66-4868-BAE8-A0FDC2B0C876}" destId="{FB550C83-D789-4CF5-B2C6-E33DFECEA2EF}" srcOrd="0" destOrd="0" presId="urn:microsoft.com/office/officeart/2005/8/layout/orgChart1"/>
    <dgm:cxn modelId="{8BC8F4D2-B93D-4D21-B7F9-A7CC9BB515E3}" type="presOf" srcId="{A6CD39C3-A667-4FC7-92B4-7C5F0F99A7C1}" destId="{883160A9-8C1F-4512-9B43-4A85B605B600}" srcOrd="0" destOrd="0" presId="urn:microsoft.com/office/officeart/2005/8/layout/orgChart1"/>
    <dgm:cxn modelId="{8C424BD6-06E8-497A-A1F2-8D6EE2165878}" type="presOf" srcId="{A10B3E71-F215-400C-BBED-E2E81BE8A469}" destId="{3E09D616-2609-45A9-938C-5EE0C1FEB01C}" srcOrd="0" destOrd="0" presId="urn:microsoft.com/office/officeart/2005/8/layout/orgChart1"/>
    <dgm:cxn modelId="{FBD60AD9-8121-45F3-9E53-9F1FA87BE3FE}" type="presOf" srcId="{A2A31C5A-A31A-4F57-B337-D804FC6820CF}" destId="{9B7F002B-7D9D-4C20-8C02-A76AA3C44ED5}" srcOrd="1" destOrd="0" presId="urn:microsoft.com/office/officeart/2005/8/layout/orgChart1"/>
    <dgm:cxn modelId="{0617C9D9-C1D7-4003-9718-FAC655A33B24}" srcId="{F93A2CE7-F67A-48F8-81A9-C5CC62183616}" destId="{4990C759-3032-40B8-BA4E-6F5C92AEF72B}" srcOrd="0" destOrd="0" parTransId="{9BF916D1-5126-441B-B705-3A0FE8A35331}" sibTransId="{8E0558BC-68DD-4194-8946-F1CA25CC283F}"/>
    <dgm:cxn modelId="{C88B77DC-1BE5-41D4-9456-600AED48C995}" type="presOf" srcId="{5924D377-05DB-4CB6-98AF-2149FF2D423A}" destId="{3B9ADCC4-05D3-442D-B8FA-49C2D2E9AD6F}" srcOrd="0" destOrd="0" presId="urn:microsoft.com/office/officeart/2005/8/layout/orgChart1"/>
    <dgm:cxn modelId="{C4C975E7-FFEE-4B04-A2CF-D7D54AD72601}" srcId="{0AF1729F-3311-4915-8F0D-12475F778404}" destId="{ABB44D56-1922-4EC5-9AD5-EEA994E9063C}" srcOrd="0" destOrd="0" parTransId="{A10B3E71-F215-400C-BBED-E2E81BE8A469}" sibTransId="{EDB7EFD0-2A26-4028-835D-39B0FE56CBB9}"/>
    <dgm:cxn modelId="{9B9CD8E7-C2F2-4D2A-88A4-8880A483D0CF}" type="presOf" srcId="{A8350AA9-4C0D-438F-ACAA-3A59709671E5}" destId="{80110C18-8A76-45CB-B984-FFEE89C23139}" srcOrd="1" destOrd="0" presId="urn:microsoft.com/office/officeart/2005/8/layout/orgChart1"/>
    <dgm:cxn modelId="{7F9AAFEA-49FD-43D3-81CB-781D80EA7618}" type="presOf" srcId="{0764BA4C-E534-435C-862D-D6334DEFEAB6}" destId="{BCEC8F7B-C4F6-4ECB-BA87-1B42EC389C92}" srcOrd="0" destOrd="0" presId="urn:microsoft.com/office/officeart/2005/8/layout/orgChart1"/>
    <dgm:cxn modelId="{0CE7FEEB-6177-4919-97C8-A81A6063668E}" type="presOf" srcId="{687D66F3-1AC6-44DD-80B0-77D3C0925DCD}" destId="{288C8E63-3501-4DD5-ABBA-52D44878B080}" srcOrd="0" destOrd="0" presId="urn:microsoft.com/office/officeart/2005/8/layout/orgChart1"/>
    <dgm:cxn modelId="{3AF521F0-4BCB-4B9A-AAA7-8516239D15EE}" type="presOf" srcId="{DD15D9A1-E8FA-4E90-9D23-A9D5C4EDF4AB}" destId="{4CAB4B8F-0979-48D4-807E-F47AC622D9C4}" srcOrd="1" destOrd="0" presId="urn:microsoft.com/office/officeart/2005/8/layout/orgChart1"/>
    <dgm:cxn modelId="{9B6B6EF2-F7A1-4912-9450-D733063E742B}" type="presOf" srcId="{6188ED9C-22E3-4C7B-BF7B-9E59537F54A4}" destId="{F2E66C7A-77DD-42EE-BEF5-D99FB820509B}" srcOrd="0" destOrd="0" presId="urn:microsoft.com/office/officeart/2005/8/layout/orgChart1"/>
    <dgm:cxn modelId="{672D5DF9-9829-4219-8C43-515C56BD90D9}" type="presOf" srcId="{DD15D9A1-E8FA-4E90-9D23-A9D5C4EDF4AB}" destId="{AE1FA07A-184A-4254-8A9A-E4498F59C30F}" srcOrd="0" destOrd="0" presId="urn:microsoft.com/office/officeart/2005/8/layout/orgChart1"/>
    <dgm:cxn modelId="{47E4C1FF-7F9E-4279-8E78-6082BCE73E5D}" type="presOf" srcId="{F93A2CE7-F67A-48F8-81A9-C5CC62183616}" destId="{410637D5-9A56-4B57-B6B0-92150A1D2FD6}" srcOrd="0" destOrd="0" presId="urn:microsoft.com/office/officeart/2005/8/layout/orgChart1"/>
    <dgm:cxn modelId="{F972A273-A2C7-413B-AE8A-DB4E8D98495C}" type="presParOf" srcId="{A92B6488-5E4E-43FB-A643-262C5E7142D1}" destId="{99568E52-2CD3-4886-BF07-85822605CA81}" srcOrd="0" destOrd="0" presId="urn:microsoft.com/office/officeart/2005/8/layout/orgChart1"/>
    <dgm:cxn modelId="{C05DB8B2-2221-4E49-B701-0A801E3E1FC1}" type="presParOf" srcId="{99568E52-2CD3-4886-BF07-85822605CA81}" destId="{6B5BC5BD-1C83-4000-91DF-F773140DD9E0}" srcOrd="0" destOrd="0" presId="urn:microsoft.com/office/officeart/2005/8/layout/orgChart1"/>
    <dgm:cxn modelId="{EA60F859-FCC7-4D75-A28C-9540440B2780}" type="presParOf" srcId="{6B5BC5BD-1C83-4000-91DF-F773140DD9E0}" destId="{AE1FA07A-184A-4254-8A9A-E4498F59C30F}" srcOrd="0" destOrd="0" presId="urn:microsoft.com/office/officeart/2005/8/layout/orgChart1"/>
    <dgm:cxn modelId="{C7AE38DE-3A60-48CE-A36C-8A063C123780}" type="presParOf" srcId="{6B5BC5BD-1C83-4000-91DF-F773140DD9E0}" destId="{4CAB4B8F-0979-48D4-807E-F47AC622D9C4}" srcOrd="1" destOrd="0" presId="urn:microsoft.com/office/officeart/2005/8/layout/orgChart1"/>
    <dgm:cxn modelId="{23BE4E28-CD45-4C4A-BDFF-6EB099AB483F}" type="presParOf" srcId="{99568E52-2CD3-4886-BF07-85822605CA81}" destId="{AD6D1A8F-C292-44EF-AB68-665B33C50154}" srcOrd="1" destOrd="0" presId="urn:microsoft.com/office/officeart/2005/8/layout/orgChart1"/>
    <dgm:cxn modelId="{71385F71-C4EE-495D-9908-0C0E93DC2D60}" type="presParOf" srcId="{AD6D1A8F-C292-44EF-AB68-665B33C50154}" destId="{FF940F19-D641-4D93-B786-263B8B4A650F}" srcOrd="0" destOrd="0" presId="urn:microsoft.com/office/officeart/2005/8/layout/orgChart1"/>
    <dgm:cxn modelId="{7C43FFD5-0F95-4BB4-A7F3-2ED0943AB735}" type="presParOf" srcId="{AD6D1A8F-C292-44EF-AB68-665B33C50154}" destId="{AF4288C0-3D65-4B10-8B44-9812E76CBE4A}" srcOrd="1" destOrd="0" presId="urn:microsoft.com/office/officeart/2005/8/layout/orgChart1"/>
    <dgm:cxn modelId="{1FE3C2E2-411D-45E2-8DD1-93E4CC00F2C7}" type="presParOf" srcId="{AF4288C0-3D65-4B10-8B44-9812E76CBE4A}" destId="{20C999B5-746D-4998-AFC8-4D4BBA5A2BC5}" srcOrd="0" destOrd="0" presId="urn:microsoft.com/office/officeart/2005/8/layout/orgChart1"/>
    <dgm:cxn modelId="{07C89DD3-0F95-4EB5-98F9-48D758621B66}" type="presParOf" srcId="{20C999B5-746D-4998-AFC8-4D4BBA5A2BC5}" destId="{410637D5-9A56-4B57-B6B0-92150A1D2FD6}" srcOrd="0" destOrd="0" presId="urn:microsoft.com/office/officeart/2005/8/layout/orgChart1"/>
    <dgm:cxn modelId="{A17EED89-A5F7-4B46-84B1-FA13374B6828}" type="presParOf" srcId="{20C999B5-746D-4998-AFC8-4D4BBA5A2BC5}" destId="{25E47163-605B-4243-BF35-47A44161F1C1}" srcOrd="1" destOrd="0" presId="urn:microsoft.com/office/officeart/2005/8/layout/orgChart1"/>
    <dgm:cxn modelId="{7620C90C-151A-48D6-BF1F-EFCFDEFAB51C}" type="presParOf" srcId="{AF4288C0-3D65-4B10-8B44-9812E76CBE4A}" destId="{BE9B8A72-43B3-4409-946A-25FF242A59F6}" srcOrd="1" destOrd="0" presId="urn:microsoft.com/office/officeart/2005/8/layout/orgChart1"/>
    <dgm:cxn modelId="{D3B6BEE7-0D2E-4F97-928A-1EFF674FFAC0}" type="presParOf" srcId="{BE9B8A72-43B3-4409-946A-25FF242A59F6}" destId="{45D35F96-651C-4C05-A8F8-D1424C3EC2B8}" srcOrd="0" destOrd="0" presId="urn:microsoft.com/office/officeart/2005/8/layout/orgChart1"/>
    <dgm:cxn modelId="{E5CD12D2-10EC-4BA0-8F16-3ADBDF16413A}" type="presParOf" srcId="{BE9B8A72-43B3-4409-946A-25FF242A59F6}" destId="{1BC4310F-7C0A-4101-821F-DC4DB6D290F7}" srcOrd="1" destOrd="0" presId="urn:microsoft.com/office/officeart/2005/8/layout/orgChart1"/>
    <dgm:cxn modelId="{4FC8F2C9-1C3F-4F41-9B57-017205355C62}" type="presParOf" srcId="{1BC4310F-7C0A-4101-821F-DC4DB6D290F7}" destId="{68ADDF08-7334-44C1-941D-3F0E66FE8E32}" srcOrd="0" destOrd="0" presId="urn:microsoft.com/office/officeart/2005/8/layout/orgChart1"/>
    <dgm:cxn modelId="{AF563A95-9F4D-475F-A575-AE8718F42303}" type="presParOf" srcId="{68ADDF08-7334-44C1-941D-3F0E66FE8E32}" destId="{D3AFC321-8017-4ADD-8E8F-4CDA6E41B31B}" srcOrd="0" destOrd="0" presId="urn:microsoft.com/office/officeart/2005/8/layout/orgChart1"/>
    <dgm:cxn modelId="{74CAA2C9-02AF-4BDC-BA9C-330509DFFE8E}" type="presParOf" srcId="{68ADDF08-7334-44C1-941D-3F0E66FE8E32}" destId="{3E2649CF-B767-4DC6-8483-E8E6C96E8B52}" srcOrd="1" destOrd="0" presId="urn:microsoft.com/office/officeart/2005/8/layout/orgChart1"/>
    <dgm:cxn modelId="{C680B8A0-7208-4075-A0B3-A578612532BF}" type="presParOf" srcId="{1BC4310F-7C0A-4101-821F-DC4DB6D290F7}" destId="{25852E52-2FA0-428F-B52B-84EAB55EF25A}" srcOrd="1" destOrd="0" presId="urn:microsoft.com/office/officeart/2005/8/layout/orgChart1"/>
    <dgm:cxn modelId="{8C56FCBB-DF84-4058-9E2D-AC144AA99060}" type="presParOf" srcId="{25852E52-2FA0-428F-B52B-84EAB55EF25A}" destId="{82485D2C-F794-4D65-BD91-475C72ED6833}" srcOrd="0" destOrd="0" presId="urn:microsoft.com/office/officeart/2005/8/layout/orgChart1"/>
    <dgm:cxn modelId="{74CED09F-F437-4C1A-8965-C34B24A88406}" type="presParOf" srcId="{25852E52-2FA0-428F-B52B-84EAB55EF25A}" destId="{A079D116-157B-4E39-9BC1-B92BEC901D21}" srcOrd="1" destOrd="0" presId="urn:microsoft.com/office/officeart/2005/8/layout/orgChart1"/>
    <dgm:cxn modelId="{B9F5C7C2-402C-4F3D-AAE8-81653CA04882}" type="presParOf" srcId="{A079D116-157B-4E39-9BC1-B92BEC901D21}" destId="{6E71A942-C85A-4AAA-B1D5-6B56D41874A1}" srcOrd="0" destOrd="0" presId="urn:microsoft.com/office/officeart/2005/8/layout/orgChart1"/>
    <dgm:cxn modelId="{DA53BFFF-C16A-4D88-A56A-7434820269F7}" type="presParOf" srcId="{6E71A942-C85A-4AAA-B1D5-6B56D41874A1}" destId="{827515E9-29C1-466D-A49D-E37A61F7A5F4}" srcOrd="0" destOrd="0" presId="urn:microsoft.com/office/officeart/2005/8/layout/orgChart1"/>
    <dgm:cxn modelId="{F6110BE8-0649-4852-ABDB-6492D5F518E2}" type="presParOf" srcId="{6E71A942-C85A-4AAA-B1D5-6B56D41874A1}" destId="{3853528A-3E5B-459C-B07F-AD8809EFE5E7}" srcOrd="1" destOrd="0" presId="urn:microsoft.com/office/officeart/2005/8/layout/orgChart1"/>
    <dgm:cxn modelId="{4ECD1E1F-36D3-4D56-BFDB-BE02DD1AF7A7}" type="presParOf" srcId="{A079D116-157B-4E39-9BC1-B92BEC901D21}" destId="{B0460DA0-187F-4791-B23C-F76CD0855E14}" srcOrd="1" destOrd="0" presId="urn:microsoft.com/office/officeart/2005/8/layout/orgChart1"/>
    <dgm:cxn modelId="{ECA120D2-237C-4839-B6AD-4492A558B33C}" type="presParOf" srcId="{B0460DA0-187F-4791-B23C-F76CD0855E14}" destId="{883160A9-8C1F-4512-9B43-4A85B605B600}" srcOrd="0" destOrd="0" presId="urn:microsoft.com/office/officeart/2005/8/layout/orgChart1"/>
    <dgm:cxn modelId="{74869F15-7695-40E2-9544-60B475EA820F}" type="presParOf" srcId="{B0460DA0-187F-4791-B23C-F76CD0855E14}" destId="{731DCA61-F129-415C-B6F2-B1338F437005}" srcOrd="1" destOrd="0" presId="urn:microsoft.com/office/officeart/2005/8/layout/orgChart1"/>
    <dgm:cxn modelId="{32CEE260-12D9-456D-BB49-CEB835C8F25A}" type="presParOf" srcId="{731DCA61-F129-415C-B6F2-B1338F437005}" destId="{06020D79-10CB-4917-8C35-177064F3ECE0}" srcOrd="0" destOrd="0" presId="urn:microsoft.com/office/officeart/2005/8/layout/orgChart1"/>
    <dgm:cxn modelId="{2C21253B-38CB-4CDF-830C-DD989F4C8B78}" type="presParOf" srcId="{06020D79-10CB-4917-8C35-177064F3ECE0}" destId="{FB550C83-D789-4CF5-B2C6-E33DFECEA2EF}" srcOrd="0" destOrd="0" presId="urn:microsoft.com/office/officeart/2005/8/layout/orgChart1"/>
    <dgm:cxn modelId="{034AB86D-D23F-4EAC-970E-A6D016DA863E}" type="presParOf" srcId="{06020D79-10CB-4917-8C35-177064F3ECE0}" destId="{C3B86F49-C420-46D4-8241-A8100654DA24}" srcOrd="1" destOrd="0" presId="urn:microsoft.com/office/officeart/2005/8/layout/orgChart1"/>
    <dgm:cxn modelId="{A7FB3807-51F1-4930-BCA7-B01EDC1B854B}" type="presParOf" srcId="{731DCA61-F129-415C-B6F2-B1338F437005}" destId="{9C7BC565-1712-43EF-968D-83F5A0950ED6}" srcOrd="1" destOrd="0" presId="urn:microsoft.com/office/officeart/2005/8/layout/orgChart1"/>
    <dgm:cxn modelId="{BF907095-3EFF-446E-ABF7-4A4A3BB3AA42}" type="presParOf" srcId="{731DCA61-F129-415C-B6F2-B1338F437005}" destId="{8C1EA690-E030-4CE4-9944-91240366F8A3}" srcOrd="2" destOrd="0" presId="urn:microsoft.com/office/officeart/2005/8/layout/orgChart1"/>
    <dgm:cxn modelId="{51A0CA4F-63E1-4559-9A8F-E13B2D4EB4AB}" type="presParOf" srcId="{A079D116-157B-4E39-9BC1-B92BEC901D21}" destId="{4704BF8F-764E-468C-B8AB-47F8222F4981}" srcOrd="2" destOrd="0" presId="urn:microsoft.com/office/officeart/2005/8/layout/orgChart1"/>
    <dgm:cxn modelId="{63555F03-BB84-4CEB-97B8-EE9FAEFA3BA2}" type="presParOf" srcId="{25852E52-2FA0-428F-B52B-84EAB55EF25A}" destId="{1B24FC93-EF4A-4A6D-A4C1-2B366C02ABB0}" srcOrd="2" destOrd="0" presId="urn:microsoft.com/office/officeart/2005/8/layout/orgChart1"/>
    <dgm:cxn modelId="{0A15296F-2084-4AC9-98F3-B3B02C85F6B4}" type="presParOf" srcId="{25852E52-2FA0-428F-B52B-84EAB55EF25A}" destId="{094828A7-FF55-4011-BAAF-A5A8E5FA9791}" srcOrd="3" destOrd="0" presId="urn:microsoft.com/office/officeart/2005/8/layout/orgChart1"/>
    <dgm:cxn modelId="{5EF768F0-0747-481B-878B-53004D7A01F7}" type="presParOf" srcId="{094828A7-FF55-4011-BAAF-A5A8E5FA9791}" destId="{CB2AE979-FB75-4E24-A8C0-2A6351FB1F3F}" srcOrd="0" destOrd="0" presId="urn:microsoft.com/office/officeart/2005/8/layout/orgChart1"/>
    <dgm:cxn modelId="{B9080C9B-789E-48CF-86C1-88AD39EB4841}" type="presParOf" srcId="{CB2AE979-FB75-4E24-A8C0-2A6351FB1F3F}" destId="{DFC4D033-8657-46C2-9E3B-3EE03B9320C1}" srcOrd="0" destOrd="0" presId="urn:microsoft.com/office/officeart/2005/8/layout/orgChart1"/>
    <dgm:cxn modelId="{90440446-C698-4458-B1D7-B2A388CBE7BE}" type="presParOf" srcId="{CB2AE979-FB75-4E24-A8C0-2A6351FB1F3F}" destId="{847BDC1F-DD9D-4AF4-9AF3-8FCA50100DE6}" srcOrd="1" destOrd="0" presId="urn:microsoft.com/office/officeart/2005/8/layout/orgChart1"/>
    <dgm:cxn modelId="{A2C44659-856F-4F69-8545-1F9C466DBE9D}" type="presParOf" srcId="{094828A7-FF55-4011-BAAF-A5A8E5FA9791}" destId="{50B130D2-A2AA-4113-BAF1-53E4EBA700E8}" srcOrd="1" destOrd="0" presId="urn:microsoft.com/office/officeart/2005/8/layout/orgChart1"/>
    <dgm:cxn modelId="{71525AB9-4F02-4CA3-B37F-AEA067E0DD28}" type="presParOf" srcId="{50B130D2-A2AA-4113-BAF1-53E4EBA700E8}" destId="{B053332B-9B18-4A4C-B35A-CBA20844AFA9}" srcOrd="0" destOrd="0" presId="urn:microsoft.com/office/officeart/2005/8/layout/orgChart1"/>
    <dgm:cxn modelId="{65ABDF5B-9BF0-46FD-91E5-7768877DAA7F}" type="presParOf" srcId="{50B130D2-A2AA-4113-BAF1-53E4EBA700E8}" destId="{B83ABC10-4D18-4CFA-A081-B282A5766DD0}" srcOrd="1" destOrd="0" presId="urn:microsoft.com/office/officeart/2005/8/layout/orgChart1"/>
    <dgm:cxn modelId="{F137DE9C-36BB-45BC-A573-B0078501BA00}" type="presParOf" srcId="{B83ABC10-4D18-4CFA-A081-B282A5766DD0}" destId="{D6B16247-12B9-4A4C-B507-F92C97BBF731}" srcOrd="0" destOrd="0" presId="urn:microsoft.com/office/officeart/2005/8/layout/orgChart1"/>
    <dgm:cxn modelId="{BEA76908-8A99-45FE-A9A7-A011A358C9DC}" type="presParOf" srcId="{D6B16247-12B9-4A4C-B507-F92C97BBF731}" destId="{8884FAE0-85FF-40FA-BD1F-4FE750BE0522}" srcOrd="0" destOrd="0" presId="urn:microsoft.com/office/officeart/2005/8/layout/orgChart1"/>
    <dgm:cxn modelId="{E03B5294-8AC3-4B83-90FD-01CB8F7D69C3}" type="presParOf" srcId="{D6B16247-12B9-4A4C-B507-F92C97BBF731}" destId="{BE93FC49-D285-4A73-B621-4DA95FCDE808}" srcOrd="1" destOrd="0" presId="urn:microsoft.com/office/officeart/2005/8/layout/orgChart1"/>
    <dgm:cxn modelId="{1A060A92-583D-453F-BB01-76950D56F727}" type="presParOf" srcId="{B83ABC10-4D18-4CFA-A081-B282A5766DD0}" destId="{A085D21D-88CE-4D8F-B301-8B3D822C05A2}" srcOrd="1" destOrd="0" presId="urn:microsoft.com/office/officeart/2005/8/layout/orgChart1"/>
    <dgm:cxn modelId="{3C1EFFC0-229A-4394-B679-5D4660047F3B}" type="presParOf" srcId="{A085D21D-88CE-4D8F-B301-8B3D822C05A2}" destId="{25A3DEC3-3673-4F7D-AD22-19F565B5332A}" srcOrd="0" destOrd="0" presId="urn:microsoft.com/office/officeart/2005/8/layout/orgChart1"/>
    <dgm:cxn modelId="{BF35258C-431C-4553-AEBC-7F5EFFFCB9E4}" type="presParOf" srcId="{A085D21D-88CE-4D8F-B301-8B3D822C05A2}" destId="{B9C9F869-7C55-4016-8C05-EF2BDA9001B8}" srcOrd="1" destOrd="0" presId="urn:microsoft.com/office/officeart/2005/8/layout/orgChart1"/>
    <dgm:cxn modelId="{03DA482A-719A-4EFF-ACAC-16ADB026389E}" type="presParOf" srcId="{B9C9F869-7C55-4016-8C05-EF2BDA9001B8}" destId="{7928C4BC-B5BF-4E45-90E7-7F620FEA5BCD}" srcOrd="0" destOrd="0" presId="urn:microsoft.com/office/officeart/2005/8/layout/orgChart1"/>
    <dgm:cxn modelId="{A81680F8-58FF-4F11-A086-3C2130860057}" type="presParOf" srcId="{7928C4BC-B5BF-4E45-90E7-7F620FEA5BCD}" destId="{A86AAB89-FD17-420C-A7F1-E0D90E7C98B9}" srcOrd="0" destOrd="0" presId="urn:microsoft.com/office/officeart/2005/8/layout/orgChart1"/>
    <dgm:cxn modelId="{A7F643AB-9318-406F-8348-9F815125833F}" type="presParOf" srcId="{7928C4BC-B5BF-4E45-90E7-7F620FEA5BCD}" destId="{C57B4850-98E4-49B7-A0DB-050AEE17164F}" srcOrd="1" destOrd="0" presId="urn:microsoft.com/office/officeart/2005/8/layout/orgChart1"/>
    <dgm:cxn modelId="{0B52269E-4C91-42F0-A209-FAE2B35EB566}" type="presParOf" srcId="{B9C9F869-7C55-4016-8C05-EF2BDA9001B8}" destId="{DA2A74BA-A8F9-4166-856D-DF9E27B0F27C}" srcOrd="1" destOrd="0" presId="urn:microsoft.com/office/officeart/2005/8/layout/orgChart1"/>
    <dgm:cxn modelId="{EA55616E-DEB7-4AF3-BB7A-9F4A338CBB3A}" type="presParOf" srcId="{B9C9F869-7C55-4016-8C05-EF2BDA9001B8}" destId="{93DC2211-1B43-4D91-B64D-64F61778BB8D}" srcOrd="2" destOrd="0" presId="urn:microsoft.com/office/officeart/2005/8/layout/orgChart1"/>
    <dgm:cxn modelId="{ED254BB8-9A89-434F-8E25-0A8171C699A3}" type="presParOf" srcId="{B83ABC10-4D18-4CFA-A081-B282A5766DD0}" destId="{F081206A-DAEB-441F-B857-F89E30CBD1E2}" srcOrd="2" destOrd="0" presId="urn:microsoft.com/office/officeart/2005/8/layout/orgChart1"/>
    <dgm:cxn modelId="{E9F9C3EB-89A1-41F4-B468-D2CA72FCC604}" type="presParOf" srcId="{094828A7-FF55-4011-BAAF-A5A8E5FA9791}" destId="{C52B6E55-4891-422E-9350-B7428364AD6E}" srcOrd="2" destOrd="0" presId="urn:microsoft.com/office/officeart/2005/8/layout/orgChart1"/>
    <dgm:cxn modelId="{1D78A04D-C972-4062-9658-A5366E96CB0E}" type="presParOf" srcId="{25852E52-2FA0-428F-B52B-84EAB55EF25A}" destId="{288C8E63-3501-4DD5-ABBA-52D44878B080}" srcOrd="4" destOrd="0" presId="urn:microsoft.com/office/officeart/2005/8/layout/orgChart1"/>
    <dgm:cxn modelId="{725F9028-5C0F-4877-8CC1-F94AB8DA27CC}" type="presParOf" srcId="{25852E52-2FA0-428F-B52B-84EAB55EF25A}" destId="{DE588862-7A36-4853-A842-74CCDB4E8B31}" srcOrd="5" destOrd="0" presId="urn:microsoft.com/office/officeart/2005/8/layout/orgChart1"/>
    <dgm:cxn modelId="{6AF63895-C1B3-409B-8073-838E30FA9174}" type="presParOf" srcId="{DE588862-7A36-4853-A842-74CCDB4E8B31}" destId="{23BFDCF1-8F7B-48D4-A936-BC6771E255E3}" srcOrd="0" destOrd="0" presId="urn:microsoft.com/office/officeart/2005/8/layout/orgChart1"/>
    <dgm:cxn modelId="{1CA60C3C-E642-423C-AF25-757E15E01295}" type="presParOf" srcId="{23BFDCF1-8F7B-48D4-A936-BC6771E255E3}" destId="{B6B3764A-3BDB-45F1-A681-25CD3C3CA648}" srcOrd="0" destOrd="0" presId="urn:microsoft.com/office/officeart/2005/8/layout/orgChart1"/>
    <dgm:cxn modelId="{5FE61980-B01D-4B9A-B02E-99F9218BAA6C}" type="presParOf" srcId="{23BFDCF1-8F7B-48D4-A936-BC6771E255E3}" destId="{0929B945-A297-4DBC-8F4A-C8AAE2E246ED}" srcOrd="1" destOrd="0" presId="urn:microsoft.com/office/officeart/2005/8/layout/orgChart1"/>
    <dgm:cxn modelId="{11449E95-048C-4FCF-A6ED-6F472416F451}" type="presParOf" srcId="{DE588862-7A36-4853-A842-74CCDB4E8B31}" destId="{DA714E11-3D70-4B33-8DB0-9765E6B30E7C}" srcOrd="1" destOrd="0" presId="urn:microsoft.com/office/officeart/2005/8/layout/orgChart1"/>
    <dgm:cxn modelId="{DF021E1F-8031-42CD-8F8D-68D0DD4D558B}" type="presParOf" srcId="{DA714E11-3D70-4B33-8DB0-9765E6B30E7C}" destId="{3E09D616-2609-45A9-938C-5EE0C1FEB01C}" srcOrd="0" destOrd="0" presId="urn:microsoft.com/office/officeart/2005/8/layout/orgChart1"/>
    <dgm:cxn modelId="{4EA40666-129F-4163-A9AB-F7B95D950F4D}" type="presParOf" srcId="{DA714E11-3D70-4B33-8DB0-9765E6B30E7C}" destId="{9BA320A1-352B-4E2E-ACA8-218502E24B6D}" srcOrd="1" destOrd="0" presId="urn:microsoft.com/office/officeart/2005/8/layout/orgChart1"/>
    <dgm:cxn modelId="{197EEEF3-5662-4362-91F2-28155F7B9E30}" type="presParOf" srcId="{9BA320A1-352B-4E2E-ACA8-218502E24B6D}" destId="{E4D4AC45-F4BD-496C-A28B-5D45A2F505C2}" srcOrd="0" destOrd="0" presId="urn:microsoft.com/office/officeart/2005/8/layout/orgChart1"/>
    <dgm:cxn modelId="{D60A2EBD-0321-4058-870A-F5D5452D003E}" type="presParOf" srcId="{E4D4AC45-F4BD-496C-A28B-5D45A2F505C2}" destId="{36B51C81-F2AF-431C-B2C0-4F95865126DD}" srcOrd="0" destOrd="0" presId="urn:microsoft.com/office/officeart/2005/8/layout/orgChart1"/>
    <dgm:cxn modelId="{C5AE1E50-32F2-4531-AC00-0F1F8B79C5C9}" type="presParOf" srcId="{E4D4AC45-F4BD-496C-A28B-5D45A2F505C2}" destId="{B440210D-45D3-42CE-B6C5-58CE6B1CDC43}" srcOrd="1" destOrd="0" presId="urn:microsoft.com/office/officeart/2005/8/layout/orgChart1"/>
    <dgm:cxn modelId="{47707C53-8B33-4E59-83F3-1F6D6A94688E}" type="presParOf" srcId="{9BA320A1-352B-4E2E-ACA8-218502E24B6D}" destId="{1FCA9CBE-205C-4DFD-96B7-6435F07D80D9}" srcOrd="1" destOrd="0" presId="urn:microsoft.com/office/officeart/2005/8/layout/orgChart1"/>
    <dgm:cxn modelId="{CD28704F-0B7C-4A9E-8758-02DE67621BC4}" type="presParOf" srcId="{1FCA9CBE-205C-4DFD-96B7-6435F07D80D9}" destId="{95B0ACF4-9D4A-4A8A-83A1-43F02FE6D597}" srcOrd="0" destOrd="0" presId="urn:microsoft.com/office/officeart/2005/8/layout/orgChart1"/>
    <dgm:cxn modelId="{393534B1-14C0-4627-8B59-61A11501BBF6}" type="presParOf" srcId="{1FCA9CBE-205C-4DFD-96B7-6435F07D80D9}" destId="{CC488CF6-20ED-4092-906C-A88528238631}" srcOrd="1" destOrd="0" presId="urn:microsoft.com/office/officeart/2005/8/layout/orgChart1"/>
    <dgm:cxn modelId="{FA50B6D6-C524-4F0E-8CAB-046BAD21486A}" type="presParOf" srcId="{CC488CF6-20ED-4092-906C-A88528238631}" destId="{91DD0E48-5C40-4598-80F6-F98EB1600951}" srcOrd="0" destOrd="0" presId="urn:microsoft.com/office/officeart/2005/8/layout/orgChart1"/>
    <dgm:cxn modelId="{F4BA1E4D-6BC5-4FA4-949D-54E7A55DE0CF}" type="presParOf" srcId="{91DD0E48-5C40-4598-80F6-F98EB1600951}" destId="{D11B4342-BC22-4C5A-8438-50A3775E8277}" srcOrd="0" destOrd="0" presId="urn:microsoft.com/office/officeart/2005/8/layout/orgChart1"/>
    <dgm:cxn modelId="{23F113C2-D00F-40F5-890A-C1D219239519}" type="presParOf" srcId="{91DD0E48-5C40-4598-80F6-F98EB1600951}" destId="{80110C18-8A76-45CB-B984-FFEE89C23139}" srcOrd="1" destOrd="0" presId="urn:microsoft.com/office/officeart/2005/8/layout/orgChart1"/>
    <dgm:cxn modelId="{C68B07DD-D2E9-43D5-AA52-EE3CEB0CBEDD}" type="presParOf" srcId="{CC488CF6-20ED-4092-906C-A88528238631}" destId="{E3F49401-7330-43A0-85CB-7145BEE0A357}" srcOrd="1" destOrd="0" presId="urn:microsoft.com/office/officeart/2005/8/layout/orgChart1"/>
    <dgm:cxn modelId="{38DB7F1D-CAFF-408C-8420-6BCB6B1412A4}" type="presParOf" srcId="{CC488CF6-20ED-4092-906C-A88528238631}" destId="{55D7FD9E-A359-4DDA-932A-17928D342B2A}" srcOrd="2" destOrd="0" presId="urn:microsoft.com/office/officeart/2005/8/layout/orgChart1"/>
    <dgm:cxn modelId="{D5004C22-76FD-4200-980E-59D1E4A20A7C}" type="presParOf" srcId="{9BA320A1-352B-4E2E-ACA8-218502E24B6D}" destId="{E90FC3A3-7E61-4867-99CF-E1B74A2E1267}" srcOrd="2" destOrd="0" presId="urn:microsoft.com/office/officeart/2005/8/layout/orgChart1"/>
    <dgm:cxn modelId="{BCAC9D2F-FCC2-4B1E-A0B8-7329A7CB140A}" type="presParOf" srcId="{DE588862-7A36-4853-A842-74CCDB4E8B31}" destId="{67737B0B-F475-4240-A70B-1E0EC6B675FD}" srcOrd="2" destOrd="0" presId="urn:microsoft.com/office/officeart/2005/8/layout/orgChart1"/>
    <dgm:cxn modelId="{EC79D7E3-FD78-4D4E-8009-16134D6E56C3}" type="presParOf" srcId="{1BC4310F-7C0A-4101-821F-DC4DB6D290F7}" destId="{79E42564-9990-4F4A-859C-8C744A5B4C8A}" srcOrd="2" destOrd="0" presId="urn:microsoft.com/office/officeart/2005/8/layout/orgChart1"/>
    <dgm:cxn modelId="{4B8CB7E6-CE0B-4E1F-A8BF-300D000F7E4F}" type="presParOf" srcId="{AF4288C0-3D65-4B10-8B44-9812E76CBE4A}" destId="{F3698D29-FEFA-416B-B75D-2397130DE3E9}" srcOrd="2" destOrd="0" presId="urn:microsoft.com/office/officeart/2005/8/layout/orgChart1"/>
    <dgm:cxn modelId="{78A01132-C506-463D-9E26-B2077F81F6A6}" type="presParOf" srcId="{AD6D1A8F-C292-44EF-AB68-665B33C50154}" destId="{3B9ADCC4-05D3-442D-B8FA-49C2D2E9AD6F}" srcOrd="2" destOrd="0" presId="urn:microsoft.com/office/officeart/2005/8/layout/orgChart1"/>
    <dgm:cxn modelId="{777D5603-F909-4B9B-9ED1-71E317C7EF0D}" type="presParOf" srcId="{AD6D1A8F-C292-44EF-AB68-665B33C50154}" destId="{22E268EE-7CFA-4269-97BA-E6CE3F90FCEE}" srcOrd="3" destOrd="0" presId="urn:microsoft.com/office/officeart/2005/8/layout/orgChart1"/>
    <dgm:cxn modelId="{3FAE1FE1-188F-49FF-8E2A-4CAF8AC1D083}" type="presParOf" srcId="{22E268EE-7CFA-4269-97BA-E6CE3F90FCEE}" destId="{53755B34-849E-4D14-8F1D-E8CB6F70624F}" srcOrd="0" destOrd="0" presId="urn:microsoft.com/office/officeart/2005/8/layout/orgChart1"/>
    <dgm:cxn modelId="{3CC0CD23-F48B-429A-BAB9-11F702612D09}" type="presParOf" srcId="{53755B34-849E-4D14-8F1D-E8CB6F70624F}" destId="{3022FBC8-4743-4341-ACC2-2E7B64D9E371}" srcOrd="0" destOrd="0" presId="urn:microsoft.com/office/officeart/2005/8/layout/orgChart1"/>
    <dgm:cxn modelId="{41A05EBC-C929-4E0D-8956-1E585E07F1A3}" type="presParOf" srcId="{53755B34-849E-4D14-8F1D-E8CB6F70624F}" destId="{3B20B478-A553-47DC-9ED4-56D4BBD1B0FB}" srcOrd="1" destOrd="0" presId="urn:microsoft.com/office/officeart/2005/8/layout/orgChart1"/>
    <dgm:cxn modelId="{3BA263D6-2E29-4CF0-9765-79EE6B3CDA0A}" type="presParOf" srcId="{22E268EE-7CFA-4269-97BA-E6CE3F90FCEE}" destId="{C9EDE4EE-38C5-477E-8581-53EAEB1B0F7B}" srcOrd="1" destOrd="0" presId="urn:microsoft.com/office/officeart/2005/8/layout/orgChart1"/>
    <dgm:cxn modelId="{2911AA8C-FF9F-47E8-AE45-420E32C08ADF}" type="presParOf" srcId="{C9EDE4EE-38C5-477E-8581-53EAEB1B0F7B}" destId="{36D6C0F8-B78A-4161-819A-B5DA7855A8CB}" srcOrd="0" destOrd="0" presId="urn:microsoft.com/office/officeart/2005/8/layout/orgChart1"/>
    <dgm:cxn modelId="{3B7C58DA-3921-4B06-839E-57831BAEC1AE}" type="presParOf" srcId="{C9EDE4EE-38C5-477E-8581-53EAEB1B0F7B}" destId="{954F37E3-23DB-488F-A546-18F3ACCD31F8}" srcOrd="1" destOrd="0" presId="urn:microsoft.com/office/officeart/2005/8/layout/orgChart1"/>
    <dgm:cxn modelId="{2884D091-6128-4C15-89AC-802BF3EC34C8}" type="presParOf" srcId="{954F37E3-23DB-488F-A546-18F3ACCD31F8}" destId="{DB313CD5-085F-44EF-9107-0F57E37815F3}" srcOrd="0" destOrd="0" presId="urn:microsoft.com/office/officeart/2005/8/layout/orgChart1"/>
    <dgm:cxn modelId="{F1AA2F43-129F-4F92-AA28-A0A90153B5DB}" type="presParOf" srcId="{DB313CD5-085F-44EF-9107-0F57E37815F3}" destId="{9494444C-33D5-4AA7-B716-494A186046BD}" srcOrd="0" destOrd="0" presId="urn:microsoft.com/office/officeart/2005/8/layout/orgChart1"/>
    <dgm:cxn modelId="{B52FE63E-721C-47D5-84CB-1A352F6C8F6D}" type="presParOf" srcId="{DB313CD5-085F-44EF-9107-0F57E37815F3}" destId="{9B7F002B-7D9D-4C20-8C02-A76AA3C44ED5}" srcOrd="1" destOrd="0" presId="urn:microsoft.com/office/officeart/2005/8/layout/orgChart1"/>
    <dgm:cxn modelId="{35950418-7350-4B90-B14D-C05CA6B83C5A}" type="presParOf" srcId="{954F37E3-23DB-488F-A546-18F3ACCD31F8}" destId="{8090AC20-9C64-4638-B4CD-92C530309724}" srcOrd="1" destOrd="0" presId="urn:microsoft.com/office/officeart/2005/8/layout/orgChart1"/>
    <dgm:cxn modelId="{090D4EBA-05E7-4B88-ABFF-4CC19ED0CD61}" type="presParOf" srcId="{8090AC20-9C64-4638-B4CD-92C530309724}" destId="{F2E66C7A-77DD-42EE-BEF5-D99FB820509B}" srcOrd="0" destOrd="0" presId="urn:microsoft.com/office/officeart/2005/8/layout/orgChart1"/>
    <dgm:cxn modelId="{CDBD3C4A-49EC-497D-A2F0-76721AC2CC6D}" type="presParOf" srcId="{8090AC20-9C64-4638-B4CD-92C530309724}" destId="{817275C7-056B-4684-AB59-2F753D7BF284}" srcOrd="1" destOrd="0" presId="urn:microsoft.com/office/officeart/2005/8/layout/orgChart1"/>
    <dgm:cxn modelId="{B69B5926-F41B-4100-BAF9-599D502CB627}" type="presParOf" srcId="{817275C7-056B-4684-AB59-2F753D7BF284}" destId="{C4978D3E-D12C-4D61-9913-8689145889CF}" srcOrd="0" destOrd="0" presId="urn:microsoft.com/office/officeart/2005/8/layout/orgChart1"/>
    <dgm:cxn modelId="{13DC0367-D2E9-4CE7-B74F-4062E24836E0}" type="presParOf" srcId="{C4978D3E-D12C-4D61-9913-8689145889CF}" destId="{BCEC8F7B-C4F6-4ECB-BA87-1B42EC389C92}" srcOrd="0" destOrd="0" presId="urn:microsoft.com/office/officeart/2005/8/layout/orgChart1"/>
    <dgm:cxn modelId="{5F626742-5126-4BF9-924D-F6A8B2CD9F7D}" type="presParOf" srcId="{C4978D3E-D12C-4D61-9913-8689145889CF}" destId="{D95AF413-A147-4BBB-9F72-F0BE2CC1A188}" srcOrd="1" destOrd="0" presId="urn:microsoft.com/office/officeart/2005/8/layout/orgChart1"/>
    <dgm:cxn modelId="{8F5FD90A-996E-4F78-8CFF-818B77041864}" type="presParOf" srcId="{817275C7-056B-4684-AB59-2F753D7BF284}" destId="{C575B8BE-A236-4FEF-8C90-2FBD4156AF33}" srcOrd="1" destOrd="0" presId="urn:microsoft.com/office/officeart/2005/8/layout/orgChart1"/>
    <dgm:cxn modelId="{9153DEEF-AB81-4545-80FD-7B13B912C64E}" type="presParOf" srcId="{817275C7-056B-4684-AB59-2F753D7BF284}" destId="{5C4F2FBC-C293-4E63-8308-1D6E0C086974}" srcOrd="2" destOrd="0" presId="urn:microsoft.com/office/officeart/2005/8/layout/orgChart1"/>
    <dgm:cxn modelId="{1CB6F7D1-1DA9-48B1-B2CC-F315E4DE2236}" type="presParOf" srcId="{8090AC20-9C64-4638-B4CD-92C530309724}" destId="{ECFF70C4-B804-4009-B782-017F7C4AD324}" srcOrd="2" destOrd="0" presId="urn:microsoft.com/office/officeart/2005/8/layout/orgChart1"/>
    <dgm:cxn modelId="{A81EDDD8-36E6-4BFB-94DA-5FEA8AFEDC7C}" type="presParOf" srcId="{8090AC20-9C64-4638-B4CD-92C530309724}" destId="{E614F9A3-692E-4AFF-A493-6EB27FE42741}" srcOrd="3" destOrd="0" presId="urn:microsoft.com/office/officeart/2005/8/layout/orgChart1"/>
    <dgm:cxn modelId="{6DE8A10E-6AD0-432F-BB5F-502AB671E079}" type="presParOf" srcId="{E614F9A3-692E-4AFF-A493-6EB27FE42741}" destId="{34E59C48-D791-4D39-9C79-6EE350C2BF36}" srcOrd="0" destOrd="0" presId="urn:microsoft.com/office/officeart/2005/8/layout/orgChart1"/>
    <dgm:cxn modelId="{4C9880C4-2CB8-4D85-8907-DDDAAA017980}" type="presParOf" srcId="{34E59C48-D791-4D39-9C79-6EE350C2BF36}" destId="{572586D7-6A69-40CA-8085-E44509FB8566}" srcOrd="0" destOrd="0" presId="urn:microsoft.com/office/officeart/2005/8/layout/orgChart1"/>
    <dgm:cxn modelId="{DABABAA6-FE2C-437E-AE55-32A6DA094D10}" type="presParOf" srcId="{34E59C48-D791-4D39-9C79-6EE350C2BF36}" destId="{562A26D5-4892-430A-B6F9-D23C69214F77}" srcOrd="1" destOrd="0" presId="urn:microsoft.com/office/officeart/2005/8/layout/orgChart1"/>
    <dgm:cxn modelId="{3264F985-6978-4249-BDD1-C3AFB0A37295}" type="presParOf" srcId="{E614F9A3-692E-4AFF-A493-6EB27FE42741}" destId="{88107FFD-7D0D-49A1-B1A6-9399057EAB0C}" srcOrd="1" destOrd="0" presId="urn:microsoft.com/office/officeart/2005/8/layout/orgChart1"/>
    <dgm:cxn modelId="{ADC5ABCA-FDF6-4AAA-926E-742B5B14A926}" type="presParOf" srcId="{E614F9A3-692E-4AFF-A493-6EB27FE42741}" destId="{5BE0FA06-D530-4153-84C2-1434C18C1533}" srcOrd="2" destOrd="0" presId="urn:microsoft.com/office/officeart/2005/8/layout/orgChart1"/>
    <dgm:cxn modelId="{A7EB464E-7831-4AAA-89A9-0BDC010E2861}" type="presParOf" srcId="{954F37E3-23DB-488F-A546-18F3ACCD31F8}" destId="{FA3F018F-C514-45FC-A3E8-8BAD61FE6FEA}" srcOrd="2" destOrd="0" presId="urn:microsoft.com/office/officeart/2005/8/layout/orgChart1"/>
    <dgm:cxn modelId="{932CC4AA-BED5-43EC-8DEB-8B958FFE1CEB}" type="presParOf" srcId="{22E268EE-7CFA-4269-97BA-E6CE3F90FCEE}" destId="{79692626-D947-4E80-A50F-3953331400A3}" srcOrd="2" destOrd="0" presId="urn:microsoft.com/office/officeart/2005/8/layout/orgChart1"/>
    <dgm:cxn modelId="{CBCD1BB5-0ED9-476E-B9BB-0CCD4F4226D3}" type="presParOf" srcId="{99568E52-2CD3-4886-BF07-85822605CA81}" destId="{01FF1F45-8400-4061-90D0-38C0397EBAC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B69951-F6A6-4676-ABFA-FD1585851FC7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BC66F0B6-C8ED-4EB6-B9C8-5349E1377938}">
      <dgm:prSet phldrT="[Text]"/>
      <dgm:spPr/>
      <dgm:t>
        <a:bodyPr/>
        <a:lstStyle/>
        <a:p>
          <a:r>
            <a:rPr lang="en-GB" dirty="0"/>
            <a:t>Staff Tests Positive for Covid 19 </a:t>
          </a:r>
        </a:p>
      </dgm:t>
    </dgm:pt>
    <dgm:pt modelId="{3804FE2A-5073-449C-82E4-8A0EDC0627CA}" type="parTrans" cxnId="{B9BAA9C2-C23E-4FDE-81F3-3E15DDCED957}">
      <dgm:prSet/>
      <dgm:spPr/>
      <dgm:t>
        <a:bodyPr/>
        <a:lstStyle/>
        <a:p>
          <a:endParaRPr lang="en-GB"/>
        </a:p>
      </dgm:t>
    </dgm:pt>
    <dgm:pt modelId="{6E76F6FD-F12B-46C0-9D39-F5303DCF7DF1}" type="sibTrans" cxnId="{B9BAA9C2-C23E-4FDE-81F3-3E15DDCED957}">
      <dgm:prSet/>
      <dgm:spPr/>
      <dgm:t>
        <a:bodyPr/>
        <a:lstStyle/>
        <a:p>
          <a:endParaRPr lang="en-GB"/>
        </a:p>
      </dgm:t>
    </dgm:pt>
    <dgm:pt modelId="{81DB61B2-6778-4BED-875E-B1C58C67B889}">
      <dgm:prSet phldrT="[Text]"/>
      <dgm:spPr/>
      <dgm:t>
        <a:bodyPr/>
        <a:lstStyle/>
        <a:p>
          <a:r>
            <a:rPr lang="en-GB" dirty="0"/>
            <a:t>Isolates for 10 days (No confirmatory PCR required if positive LFD)</a:t>
          </a:r>
        </a:p>
      </dgm:t>
    </dgm:pt>
    <dgm:pt modelId="{1D7A4D63-9489-4B48-AC29-B2C5380958ED}" type="parTrans" cxnId="{64CC63A1-DA20-4654-A075-660728DF0966}">
      <dgm:prSet/>
      <dgm:spPr/>
      <dgm:t>
        <a:bodyPr/>
        <a:lstStyle/>
        <a:p>
          <a:endParaRPr lang="en-GB"/>
        </a:p>
      </dgm:t>
    </dgm:pt>
    <dgm:pt modelId="{41590F4E-8BBE-456F-B34A-07259BA81DE9}" type="sibTrans" cxnId="{64CC63A1-DA20-4654-A075-660728DF0966}">
      <dgm:prSet/>
      <dgm:spPr/>
      <dgm:t>
        <a:bodyPr/>
        <a:lstStyle/>
        <a:p>
          <a:endParaRPr lang="en-GB"/>
        </a:p>
      </dgm:t>
    </dgm:pt>
    <dgm:pt modelId="{265BC2EE-F788-4352-AA1E-5C0B7BF75FAE}">
      <dgm:prSet/>
      <dgm:spPr/>
      <dgm:t>
        <a:bodyPr/>
        <a:lstStyle/>
        <a:p>
          <a:r>
            <a:rPr lang="en-GB" dirty="0"/>
            <a:t>If asymptomatic- Takes LFD tests day 6 and 7</a:t>
          </a:r>
        </a:p>
        <a:p>
          <a:r>
            <a:rPr lang="en-GB" dirty="0"/>
            <a:t>These must be at least 24 hours apart</a:t>
          </a:r>
        </a:p>
      </dgm:t>
    </dgm:pt>
    <dgm:pt modelId="{F3FF3DCE-D8F0-4134-BE40-108F8A8F20DF}" type="parTrans" cxnId="{CE37D411-1F7E-48CA-AE8F-AED7DB2542A0}">
      <dgm:prSet/>
      <dgm:spPr/>
      <dgm:t>
        <a:bodyPr/>
        <a:lstStyle/>
        <a:p>
          <a:endParaRPr lang="en-GB"/>
        </a:p>
      </dgm:t>
    </dgm:pt>
    <dgm:pt modelId="{B602BFEC-2C39-4FB4-9EFE-30C75E1F812C}" type="sibTrans" cxnId="{CE37D411-1F7E-48CA-AE8F-AED7DB2542A0}">
      <dgm:prSet/>
      <dgm:spPr/>
      <dgm:t>
        <a:bodyPr/>
        <a:lstStyle/>
        <a:p>
          <a:endParaRPr lang="en-GB"/>
        </a:p>
      </dgm:t>
    </dgm:pt>
    <dgm:pt modelId="{81A3EA37-0374-4EB8-A248-749192D2EFB4}">
      <dgm:prSet/>
      <dgm:spPr/>
      <dgm:t>
        <a:bodyPr/>
        <a:lstStyle/>
        <a:p>
          <a:r>
            <a:rPr lang="en-GB" dirty="0"/>
            <a:t>Both Tests are Negative</a:t>
          </a:r>
        </a:p>
      </dgm:t>
    </dgm:pt>
    <dgm:pt modelId="{FF8313A8-55A4-4390-AA2A-2EE7EA173CE0}" type="parTrans" cxnId="{6AA4BF68-CA3F-4232-86E3-4E7BE0FEE2C0}">
      <dgm:prSet/>
      <dgm:spPr/>
      <dgm:t>
        <a:bodyPr/>
        <a:lstStyle/>
        <a:p>
          <a:endParaRPr lang="en-GB"/>
        </a:p>
      </dgm:t>
    </dgm:pt>
    <dgm:pt modelId="{5FCDDD2E-61AD-4B72-8EB7-6046472E4E8C}" type="sibTrans" cxnId="{6AA4BF68-CA3F-4232-86E3-4E7BE0FEE2C0}">
      <dgm:prSet/>
      <dgm:spPr/>
      <dgm:t>
        <a:bodyPr/>
        <a:lstStyle/>
        <a:p>
          <a:endParaRPr lang="en-GB"/>
        </a:p>
      </dgm:t>
    </dgm:pt>
    <dgm:pt modelId="{FB26E23A-22AB-4614-9F38-B424E3186B62}">
      <dgm:prSet/>
      <dgm:spPr/>
      <dgm:t>
        <a:bodyPr/>
        <a:lstStyle/>
        <a:p>
          <a:r>
            <a:rPr lang="en-GB" dirty="0"/>
            <a:t>Only one test is negative (one test is positive)</a:t>
          </a:r>
        </a:p>
        <a:p>
          <a:r>
            <a:rPr lang="en-GB" dirty="0"/>
            <a:t> </a:t>
          </a:r>
        </a:p>
      </dgm:t>
    </dgm:pt>
    <dgm:pt modelId="{376D7446-3178-4C00-AEB1-9FC814C031EA}" type="parTrans" cxnId="{87764537-316B-4362-8678-E4DA5898192C}">
      <dgm:prSet/>
      <dgm:spPr/>
      <dgm:t>
        <a:bodyPr/>
        <a:lstStyle/>
        <a:p>
          <a:endParaRPr lang="en-GB"/>
        </a:p>
      </dgm:t>
    </dgm:pt>
    <dgm:pt modelId="{EDB0E685-C2DE-49BB-8591-F63EFAFE1A95}" type="sibTrans" cxnId="{87764537-316B-4362-8678-E4DA5898192C}">
      <dgm:prSet/>
      <dgm:spPr/>
      <dgm:t>
        <a:bodyPr/>
        <a:lstStyle/>
        <a:p>
          <a:endParaRPr lang="en-GB"/>
        </a:p>
      </dgm:t>
    </dgm:pt>
    <dgm:pt modelId="{2E40F0EE-A99D-49C5-940D-49C1A0D80E5E}">
      <dgm:prSet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dirty="0"/>
            <a:t>Can return to work following a negative test on day 7</a:t>
          </a:r>
        </a:p>
        <a:p>
          <a:endParaRPr lang="en-GB" dirty="0"/>
        </a:p>
      </dgm:t>
    </dgm:pt>
    <dgm:pt modelId="{741D2107-40DF-479D-AC4A-9BD0240A8071}" type="parTrans" cxnId="{7C704FB1-E60D-4B51-A29F-4AC010364DA9}">
      <dgm:prSet/>
      <dgm:spPr/>
      <dgm:t>
        <a:bodyPr/>
        <a:lstStyle/>
        <a:p>
          <a:endParaRPr lang="en-GB"/>
        </a:p>
      </dgm:t>
    </dgm:pt>
    <dgm:pt modelId="{5DE7EF93-3AE2-49F5-B9AD-EF72E6E4470A}" type="sibTrans" cxnId="{7C704FB1-E60D-4B51-A29F-4AC010364DA9}">
      <dgm:prSet/>
      <dgm:spPr/>
      <dgm:t>
        <a:bodyPr/>
        <a:lstStyle/>
        <a:p>
          <a:endParaRPr lang="en-GB"/>
        </a:p>
      </dgm:t>
    </dgm:pt>
    <dgm:pt modelId="{4A8D5C3A-423A-4F09-A890-C3C7695E0722}">
      <dgm:prSet/>
      <dgm:spPr>
        <a:solidFill>
          <a:schemeClr val="accent4">
            <a:lumMod val="40000"/>
            <a:lumOff val="60000"/>
          </a:schemeClr>
        </a:solidFill>
        <a:ln w="19050">
          <a:solidFill>
            <a:srgbClr val="FFC000"/>
          </a:solidFill>
        </a:ln>
      </dgm:spPr>
      <dgm:t>
        <a:bodyPr/>
        <a:lstStyle/>
        <a:p>
          <a:r>
            <a:rPr lang="en-GB" dirty="0"/>
            <a:t>Continue to test. </a:t>
          </a:r>
        </a:p>
        <a:p>
          <a:r>
            <a:rPr lang="en-GB" dirty="0"/>
            <a:t>If any of these LFD test results are positive the staff member should isolate and wait 24 hours before taking the next LFD test</a:t>
          </a:r>
        </a:p>
        <a:p>
          <a:endParaRPr lang="en-GB" dirty="0">
            <a:highlight>
              <a:srgbClr val="FFFF00"/>
            </a:highlight>
          </a:endParaRPr>
        </a:p>
      </dgm:t>
    </dgm:pt>
    <dgm:pt modelId="{5DA47529-93C5-4C20-B412-92069DBFDDEC}" type="parTrans" cxnId="{CDBE1E91-001A-4326-B52D-8360E83B6DF6}">
      <dgm:prSet/>
      <dgm:spPr/>
      <dgm:t>
        <a:bodyPr/>
        <a:lstStyle/>
        <a:p>
          <a:endParaRPr lang="en-GB"/>
        </a:p>
      </dgm:t>
    </dgm:pt>
    <dgm:pt modelId="{53EC78FD-6539-48FA-8CD3-1D304DCABB61}" type="sibTrans" cxnId="{CDBE1E91-001A-4326-B52D-8360E83B6DF6}">
      <dgm:prSet/>
      <dgm:spPr/>
      <dgm:t>
        <a:bodyPr/>
        <a:lstStyle/>
        <a:p>
          <a:endParaRPr lang="en-GB"/>
        </a:p>
      </dgm:t>
    </dgm:pt>
    <dgm:pt modelId="{230674A9-C61D-4FEA-A57A-3E6BF6487B19}" type="asst">
      <dgm:prSet/>
      <dgm:spPr/>
      <dgm:t>
        <a:bodyPr/>
        <a:lstStyle/>
        <a:p>
          <a:r>
            <a:rPr lang="en-GB" dirty="0"/>
            <a:t>Applies to vaccinated and unvaccinated staff </a:t>
          </a:r>
        </a:p>
      </dgm:t>
    </dgm:pt>
    <dgm:pt modelId="{A9DE9B71-2133-4355-A96A-B535FEBC8A77}" type="parTrans" cxnId="{B7AC32BA-CCF0-4B6A-80FF-639F42DB523E}">
      <dgm:prSet/>
      <dgm:spPr>
        <a:ln>
          <a:noFill/>
        </a:ln>
      </dgm:spPr>
      <dgm:t>
        <a:bodyPr/>
        <a:lstStyle/>
        <a:p>
          <a:endParaRPr lang="en-GB"/>
        </a:p>
      </dgm:t>
    </dgm:pt>
    <dgm:pt modelId="{C9E2BBB2-5F51-4735-B43E-B1A34680F515}" type="sibTrans" cxnId="{B7AC32BA-CCF0-4B6A-80FF-639F42DB523E}">
      <dgm:prSet/>
      <dgm:spPr/>
      <dgm:t>
        <a:bodyPr/>
        <a:lstStyle/>
        <a:p>
          <a:endParaRPr lang="en-GB"/>
        </a:p>
      </dgm:t>
    </dgm:pt>
    <dgm:pt modelId="{A6867A60-EFA8-4A50-92FA-2D425D9F7FF7}">
      <dgm:prSet/>
      <dgm:spPr/>
      <dgm:t>
        <a:bodyPr/>
        <a:lstStyle/>
        <a:p>
          <a:r>
            <a:rPr lang="en-GB" dirty="0"/>
            <a:t>Participates in routine LFD testing on return to work</a:t>
          </a:r>
        </a:p>
      </dgm:t>
    </dgm:pt>
    <dgm:pt modelId="{5D09A4AE-563E-486E-92EA-5FD330126CA5}" type="parTrans" cxnId="{495A1FB4-AE66-4E6A-934F-28B8F2BFB47F}">
      <dgm:prSet/>
      <dgm:spPr/>
      <dgm:t>
        <a:bodyPr/>
        <a:lstStyle/>
        <a:p>
          <a:endParaRPr lang="en-GB"/>
        </a:p>
      </dgm:t>
    </dgm:pt>
    <dgm:pt modelId="{1DBBB9B8-31F5-46A3-90CB-79C14C93BAEC}" type="sibTrans" cxnId="{495A1FB4-AE66-4E6A-934F-28B8F2BFB47F}">
      <dgm:prSet/>
      <dgm:spPr/>
      <dgm:t>
        <a:bodyPr/>
        <a:lstStyle/>
        <a:p>
          <a:endParaRPr lang="en-GB"/>
        </a:p>
      </dgm:t>
    </dgm:pt>
    <dgm:pt modelId="{50E87179-ABC2-4061-B2A7-19EA08C565D5}">
      <dgm:prSet custT="1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r>
            <a:rPr lang="en-GB" sz="700" dirty="0"/>
            <a:t>Between days 6 and 10, two consecutive negative tests are required before the member of staff can attend work (not returning before day 7) </a:t>
          </a:r>
        </a:p>
        <a:p>
          <a:r>
            <a:rPr lang="en-GB" sz="700" dirty="0"/>
            <a:t>From day 11 onwards, one negative is required </a:t>
          </a:r>
        </a:p>
      </dgm:t>
    </dgm:pt>
    <dgm:pt modelId="{73D5A8F1-1BD3-4E08-B5AA-9FB6A289B9CE}" type="parTrans" cxnId="{C8EFE842-53C8-4B4E-8FDB-A8DA882A231F}">
      <dgm:prSet/>
      <dgm:spPr/>
      <dgm:t>
        <a:bodyPr/>
        <a:lstStyle/>
        <a:p>
          <a:endParaRPr lang="en-GB"/>
        </a:p>
      </dgm:t>
    </dgm:pt>
    <dgm:pt modelId="{336766E9-4470-4F1B-BD77-5A0E8F1EA862}" type="sibTrans" cxnId="{C8EFE842-53C8-4B4E-8FDB-A8DA882A231F}">
      <dgm:prSet/>
      <dgm:spPr/>
      <dgm:t>
        <a:bodyPr/>
        <a:lstStyle/>
        <a:p>
          <a:endParaRPr lang="en-GB"/>
        </a:p>
      </dgm:t>
    </dgm:pt>
    <dgm:pt modelId="{9D5E67EE-EBC5-4E32-822F-BD2E2E58B332}" type="pres">
      <dgm:prSet presAssocID="{A0B69951-F6A6-4676-ABFA-FD1585851F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3487E8A-32C6-4DE7-879C-5A537B8828D9}" type="pres">
      <dgm:prSet presAssocID="{BC66F0B6-C8ED-4EB6-B9C8-5349E1377938}" presName="hierRoot1" presStyleCnt="0">
        <dgm:presLayoutVars>
          <dgm:hierBranch val="init"/>
        </dgm:presLayoutVars>
      </dgm:prSet>
      <dgm:spPr/>
    </dgm:pt>
    <dgm:pt modelId="{EB91E780-69E4-4E54-B9BE-BE1E3392D4CA}" type="pres">
      <dgm:prSet presAssocID="{BC66F0B6-C8ED-4EB6-B9C8-5349E1377938}" presName="rootComposite1" presStyleCnt="0"/>
      <dgm:spPr/>
    </dgm:pt>
    <dgm:pt modelId="{77D8ACA1-BB53-48EA-863B-6134855A1A6D}" type="pres">
      <dgm:prSet presAssocID="{BC66F0B6-C8ED-4EB6-B9C8-5349E1377938}" presName="rootText1" presStyleLbl="node0" presStyleIdx="0" presStyleCnt="1">
        <dgm:presLayoutVars>
          <dgm:chPref val="3"/>
        </dgm:presLayoutVars>
      </dgm:prSet>
      <dgm:spPr/>
    </dgm:pt>
    <dgm:pt modelId="{3CD997F0-5A95-4061-9E5D-4C6B7755E6F8}" type="pres">
      <dgm:prSet presAssocID="{BC66F0B6-C8ED-4EB6-B9C8-5349E1377938}" presName="rootConnector1" presStyleLbl="node1" presStyleIdx="0" presStyleCnt="0"/>
      <dgm:spPr/>
    </dgm:pt>
    <dgm:pt modelId="{BCEB6A3C-3372-4158-946D-15CDB361EE66}" type="pres">
      <dgm:prSet presAssocID="{BC66F0B6-C8ED-4EB6-B9C8-5349E1377938}" presName="hierChild2" presStyleCnt="0"/>
      <dgm:spPr/>
    </dgm:pt>
    <dgm:pt modelId="{9DD130EA-7C44-460B-B26D-685F260F8A90}" type="pres">
      <dgm:prSet presAssocID="{1D7A4D63-9489-4B48-AC29-B2C5380958ED}" presName="Name37" presStyleLbl="parChTrans1D2" presStyleIdx="0" presStyleCnt="1"/>
      <dgm:spPr/>
    </dgm:pt>
    <dgm:pt modelId="{7F4EFB58-ACBD-42EB-B9F1-DFFC9AA69307}" type="pres">
      <dgm:prSet presAssocID="{81DB61B2-6778-4BED-875E-B1C58C67B889}" presName="hierRoot2" presStyleCnt="0">
        <dgm:presLayoutVars>
          <dgm:hierBranch val="init"/>
        </dgm:presLayoutVars>
      </dgm:prSet>
      <dgm:spPr/>
    </dgm:pt>
    <dgm:pt modelId="{C01D517D-D379-4049-91C3-D7C5800E1037}" type="pres">
      <dgm:prSet presAssocID="{81DB61B2-6778-4BED-875E-B1C58C67B889}" presName="rootComposite" presStyleCnt="0"/>
      <dgm:spPr/>
    </dgm:pt>
    <dgm:pt modelId="{FF8C3CB1-2386-4B8C-B25D-0FB50D4FE4C5}" type="pres">
      <dgm:prSet presAssocID="{81DB61B2-6778-4BED-875E-B1C58C67B889}" presName="rootText" presStyleLbl="node2" presStyleIdx="0" presStyleCnt="1">
        <dgm:presLayoutVars>
          <dgm:chPref val="3"/>
        </dgm:presLayoutVars>
      </dgm:prSet>
      <dgm:spPr/>
    </dgm:pt>
    <dgm:pt modelId="{39BECFF3-6E79-4367-B283-3924C53C32AE}" type="pres">
      <dgm:prSet presAssocID="{81DB61B2-6778-4BED-875E-B1C58C67B889}" presName="rootConnector" presStyleLbl="node2" presStyleIdx="0" presStyleCnt="1"/>
      <dgm:spPr/>
    </dgm:pt>
    <dgm:pt modelId="{66071B13-6A4D-40B2-8DEB-7B203D36A030}" type="pres">
      <dgm:prSet presAssocID="{81DB61B2-6778-4BED-875E-B1C58C67B889}" presName="hierChild4" presStyleCnt="0"/>
      <dgm:spPr/>
    </dgm:pt>
    <dgm:pt modelId="{2A74CFD9-EB0A-4572-B028-976BE3933BBF}" type="pres">
      <dgm:prSet presAssocID="{F3FF3DCE-D8F0-4134-BE40-108F8A8F20DF}" presName="Name37" presStyleLbl="parChTrans1D3" presStyleIdx="0" presStyleCnt="1"/>
      <dgm:spPr/>
    </dgm:pt>
    <dgm:pt modelId="{AEF5FF1B-6495-451E-A857-B08A6560BABA}" type="pres">
      <dgm:prSet presAssocID="{265BC2EE-F788-4352-AA1E-5C0B7BF75FAE}" presName="hierRoot2" presStyleCnt="0">
        <dgm:presLayoutVars>
          <dgm:hierBranch val="init"/>
        </dgm:presLayoutVars>
      </dgm:prSet>
      <dgm:spPr/>
    </dgm:pt>
    <dgm:pt modelId="{3ECE4A75-D607-42EB-90D9-5A1B59D62FDA}" type="pres">
      <dgm:prSet presAssocID="{265BC2EE-F788-4352-AA1E-5C0B7BF75FAE}" presName="rootComposite" presStyleCnt="0"/>
      <dgm:spPr/>
    </dgm:pt>
    <dgm:pt modelId="{19A4FBCC-B659-4484-902C-E7131CA26AE6}" type="pres">
      <dgm:prSet presAssocID="{265BC2EE-F788-4352-AA1E-5C0B7BF75FAE}" presName="rootText" presStyleLbl="node3" presStyleIdx="0" presStyleCnt="1">
        <dgm:presLayoutVars>
          <dgm:chPref val="3"/>
        </dgm:presLayoutVars>
      </dgm:prSet>
      <dgm:spPr/>
    </dgm:pt>
    <dgm:pt modelId="{D4E258B3-46BB-430C-AF16-B3B403945F65}" type="pres">
      <dgm:prSet presAssocID="{265BC2EE-F788-4352-AA1E-5C0B7BF75FAE}" presName="rootConnector" presStyleLbl="node3" presStyleIdx="0" presStyleCnt="1"/>
      <dgm:spPr/>
    </dgm:pt>
    <dgm:pt modelId="{62D3A1D4-021D-475B-9D98-FC5BC359AD95}" type="pres">
      <dgm:prSet presAssocID="{265BC2EE-F788-4352-AA1E-5C0B7BF75FAE}" presName="hierChild4" presStyleCnt="0"/>
      <dgm:spPr/>
    </dgm:pt>
    <dgm:pt modelId="{53721075-1817-455B-B64A-41085D8BC321}" type="pres">
      <dgm:prSet presAssocID="{FF8313A8-55A4-4390-AA2A-2EE7EA173CE0}" presName="Name37" presStyleLbl="parChTrans1D4" presStyleIdx="0" presStyleCnt="7"/>
      <dgm:spPr/>
    </dgm:pt>
    <dgm:pt modelId="{1BC79D36-8094-4A75-B019-71360915B449}" type="pres">
      <dgm:prSet presAssocID="{81A3EA37-0374-4EB8-A248-749192D2EFB4}" presName="hierRoot2" presStyleCnt="0">
        <dgm:presLayoutVars>
          <dgm:hierBranch val="init"/>
        </dgm:presLayoutVars>
      </dgm:prSet>
      <dgm:spPr/>
    </dgm:pt>
    <dgm:pt modelId="{74D6AD5D-A58C-4C27-B387-D20DC6F2451B}" type="pres">
      <dgm:prSet presAssocID="{81A3EA37-0374-4EB8-A248-749192D2EFB4}" presName="rootComposite" presStyleCnt="0"/>
      <dgm:spPr/>
    </dgm:pt>
    <dgm:pt modelId="{8CC2CD5A-F3F0-4C75-AF33-5EBCD6544F7C}" type="pres">
      <dgm:prSet presAssocID="{81A3EA37-0374-4EB8-A248-749192D2EFB4}" presName="rootText" presStyleLbl="node4" presStyleIdx="0" presStyleCnt="6">
        <dgm:presLayoutVars>
          <dgm:chPref val="3"/>
        </dgm:presLayoutVars>
      </dgm:prSet>
      <dgm:spPr/>
    </dgm:pt>
    <dgm:pt modelId="{59068F50-0C85-477C-8A56-4DBB5AB526CD}" type="pres">
      <dgm:prSet presAssocID="{81A3EA37-0374-4EB8-A248-749192D2EFB4}" presName="rootConnector" presStyleLbl="node4" presStyleIdx="0" presStyleCnt="6"/>
      <dgm:spPr/>
    </dgm:pt>
    <dgm:pt modelId="{B6331B52-5880-4956-A830-74E49A133586}" type="pres">
      <dgm:prSet presAssocID="{81A3EA37-0374-4EB8-A248-749192D2EFB4}" presName="hierChild4" presStyleCnt="0"/>
      <dgm:spPr/>
    </dgm:pt>
    <dgm:pt modelId="{5FC66087-1C33-4FD2-99DE-B9D39F62F770}" type="pres">
      <dgm:prSet presAssocID="{741D2107-40DF-479D-AC4A-9BD0240A8071}" presName="Name37" presStyleLbl="parChTrans1D4" presStyleIdx="1" presStyleCnt="7"/>
      <dgm:spPr/>
    </dgm:pt>
    <dgm:pt modelId="{A6C7504D-FD3B-4AF7-817B-F4BDD8E626BE}" type="pres">
      <dgm:prSet presAssocID="{2E40F0EE-A99D-49C5-940D-49C1A0D80E5E}" presName="hierRoot2" presStyleCnt="0">
        <dgm:presLayoutVars>
          <dgm:hierBranch val="init"/>
        </dgm:presLayoutVars>
      </dgm:prSet>
      <dgm:spPr/>
    </dgm:pt>
    <dgm:pt modelId="{4F15DDC8-F3A4-4485-885A-DE9B045C08A8}" type="pres">
      <dgm:prSet presAssocID="{2E40F0EE-A99D-49C5-940D-49C1A0D80E5E}" presName="rootComposite" presStyleCnt="0"/>
      <dgm:spPr/>
    </dgm:pt>
    <dgm:pt modelId="{8729043D-A527-4C6F-84C6-3CEE1DBE3EAA}" type="pres">
      <dgm:prSet presAssocID="{2E40F0EE-A99D-49C5-940D-49C1A0D80E5E}" presName="rootText" presStyleLbl="node4" presStyleIdx="1" presStyleCnt="6">
        <dgm:presLayoutVars>
          <dgm:chPref val="3"/>
        </dgm:presLayoutVars>
      </dgm:prSet>
      <dgm:spPr/>
    </dgm:pt>
    <dgm:pt modelId="{472A8653-2DC1-4CB6-8432-F2283D0A29DE}" type="pres">
      <dgm:prSet presAssocID="{2E40F0EE-A99D-49C5-940D-49C1A0D80E5E}" presName="rootConnector" presStyleLbl="node4" presStyleIdx="1" presStyleCnt="6"/>
      <dgm:spPr/>
    </dgm:pt>
    <dgm:pt modelId="{F3A09444-7068-492D-9C41-9B0ECF41AD05}" type="pres">
      <dgm:prSet presAssocID="{2E40F0EE-A99D-49C5-940D-49C1A0D80E5E}" presName="hierChild4" presStyleCnt="0"/>
      <dgm:spPr/>
    </dgm:pt>
    <dgm:pt modelId="{132070DD-DBCF-47CA-B020-B157D00E020B}" type="pres">
      <dgm:prSet presAssocID="{5D09A4AE-563E-486E-92EA-5FD330126CA5}" presName="Name37" presStyleLbl="parChTrans1D4" presStyleIdx="2" presStyleCnt="7"/>
      <dgm:spPr/>
    </dgm:pt>
    <dgm:pt modelId="{A186BEFE-ABAC-4D58-8AC9-D870F2CFE8EF}" type="pres">
      <dgm:prSet presAssocID="{A6867A60-EFA8-4A50-92FA-2D425D9F7FF7}" presName="hierRoot2" presStyleCnt="0">
        <dgm:presLayoutVars>
          <dgm:hierBranch val="init"/>
        </dgm:presLayoutVars>
      </dgm:prSet>
      <dgm:spPr/>
    </dgm:pt>
    <dgm:pt modelId="{6B342EBA-A76A-4357-85FD-4A7FFF5D7947}" type="pres">
      <dgm:prSet presAssocID="{A6867A60-EFA8-4A50-92FA-2D425D9F7FF7}" presName="rootComposite" presStyleCnt="0"/>
      <dgm:spPr/>
    </dgm:pt>
    <dgm:pt modelId="{A0D98AEF-78B6-49F5-9BA5-BC96D2AC2083}" type="pres">
      <dgm:prSet presAssocID="{A6867A60-EFA8-4A50-92FA-2D425D9F7FF7}" presName="rootText" presStyleLbl="node4" presStyleIdx="2" presStyleCnt="6">
        <dgm:presLayoutVars>
          <dgm:chPref val="3"/>
        </dgm:presLayoutVars>
      </dgm:prSet>
      <dgm:spPr/>
    </dgm:pt>
    <dgm:pt modelId="{CAED10FF-ED3B-4476-917B-0CD08C95CC1A}" type="pres">
      <dgm:prSet presAssocID="{A6867A60-EFA8-4A50-92FA-2D425D9F7FF7}" presName="rootConnector" presStyleLbl="node4" presStyleIdx="2" presStyleCnt="6"/>
      <dgm:spPr/>
    </dgm:pt>
    <dgm:pt modelId="{E4E0F3FB-2D17-4CA0-94B0-E3067B345955}" type="pres">
      <dgm:prSet presAssocID="{A6867A60-EFA8-4A50-92FA-2D425D9F7FF7}" presName="hierChild4" presStyleCnt="0"/>
      <dgm:spPr/>
    </dgm:pt>
    <dgm:pt modelId="{BBB879D3-7C86-482F-A61A-1ED7BE08134F}" type="pres">
      <dgm:prSet presAssocID="{A6867A60-EFA8-4A50-92FA-2D425D9F7FF7}" presName="hierChild5" presStyleCnt="0"/>
      <dgm:spPr/>
    </dgm:pt>
    <dgm:pt modelId="{D7DBA0B5-ED9A-400D-9DFC-F64B14FD678B}" type="pres">
      <dgm:prSet presAssocID="{2E40F0EE-A99D-49C5-940D-49C1A0D80E5E}" presName="hierChild5" presStyleCnt="0"/>
      <dgm:spPr/>
    </dgm:pt>
    <dgm:pt modelId="{7739DB45-4C82-4F86-ABFA-98BE56D07472}" type="pres">
      <dgm:prSet presAssocID="{81A3EA37-0374-4EB8-A248-749192D2EFB4}" presName="hierChild5" presStyleCnt="0"/>
      <dgm:spPr/>
    </dgm:pt>
    <dgm:pt modelId="{874DE8A7-171F-42D5-870B-8CBD7E3B8549}" type="pres">
      <dgm:prSet presAssocID="{376D7446-3178-4C00-AEB1-9FC814C031EA}" presName="Name37" presStyleLbl="parChTrans1D4" presStyleIdx="3" presStyleCnt="7"/>
      <dgm:spPr/>
    </dgm:pt>
    <dgm:pt modelId="{E617110F-4E62-4AB7-B9FF-B9CB6D1B1B89}" type="pres">
      <dgm:prSet presAssocID="{FB26E23A-22AB-4614-9F38-B424E3186B62}" presName="hierRoot2" presStyleCnt="0">
        <dgm:presLayoutVars>
          <dgm:hierBranch val="init"/>
        </dgm:presLayoutVars>
      </dgm:prSet>
      <dgm:spPr/>
    </dgm:pt>
    <dgm:pt modelId="{F980CF53-E881-407D-8A0A-6817C878E1D7}" type="pres">
      <dgm:prSet presAssocID="{FB26E23A-22AB-4614-9F38-B424E3186B62}" presName="rootComposite" presStyleCnt="0"/>
      <dgm:spPr/>
    </dgm:pt>
    <dgm:pt modelId="{15F46DDE-76BD-464B-A940-CD42BEB6726E}" type="pres">
      <dgm:prSet presAssocID="{FB26E23A-22AB-4614-9F38-B424E3186B62}" presName="rootText" presStyleLbl="node4" presStyleIdx="3" presStyleCnt="6">
        <dgm:presLayoutVars>
          <dgm:chPref val="3"/>
        </dgm:presLayoutVars>
      </dgm:prSet>
      <dgm:spPr/>
    </dgm:pt>
    <dgm:pt modelId="{3CB48083-62E1-4A33-BF53-BCFEC0BB2671}" type="pres">
      <dgm:prSet presAssocID="{FB26E23A-22AB-4614-9F38-B424E3186B62}" presName="rootConnector" presStyleLbl="node4" presStyleIdx="3" presStyleCnt="6"/>
      <dgm:spPr/>
    </dgm:pt>
    <dgm:pt modelId="{CC7D41DC-21EA-44C1-B336-C87E7FACE4C3}" type="pres">
      <dgm:prSet presAssocID="{FB26E23A-22AB-4614-9F38-B424E3186B62}" presName="hierChild4" presStyleCnt="0"/>
      <dgm:spPr/>
    </dgm:pt>
    <dgm:pt modelId="{8B1E0D27-5633-42F9-B13C-C55BE7E2FB22}" type="pres">
      <dgm:prSet presAssocID="{5DA47529-93C5-4C20-B412-92069DBFDDEC}" presName="Name37" presStyleLbl="parChTrans1D4" presStyleIdx="4" presStyleCnt="7"/>
      <dgm:spPr/>
    </dgm:pt>
    <dgm:pt modelId="{30BBC56A-65D1-4C85-BE90-4E3CA3F52E47}" type="pres">
      <dgm:prSet presAssocID="{4A8D5C3A-423A-4F09-A890-C3C7695E0722}" presName="hierRoot2" presStyleCnt="0">
        <dgm:presLayoutVars>
          <dgm:hierBranch val="init"/>
        </dgm:presLayoutVars>
      </dgm:prSet>
      <dgm:spPr/>
    </dgm:pt>
    <dgm:pt modelId="{453DA5A4-0586-4C72-AE7D-8363643BBFA8}" type="pres">
      <dgm:prSet presAssocID="{4A8D5C3A-423A-4F09-A890-C3C7695E0722}" presName="rootComposite" presStyleCnt="0"/>
      <dgm:spPr/>
    </dgm:pt>
    <dgm:pt modelId="{B3F44A68-7F2D-4DCC-97A2-E1E9A510CE39}" type="pres">
      <dgm:prSet presAssocID="{4A8D5C3A-423A-4F09-A890-C3C7695E0722}" presName="rootText" presStyleLbl="node4" presStyleIdx="4" presStyleCnt="6">
        <dgm:presLayoutVars>
          <dgm:chPref val="3"/>
        </dgm:presLayoutVars>
      </dgm:prSet>
      <dgm:spPr/>
    </dgm:pt>
    <dgm:pt modelId="{C14861A3-717D-4627-9E6E-DF63AED318D6}" type="pres">
      <dgm:prSet presAssocID="{4A8D5C3A-423A-4F09-A890-C3C7695E0722}" presName="rootConnector" presStyleLbl="node4" presStyleIdx="4" presStyleCnt="6"/>
      <dgm:spPr/>
    </dgm:pt>
    <dgm:pt modelId="{E1EB58A5-EA55-41DA-9699-7664FF413F0A}" type="pres">
      <dgm:prSet presAssocID="{4A8D5C3A-423A-4F09-A890-C3C7695E0722}" presName="hierChild4" presStyleCnt="0"/>
      <dgm:spPr/>
    </dgm:pt>
    <dgm:pt modelId="{62E6007D-8D66-4784-BD09-66A7151B0286}" type="pres">
      <dgm:prSet presAssocID="{73D5A8F1-1BD3-4E08-B5AA-9FB6A289B9CE}" presName="Name37" presStyleLbl="parChTrans1D4" presStyleIdx="5" presStyleCnt="7"/>
      <dgm:spPr/>
    </dgm:pt>
    <dgm:pt modelId="{0A7C8967-FB45-4E21-B7A7-381BC29D7681}" type="pres">
      <dgm:prSet presAssocID="{50E87179-ABC2-4061-B2A7-19EA08C565D5}" presName="hierRoot2" presStyleCnt="0">
        <dgm:presLayoutVars>
          <dgm:hierBranch val="init"/>
        </dgm:presLayoutVars>
      </dgm:prSet>
      <dgm:spPr/>
    </dgm:pt>
    <dgm:pt modelId="{A364A713-F9C8-4DCD-B897-F5BCB15D164C}" type="pres">
      <dgm:prSet presAssocID="{50E87179-ABC2-4061-B2A7-19EA08C565D5}" presName="rootComposite" presStyleCnt="0"/>
      <dgm:spPr/>
    </dgm:pt>
    <dgm:pt modelId="{A55AA3B2-0003-4168-93CD-4B3F8A478420}" type="pres">
      <dgm:prSet presAssocID="{50E87179-ABC2-4061-B2A7-19EA08C565D5}" presName="rootText" presStyleLbl="node4" presStyleIdx="5" presStyleCnt="6" custScaleY="144517">
        <dgm:presLayoutVars>
          <dgm:chPref val="3"/>
        </dgm:presLayoutVars>
      </dgm:prSet>
      <dgm:spPr/>
    </dgm:pt>
    <dgm:pt modelId="{3DF4BE39-BFD2-47B2-8A8E-FA4704E85454}" type="pres">
      <dgm:prSet presAssocID="{50E87179-ABC2-4061-B2A7-19EA08C565D5}" presName="rootConnector" presStyleLbl="node4" presStyleIdx="5" presStyleCnt="6"/>
      <dgm:spPr/>
    </dgm:pt>
    <dgm:pt modelId="{C4CFBA8E-8F23-4320-AEC2-020200875DDB}" type="pres">
      <dgm:prSet presAssocID="{50E87179-ABC2-4061-B2A7-19EA08C565D5}" presName="hierChild4" presStyleCnt="0"/>
      <dgm:spPr/>
    </dgm:pt>
    <dgm:pt modelId="{6D53E400-AB56-45C8-ACB3-B328A9D3C191}" type="pres">
      <dgm:prSet presAssocID="{50E87179-ABC2-4061-B2A7-19EA08C565D5}" presName="hierChild5" presStyleCnt="0"/>
      <dgm:spPr/>
    </dgm:pt>
    <dgm:pt modelId="{EFED3599-82B6-4DAE-A7F5-B700E5EC446C}" type="pres">
      <dgm:prSet presAssocID="{4A8D5C3A-423A-4F09-A890-C3C7695E0722}" presName="hierChild5" presStyleCnt="0"/>
      <dgm:spPr/>
    </dgm:pt>
    <dgm:pt modelId="{DCB54AC3-90AA-4E60-9640-69F0469E4295}" type="pres">
      <dgm:prSet presAssocID="{FB26E23A-22AB-4614-9F38-B424E3186B62}" presName="hierChild5" presStyleCnt="0"/>
      <dgm:spPr/>
    </dgm:pt>
    <dgm:pt modelId="{6C54C58E-1A7A-42DE-B521-F051D54F4013}" type="pres">
      <dgm:prSet presAssocID="{265BC2EE-F788-4352-AA1E-5C0B7BF75FAE}" presName="hierChild5" presStyleCnt="0"/>
      <dgm:spPr/>
    </dgm:pt>
    <dgm:pt modelId="{817718CB-6D59-48E2-939D-19EB7F0C8DD3}" type="pres">
      <dgm:prSet presAssocID="{A9DE9B71-2133-4355-A96A-B535FEBC8A77}" presName="Name111" presStyleLbl="parChTrans1D4" presStyleIdx="6" presStyleCnt="7"/>
      <dgm:spPr/>
    </dgm:pt>
    <dgm:pt modelId="{9DD98F47-639B-4AC5-8A32-4D11D5D1FBE4}" type="pres">
      <dgm:prSet presAssocID="{230674A9-C61D-4FEA-A57A-3E6BF6487B19}" presName="hierRoot3" presStyleCnt="0">
        <dgm:presLayoutVars>
          <dgm:hierBranch val="init"/>
        </dgm:presLayoutVars>
      </dgm:prSet>
      <dgm:spPr/>
    </dgm:pt>
    <dgm:pt modelId="{E96814B2-67AC-4D6B-B284-03F6177213F5}" type="pres">
      <dgm:prSet presAssocID="{230674A9-C61D-4FEA-A57A-3E6BF6487B19}" presName="rootComposite3" presStyleCnt="0"/>
      <dgm:spPr/>
    </dgm:pt>
    <dgm:pt modelId="{DCCDA70A-7671-4C56-A139-86E85EEE929C}" type="pres">
      <dgm:prSet presAssocID="{230674A9-C61D-4FEA-A57A-3E6BF6487B19}" presName="rootText3" presStyleLbl="asst3" presStyleIdx="0" presStyleCnt="1" custLinFactY="-38127" custLinFactNeighborX="-74001" custLinFactNeighborY="-100000">
        <dgm:presLayoutVars>
          <dgm:chPref val="3"/>
        </dgm:presLayoutVars>
      </dgm:prSet>
      <dgm:spPr/>
    </dgm:pt>
    <dgm:pt modelId="{610C0463-A85C-4D1F-ADE9-910352BED10A}" type="pres">
      <dgm:prSet presAssocID="{230674A9-C61D-4FEA-A57A-3E6BF6487B19}" presName="rootConnector3" presStyleLbl="asst3" presStyleIdx="0" presStyleCnt="1"/>
      <dgm:spPr/>
    </dgm:pt>
    <dgm:pt modelId="{78649E14-5534-44EA-882D-079FB537CAB0}" type="pres">
      <dgm:prSet presAssocID="{230674A9-C61D-4FEA-A57A-3E6BF6487B19}" presName="hierChild6" presStyleCnt="0"/>
      <dgm:spPr/>
    </dgm:pt>
    <dgm:pt modelId="{C9EB814B-3820-41C7-B644-0051CD37BB8E}" type="pres">
      <dgm:prSet presAssocID="{230674A9-C61D-4FEA-A57A-3E6BF6487B19}" presName="hierChild7" presStyleCnt="0"/>
      <dgm:spPr/>
    </dgm:pt>
    <dgm:pt modelId="{C65DC0FC-5580-44F6-9C49-FCBCC2E7684B}" type="pres">
      <dgm:prSet presAssocID="{81DB61B2-6778-4BED-875E-B1C58C67B889}" presName="hierChild5" presStyleCnt="0"/>
      <dgm:spPr/>
    </dgm:pt>
    <dgm:pt modelId="{3FA9CF26-A499-4E32-B4B9-65C014945BB2}" type="pres">
      <dgm:prSet presAssocID="{BC66F0B6-C8ED-4EB6-B9C8-5349E1377938}" presName="hierChild3" presStyleCnt="0"/>
      <dgm:spPr/>
    </dgm:pt>
  </dgm:ptLst>
  <dgm:cxnLst>
    <dgm:cxn modelId="{754DB406-550F-44DB-AAF8-95CCA67D1E25}" type="presOf" srcId="{5D09A4AE-563E-486E-92EA-5FD330126CA5}" destId="{132070DD-DBCF-47CA-B020-B157D00E020B}" srcOrd="0" destOrd="0" presId="urn:microsoft.com/office/officeart/2005/8/layout/orgChart1"/>
    <dgm:cxn modelId="{00DA350B-2F7E-4E90-8E8A-007C6409F706}" type="presOf" srcId="{73D5A8F1-1BD3-4E08-B5AA-9FB6A289B9CE}" destId="{62E6007D-8D66-4784-BD09-66A7151B0286}" srcOrd="0" destOrd="0" presId="urn:microsoft.com/office/officeart/2005/8/layout/orgChart1"/>
    <dgm:cxn modelId="{CE4FE30F-591D-468F-A5DB-A7B8A6E84F72}" type="presOf" srcId="{741D2107-40DF-479D-AC4A-9BD0240A8071}" destId="{5FC66087-1C33-4FD2-99DE-B9D39F62F770}" srcOrd="0" destOrd="0" presId="urn:microsoft.com/office/officeart/2005/8/layout/orgChart1"/>
    <dgm:cxn modelId="{CE37D411-1F7E-48CA-AE8F-AED7DB2542A0}" srcId="{81DB61B2-6778-4BED-875E-B1C58C67B889}" destId="{265BC2EE-F788-4352-AA1E-5C0B7BF75FAE}" srcOrd="0" destOrd="0" parTransId="{F3FF3DCE-D8F0-4134-BE40-108F8A8F20DF}" sibTransId="{B602BFEC-2C39-4FB4-9EFE-30C75E1F812C}"/>
    <dgm:cxn modelId="{87764537-316B-4362-8678-E4DA5898192C}" srcId="{265BC2EE-F788-4352-AA1E-5C0B7BF75FAE}" destId="{FB26E23A-22AB-4614-9F38-B424E3186B62}" srcOrd="1" destOrd="0" parTransId="{376D7446-3178-4C00-AEB1-9FC814C031EA}" sibTransId="{EDB0E685-C2DE-49BB-8591-F63EFAFE1A95}"/>
    <dgm:cxn modelId="{3AFE2B5D-707A-404A-B41A-3D962093D394}" type="presOf" srcId="{2E40F0EE-A99D-49C5-940D-49C1A0D80E5E}" destId="{472A8653-2DC1-4CB6-8432-F2283D0A29DE}" srcOrd="1" destOrd="0" presId="urn:microsoft.com/office/officeart/2005/8/layout/orgChart1"/>
    <dgm:cxn modelId="{9701E360-87A5-4E75-B06A-A38594F206FB}" type="presOf" srcId="{265BC2EE-F788-4352-AA1E-5C0B7BF75FAE}" destId="{19A4FBCC-B659-4484-902C-E7131CA26AE6}" srcOrd="0" destOrd="0" presId="urn:microsoft.com/office/officeart/2005/8/layout/orgChart1"/>
    <dgm:cxn modelId="{C8EFE842-53C8-4B4E-8FDB-A8DA882A231F}" srcId="{4A8D5C3A-423A-4F09-A890-C3C7695E0722}" destId="{50E87179-ABC2-4061-B2A7-19EA08C565D5}" srcOrd="0" destOrd="0" parTransId="{73D5A8F1-1BD3-4E08-B5AA-9FB6A289B9CE}" sibTransId="{336766E9-4470-4F1B-BD77-5A0E8F1EA862}"/>
    <dgm:cxn modelId="{6AA4BF68-CA3F-4232-86E3-4E7BE0FEE2C0}" srcId="{265BC2EE-F788-4352-AA1E-5C0B7BF75FAE}" destId="{81A3EA37-0374-4EB8-A248-749192D2EFB4}" srcOrd="0" destOrd="0" parTransId="{FF8313A8-55A4-4390-AA2A-2EE7EA173CE0}" sibTransId="{5FCDDD2E-61AD-4B72-8EB7-6046472E4E8C}"/>
    <dgm:cxn modelId="{6F8D2569-F5DE-4070-99AF-03020A73F546}" type="presOf" srcId="{230674A9-C61D-4FEA-A57A-3E6BF6487B19}" destId="{DCCDA70A-7671-4C56-A139-86E85EEE929C}" srcOrd="0" destOrd="0" presId="urn:microsoft.com/office/officeart/2005/8/layout/orgChart1"/>
    <dgm:cxn modelId="{7E679A6C-C622-434E-A219-16A41957D18C}" type="presOf" srcId="{A9DE9B71-2133-4355-A96A-B535FEBC8A77}" destId="{817718CB-6D59-48E2-939D-19EB7F0C8DD3}" srcOrd="0" destOrd="0" presId="urn:microsoft.com/office/officeart/2005/8/layout/orgChart1"/>
    <dgm:cxn modelId="{3441D66D-DA45-4007-B869-8A67B2CA9BE4}" type="presOf" srcId="{A0B69951-F6A6-4676-ABFA-FD1585851FC7}" destId="{9D5E67EE-EBC5-4E32-822F-BD2E2E58B332}" srcOrd="0" destOrd="0" presId="urn:microsoft.com/office/officeart/2005/8/layout/orgChart1"/>
    <dgm:cxn modelId="{2CADEA4D-00BC-4292-95D1-3386EB6F5B52}" type="presOf" srcId="{FB26E23A-22AB-4614-9F38-B424E3186B62}" destId="{3CB48083-62E1-4A33-BF53-BCFEC0BB2671}" srcOrd="1" destOrd="0" presId="urn:microsoft.com/office/officeart/2005/8/layout/orgChart1"/>
    <dgm:cxn modelId="{AE7A646E-2F09-4A2E-BAA8-CEDE0B1EABE8}" type="presOf" srcId="{F3FF3DCE-D8F0-4134-BE40-108F8A8F20DF}" destId="{2A74CFD9-EB0A-4572-B028-976BE3933BBF}" srcOrd="0" destOrd="0" presId="urn:microsoft.com/office/officeart/2005/8/layout/orgChart1"/>
    <dgm:cxn modelId="{245A7679-2BB0-496D-AF9D-FC4FE47EA2A3}" type="presOf" srcId="{BC66F0B6-C8ED-4EB6-B9C8-5349E1377938}" destId="{77D8ACA1-BB53-48EA-863B-6134855A1A6D}" srcOrd="0" destOrd="0" presId="urn:microsoft.com/office/officeart/2005/8/layout/orgChart1"/>
    <dgm:cxn modelId="{06AFB37D-531E-490D-A3AA-0DC1ABCC95A0}" type="presOf" srcId="{2E40F0EE-A99D-49C5-940D-49C1A0D80E5E}" destId="{8729043D-A527-4C6F-84C6-3CEE1DBE3EAA}" srcOrd="0" destOrd="0" presId="urn:microsoft.com/office/officeart/2005/8/layout/orgChart1"/>
    <dgm:cxn modelId="{7862FF7D-25CB-42A8-8F9D-28AA52881DCE}" type="presOf" srcId="{265BC2EE-F788-4352-AA1E-5C0B7BF75FAE}" destId="{D4E258B3-46BB-430C-AF16-B3B403945F65}" srcOrd="1" destOrd="0" presId="urn:microsoft.com/office/officeart/2005/8/layout/orgChart1"/>
    <dgm:cxn modelId="{81A1BE85-B7E3-40C3-B79A-F5D8275D2D5C}" type="presOf" srcId="{4A8D5C3A-423A-4F09-A890-C3C7695E0722}" destId="{C14861A3-717D-4627-9E6E-DF63AED318D6}" srcOrd="1" destOrd="0" presId="urn:microsoft.com/office/officeart/2005/8/layout/orgChart1"/>
    <dgm:cxn modelId="{43DC8B86-4988-4F7A-A973-EC74D97D8730}" type="presOf" srcId="{FF8313A8-55A4-4390-AA2A-2EE7EA173CE0}" destId="{53721075-1817-455B-B64A-41085D8BC321}" srcOrd="0" destOrd="0" presId="urn:microsoft.com/office/officeart/2005/8/layout/orgChart1"/>
    <dgm:cxn modelId="{CDBE1E91-001A-4326-B52D-8360E83B6DF6}" srcId="{FB26E23A-22AB-4614-9F38-B424E3186B62}" destId="{4A8D5C3A-423A-4F09-A890-C3C7695E0722}" srcOrd="0" destOrd="0" parTransId="{5DA47529-93C5-4C20-B412-92069DBFDDEC}" sibTransId="{53EC78FD-6539-48FA-8CD3-1D304DCABB61}"/>
    <dgm:cxn modelId="{7D5CE99F-E942-4266-B459-4D7F5B21A3AB}" type="presOf" srcId="{1D7A4D63-9489-4B48-AC29-B2C5380958ED}" destId="{9DD130EA-7C44-460B-B26D-685F260F8A90}" srcOrd="0" destOrd="0" presId="urn:microsoft.com/office/officeart/2005/8/layout/orgChart1"/>
    <dgm:cxn modelId="{64CC63A1-DA20-4654-A075-660728DF0966}" srcId="{BC66F0B6-C8ED-4EB6-B9C8-5349E1377938}" destId="{81DB61B2-6778-4BED-875E-B1C58C67B889}" srcOrd="0" destOrd="0" parTransId="{1D7A4D63-9489-4B48-AC29-B2C5380958ED}" sibTransId="{41590F4E-8BBE-456F-B34A-07259BA81DE9}"/>
    <dgm:cxn modelId="{81E263A1-19E3-4F34-89F3-335CBC4D9424}" type="presOf" srcId="{376D7446-3178-4C00-AEB1-9FC814C031EA}" destId="{874DE8A7-171F-42D5-870B-8CBD7E3B8549}" srcOrd="0" destOrd="0" presId="urn:microsoft.com/office/officeart/2005/8/layout/orgChart1"/>
    <dgm:cxn modelId="{9A86CCAA-DD0F-4DBC-9B46-E6B991BB1F08}" type="presOf" srcId="{5DA47529-93C5-4C20-B412-92069DBFDDEC}" destId="{8B1E0D27-5633-42F9-B13C-C55BE7E2FB22}" srcOrd="0" destOrd="0" presId="urn:microsoft.com/office/officeart/2005/8/layout/orgChart1"/>
    <dgm:cxn modelId="{7C704FB1-E60D-4B51-A29F-4AC010364DA9}" srcId="{81A3EA37-0374-4EB8-A248-749192D2EFB4}" destId="{2E40F0EE-A99D-49C5-940D-49C1A0D80E5E}" srcOrd="0" destOrd="0" parTransId="{741D2107-40DF-479D-AC4A-9BD0240A8071}" sibTransId="{5DE7EF93-3AE2-49F5-B9AD-EF72E6E4470A}"/>
    <dgm:cxn modelId="{495A1FB4-AE66-4E6A-934F-28B8F2BFB47F}" srcId="{2E40F0EE-A99D-49C5-940D-49C1A0D80E5E}" destId="{A6867A60-EFA8-4A50-92FA-2D425D9F7FF7}" srcOrd="0" destOrd="0" parTransId="{5D09A4AE-563E-486E-92EA-5FD330126CA5}" sibTransId="{1DBBB9B8-31F5-46A3-90CB-79C14C93BAEC}"/>
    <dgm:cxn modelId="{E6FD58B5-5828-4EC7-A84B-474790107EB0}" type="presOf" srcId="{FB26E23A-22AB-4614-9F38-B424E3186B62}" destId="{15F46DDE-76BD-464B-A940-CD42BEB6726E}" srcOrd="0" destOrd="0" presId="urn:microsoft.com/office/officeart/2005/8/layout/orgChart1"/>
    <dgm:cxn modelId="{E98011B7-0EE2-4521-8454-C0CA8CD79BC0}" type="presOf" srcId="{50E87179-ABC2-4061-B2A7-19EA08C565D5}" destId="{3DF4BE39-BFD2-47B2-8A8E-FA4704E85454}" srcOrd="1" destOrd="0" presId="urn:microsoft.com/office/officeart/2005/8/layout/orgChart1"/>
    <dgm:cxn modelId="{B7AC32BA-CCF0-4B6A-80FF-639F42DB523E}" srcId="{265BC2EE-F788-4352-AA1E-5C0B7BF75FAE}" destId="{230674A9-C61D-4FEA-A57A-3E6BF6487B19}" srcOrd="2" destOrd="0" parTransId="{A9DE9B71-2133-4355-A96A-B535FEBC8A77}" sibTransId="{C9E2BBB2-5F51-4735-B43E-B1A34680F515}"/>
    <dgm:cxn modelId="{B9BAA9C2-C23E-4FDE-81F3-3E15DDCED957}" srcId="{A0B69951-F6A6-4676-ABFA-FD1585851FC7}" destId="{BC66F0B6-C8ED-4EB6-B9C8-5349E1377938}" srcOrd="0" destOrd="0" parTransId="{3804FE2A-5073-449C-82E4-8A0EDC0627CA}" sibTransId="{6E76F6FD-F12B-46C0-9D39-F5303DCF7DF1}"/>
    <dgm:cxn modelId="{4498B8C2-6A5C-44BA-9230-D8BE80D8A77D}" type="presOf" srcId="{81A3EA37-0374-4EB8-A248-749192D2EFB4}" destId="{59068F50-0C85-477C-8A56-4DBB5AB526CD}" srcOrd="1" destOrd="0" presId="urn:microsoft.com/office/officeart/2005/8/layout/orgChart1"/>
    <dgm:cxn modelId="{7B8A8FCA-0696-46E8-8259-E9D1E35D683F}" type="presOf" srcId="{A6867A60-EFA8-4A50-92FA-2D425D9F7FF7}" destId="{CAED10FF-ED3B-4476-917B-0CD08C95CC1A}" srcOrd="1" destOrd="0" presId="urn:microsoft.com/office/officeart/2005/8/layout/orgChart1"/>
    <dgm:cxn modelId="{CE6539CB-0EF1-47CF-B9AE-63AA642B1BDC}" type="presOf" srcId="{230674A9-C61D-4FEA-A57A-3E6BF6487B19}" destId="{610C0463-A85C-4D1F-ADE9-910352BED10A}" srcOrd="1" destOrd="0" presId="urn:microsoft.com/office/officeart/2005/8/layout/orgChart1"/>
    <dgm:cxn modelId="{4F11C7CE-795A-408F-A6C1-DD22EACF9261}" type="presOf" srcId="{A6867A60-EFA8-4A50-92FA-2D425D9F7FF7}" destId="{A0D98AEF-78B6-49F5-9BA5-BC96D2AC2083}" srcOrd="0" destOrd="0" presId="urn:microsoft.com/office/officeart/2005/8/layout/orgChart1"/>
    <dgm:cxn modelId="{03E3A8CF-6EC5-4A4F-8A4F-C480FC0CF2F1}" type="presOf" srcId="{BC66F0B6-C8ED-4EB6-B9C8-5349E1377938}" destId="{3CD997F0-5A95-4061-9E5D-4C6B7755E6F8}" srcOrd="1" destOrd="0" presId="urn:microsoft.com/office/officeart/2005/8/layout/orgChart1"/>
    <dgm:cxn modelId="{E12620D5-55C1-44F4-806E-A461112CBDD5}" type="presOf" srcId="{81A3EA37-0374-4EB8-A248-749192D2EFB4}" destId="{8CC2CD5A-F3F0-4C75-AF33-5EBCD6544F7C}" srcOrd="0" destOrd="0" presId="urn:microsoft.com/office/officeart/2005/8/layout/orgChart1"/>
    <dgm:cxn modelId="{D0A818DB-F9D9-4B89-880C-F808C9BD57A7}" type="presOf" srcId="{81DB61B2-6778-4BED-875E-B1C58C67B889}" destId="{FF8C3CB1-2386-4B8C-B25D-0FB50D4FE4C5}" srcOrd="0" destOrd="0" presId="urn:microsoft.com/office/officeart/2005/8/layout/orgChart1"/>
    <dgm:cxn modelId="{E86078E8-E531-4087-9C3E-3EE798CD7E96}" type="presOf" srcId="{50E87179-ABC2-4061-B2A7-19EA08C565D5}" destId="{A55AA3B2-0003-4168-93CD-4B3F8A478420}" srcOrd="0" destOrd="0" presId="urn:microsoft.com/office/officeart/2005/8/layout/orgChart1"/>
    <dgm:cxn modelId="{C4C396F0-00AA-406A-9F53-5DAEF266B545}" type="presOf" srcId="{81DB61B2-6778-4BED-875E-B1C58C67B889}" destId="{39BECFF3-6E79-4367-B283-3924C53C32AE}" srcOrd="1" destOrd="0" presId="urn:microsoft.com/office/officeart/2005/8/layout/orgChart1"/>
    <dgm:cxn modelId="{37A67CF6-6692-4058-85EB-1621CCFC7D42}" type="presOf" srcId="{4A8D5C3A-423A-4F09-A890-C3C7695E0722}" destId="{B3F44A68-7F2D-4DCC-97A2-E1E9A510CE39}" srcOrd="0" destOrd="0" presId="urn:microsoft.com/office/officeart/2005/8/layout/orgChart1"/>
    <dgm:cxn modelId="{C6018DE4-1D3C-4206-8934-9B2B70823D7D}" type="presParOf" srcId="{9D5E67EE-EBC5-4E32-822F-BD2E2E58B332}" destId="{93487E8A-32C6-4DE7-879C-5A537B8828D9}" srcOrd="0" destOrd="0" presId="urn:microsoft.com/office/officeart/2005/8/layout/orgChart1"/>
    <dgm:cxn modelId="{7C020658-2998-409D-A2D2-D04FB9AD3CE8}" type="presParOf" srcId="{93487E8A-32C6-4DE7-879C-5A537B8828D9}" destId="{EB91E780-69E4-4E54-B9BE-BE1E3392D4CA}" srcOrd="0" destOrd="0" presId="urn:microsoft.com/office/officeart/2005/8/layout/orgChart1"/>
    <dgm:cxn modelId="{D7DEC0C0-388B-4188-B5C8-55C7D5630128}" type="presParOf" srcId="{EB91E780-69E4-4E54-B9BE-BE1E3392D4CA}" destId="{77D8ACA1-BB53-48EA-863B-6134855A1A6D}" srcOrd="0" destOrd="0" presId="urn:microsoft.com/office/officeart/2005/8/layout/orgChart1"/>
    <dgm:cxn modelId="{35CABEAF-DD47-48D4-A174-41F709730EE0}" type="presParOf" srcId="{EB91E780-69E4-4E54-B9BE-BE1E3392D4CA}" destId="{3CD997F0-5A95-4061-9E5D-4C6B7755E6F8}" srcOrd="1" destOrd="0" presId="urn:microsoft.com/office/officeart/2005/8/layout/orgChart1"/>
    <dgm:cxn modelId="{FC3F8355-507C-4EC5-8BED-B2A340BDE1E8}" type="presParOf" srcId="{93487E8A-32C6-4DE7-879C-5A537B8828D9}" destId="{BCEB6A3C-3372-4158-946D-15CDB361EE66}" srcOrd="1" destOrd="0" presId="urn:microsoft.com/office/officeart/2005/8/layout/orgChart1"/>
    <dgm:cxn modelId="{6F15A5CF-F2DA-41F2-807C-4C3EBFC0FBFB}" type="presParOf" srcId="{BCEB6A3C-3372-4158-946D-15CDB361EE66}" destId="{9DD130EA-7C44-460B-B26D-685F260F8A90}" srcOrd="0" destOrd="0" presId="urn:microsoft.com/office/officeart/2005/8/layout/orgChart1"/>
    <dgm:cxn modelId="{7511EE02-87CD-4D91-9775-4AC67FB63396}" type="presParOf" srcId="{BCEB6A3C-3372-4158-946D-15CDB361EE66}" destId="{7F4EFB58-ACBD-42EB-B9F1-DFFC9AA69307}" srcOrd="1" destOrd="0" presId="urn:microsoft.com/office/officeart/2005/8/layout/orgChart1"/>
    <dgm:cxn modelId="{BCEC26D2-550E-4DC0-8012-04C489F9101B}" type="presParOf" srcId="{7F4EFB58-ACBD-42EB-B9F1-DFFC9AA69307}" destId="{C01D517D-D379-4049-91C3-D7C5800E1037}" srcOrd="0" destOrd="0" presId="urn:microsoft.com/office/officeart/2005/8/layout/orgChart1"/>
    <dgm:cxn modelId="{4E5AF786-25F5-43C6-867C-9980FA71123E}" type="presParOf" srcId="{C01D517D-D379-4049-91C3-D7C5800E1037}" destId="{FF8C3CB1-2386-4B8C-B25D-0FB50D4FE4C5}" srcOrd="0" destOrd="0" presId="urn:microsoft.com/office/officeart/2005/8/layout/orgChart1"/>
    <dgm:cxn modelId="{0BCD25FC-6424-4E7F-AC5B-308A1D1BC58A}" type="presParOf" srcId="{C01D517D-D379-4049-91C3-D7C5800E1037}" destId="{39BECFF3-6E79-4367-B283-3924C53C32AE}" srcOrd="1" destOrd="0" presId="urn:microsoft.com/office/officeart/2005/8/layout/orgChart1"/>
    <dgm:cxn modelId="{B632BF09-9FFD-4285-B1B5-F1F7B40118FF}" type="presParOf" srcId="{7F4EFB58-ACBD-42EB-B9F1-DFFC9AA69307}" destId="{66071B13-6A4D-40B2-8DEB-7B203D36A030}" srcOrd="1" destOrd="0" presId="urn:microsoft.com/office/officeart/2005/8/layout/orgChart1"/>
    <dgm:cxn modelId="{C28AC12F-6ECB-49A3-8823-D2813B7DA7C1}" type="presParOf" srcId="{66071B13-6A4D-40B2-8DEB-7B203D36A030}" destId="{2A74CFD9-EB0A-4572-B028-976BE3933BBF}" srcOrd="0" destOrd="0" presId="urn:microsoft.com/office/officeart/2005/8/layout/orgChart1"/>
    <dgm:cxn modelId="{EFB74B3E-BF0C-4E85-A18E-64F448879CBF}" type="presParOf" srcId="{66071B13-6A4D-40B2-8DEB-7B203D36A030}" destId="{AEF5FF1B-6495-451E-A857-B08A6560BABA}" srcOrd="1" destOrd="0" presId="urn:microsoft.com/office/officeart/2005/8/layout/orgChart1"/>
    <dgm:cxn modelId="{9D880B13-37B3-4303-AECE-8D3E6B5E3926}" type="presParOf" srcId="{AEF5FF1B-6495-451E-A857-B08A6560BABA}" destId="{3ECE4A75-D607-42EB-90D9-5A1B59D62FDA}" srcOrd="0" destOrd="0" presId="urn:microsoft.com/office/officeart/2005/8/layout/orgChart1"/>
    <dgm:cxn modelId="{4E708FAB-058C-4368-AA05-10E35BF08102}" type="presParOf" srcId="{3ECE4A75-D607-42EB-90D9-5A1B59D62FDA}" destId="{19A4FBCC-B659-4484-902C-E7131CA26AE6}" srcOrd="0" destOrd="0" presId="urn:microsoft.com/office/officeart/2005/8/layout/orgChart1"/>
    <dgm:cxn modelId="{C7AF2F19-BB08-43A8-A241-14E6686CC09A}" type="presParOf" srcId="{3ECE4A75-D607-42EB-90D9-5A1B59D62FDA}" destId="{D4E258B3-46BB-430C-AF16-B3B403945F65}" srcOrd="1" destOrd="0" presId="urn:microsoft.com/office/officeart/2005/8/layout/orgChart1"/>
    <dgm:cxn modelId="{5FF4985B-AC88-4701-995F-6037E914AE61}" type="presParOf" srcId="{AEF5FF1B-6495-451E-A857-B08A6560BABA}" destId="{62D3A1D4-021D-475B-9D98-FC5BC359AD95}" srcOrd="1" destOrd="0" presId="urn:microsoft.com/office/officeart/2005/8/layout/orgChart1"/>
    <dgm:cxn modelId="{A87021CA-29BA-4986-887A-FBF27E66EF31}" type="presParOf" srcId="{62D3A1D4-021D-475B-9D98-FC5BC359AD95}" destId="{53721075-1817-455B-B64A-41085D8BC321}" srcOrd="0" destOrd="0" presId="urn:microsoft.com/office/officeart/2005/8/layout/orgChart1"/>
    <dgm:cxn modelId="{062CA642-16AE-4B94-A0C8-8383CF964FE0}" type="presParOf" srcId="{62D3A1D4-021D-475B-9D98-FC5BC359AD95}" destId="{1BC79D36-8094-4A75-B019-71360915B449}" srcOrd="1" destOrd="0" presId="urn:microsoft.com/office/officeart/2005/8/layout/orgChart1"/>
    <dgm:cxn modelId="{0A80BEDC-5FDE-48A8-BC88-AAA4A6DDFBC7}" type="presParOf" srcId="{1BC79D36-8094-4A75-B019-71360915B449}" destId="{74D6AD5D-A58C-4C27-B387-D20DC6F2451B}" srcOrd="0" destOrd="0" presId="urn:microsoft.com/office/officeart/2005/8/layout/orgChart1"/>
    <dgm:cxn modelId="{3451F2AA-8672-43DB-8582-6B3183BB069E}" type="presParOf" srcId="{74D6AD5D-A58C-4C27-B387-D20DC6F2451B}" destId="{8CC2CD5A-F3F0-4C75-AF33-5EBCD6544F7C}" srcOrd="0" destOrd="0" presId="urn:microsoft.com/office/officeart/2005/8/layout/orgChart1"/>
    <dgm:cxn modelId="{63EA64C3-115B-470D-AFD7-23F3C6E30B56}" type="presParOf" srcId="{74D6AD5D-A58C-4C27-B387-D20DC6F2451B}" destId="{59068F50-0C85-477C-8A56-4DBB5AB526CD}" srcOrd="1" destOrd="0" presId="urn:microsoft.com/office/officeart/2005/8/layout/orgChart1"/>
    <dgm:cxn modelId="{174C4018-93D8-48B3-BD2B-09DA736ABEC1}" type="presParOf" srcId="{1BC79D36-8094-4A75-B019-71360915B449}" destId="{B6331B52-5880-4956-A830-74E49A133586}" srcOrd="1" destOrd="0" presId="urn:microsoft.com/office/officeart/2005/8/layout/orgChart1"/>
    <dgm:cxn modelId="{F1503050-FB99-4CA8-A280-5DCAECAFAC56}" type="presParOf" srcId="{B6331B52-5880-4956-A830-74E49A133586}" destId="{5FC66087-1C33-4FD2-99DE-B9D39F62F770}" srcOrd="0" destOrd="0" presId="urn:microsoft.com/office/officeart/2005/8/layout/orgChart1"/>
    <dgm:cxn modelId="{454408AF-8C0E-4721-9181-694BA3FFEA70}" type="presParOf" srcId="{B6331B52-5880-4956-A830-74E49A133586}" destId="{A6C7504D-FD3B-4AF7-817B-F4BDD8E626BE}" srcOrd="1" destOrd="0" presId="urn:microsoft.com/office/officeart/2005/8/layout/orgChart1"/>
    <dgm:cxn modelId="{C6B4EC01-3BE2-43FD-800B-610A30610F53}" type="presParOf" srcId="{A6C7504D-FD3B-4AF7-817B-F4BDD8E626BE}" destId="{4F15DDC8-F3A4-4485-885A-DE9B045C08A8}" srcOrd="0" destOrd="0" presId="urn:microsoft.com/office/officeart/2005/8/layout/orgChart1"/>
    <dgm:cxn modelId="{39E2C80F-D0EC-41E2-AD0B-7E97D4457D1F}" type="presParOf" srcId="{4F15DDC8-F3A4-4485-885A-DE9B045C08A8}" destId="{8729043D-A527-4C6F-84C6-3CEE1DBE3EAA}" srcOrd="0" destOrd="0" presId="urn:microsoft.com/office/officeart/2005/8/layout/orgChart1"/>
    <dgm:cxn modelId="{28EF6399-D64E-4312-9099-F376328A21EF}" type="presParOf" srcId="{4F15DDC8-F3A4-4485-885A-DE9B045C08A8}" destId="{472A8653-2DC1-4CB6-8432-F2283D0A29DE}" srcOrd="1" destOrd="0" presId="urn:microsoft.com/office/officeart/2005/8/layout/orgChart1"/>
    <dgm:cxn modelId="{7FEE55F8-0088-4DC5-A909-E3143B52DACE}" type="presParOf" srcId="{A6C7504D-FD3B-4AF7-817B-F4BDD8E626BE}" destId="{F3A09444-7068-492D-9C41-9B0ECF41AD05}" srcOrd="1" destOrd="0" presId="urn:microsoft.com/office/officeart/2005/8/layout/orgChart1"/>
    <dgm:cxn modelId="{813D5955-4CA1-4A5F-9631-38E7292D5C1E}" type="presParOf" srcId="{F3A09444-7068-492D-9C41-9B0ECF41AD05}" destId="{132070DD-DBCF-47CA-B020-B157D00E020B}" srcOrd="0" destOrd="0" presId="urn:microsoft.com/office/officeart/2005/8/layout/orgChart1"/>
    <dgm:cxn modelId="{CB71FDBE-BEE3-4822-9D6A-F0B00AE60B93}" type="presParOf" srcId="{F3A09444-7068-492D-9C41-9B0ECF41AD05}" destId="{A186BEFE-ABAC-4D58-8AC9-D870F2CFE8EF}" srcOrd="1" destOrd="0" presId="urn:microsoft.com/office/officeart/2005/8/layout/orgChart1"/>
    <dgm:cxn modelId="{5B52307D-6D16-4759-BC0A-A80353620F32}" type="presParOf" srcId="{A186BEFE-ABAC-4D58-8AC9-D870F2CFE8EF}" destId="{6B342EBA-A76A-4357-85FD-4A7FFF5D7947}" srcOrd="0" destOrd="0" presId="urn:microsoft.com/office/officeart/2005/8/layout/orgChart1"/>
    <dgm:cxn modelId="{EFFF40CD-3CBD-449F-B2B2-33E0D168CF0A}" type="presParOf" srcId="{6B342EBA-A76A-4357-85FD-4A7FFF5D7947}" destId="{A0D98AEF-78B6-49F5-9BA5-BC96D2AC2083}" srcOrd="0" destOrd="0" presId="urn:microsoft.com/office/officeart/2005/8/layout/orgChart1"/>
    <dgm:cxn modelId="{33396BEE-A45E-4665-ABCE-55822B8C6E67}" type="presParOf" srcId="{6B342EBA-A76A-4357-85FD-4A7FFF5D7947}" destId="{CAED10FF-ED3B-4476-917B-0CD08C95CC1A}" srcOrd="1" destOrd="0" presId="urn:microsoft.com/office/officeart/2005/8/layout/orgChart1"/>
    <dgm:cxn modelId="{9D48BF88-9F75-4C0B-8871-B473A8477179}" type="presParOf" srcId="{A186BEFE-ABAC-4D58-8AC9-D870F2CFE8EF}" destId="{E4E0F3FB-2D17-4CA0-94B0-E3067B345955}" srcOrd="1" destOrd="0" presId="urn:microsoft.com/office/officeart/2005/8/layout/orgChart1"/>
    <dgm:cxn modelId="{A5D42388-F3C6-4408-9F75-F518960EE224}" type="presParOf" srcId="{A186BEFE-ABAC-4D58-8AC9-D870F2CFE8EF}" destId="{BBB879D3-7C86-482F-A61A-1ED7BE08134F}" srcOrd="2" destOrd="0" presId="urn:microsoft.com/office/officeart/2005/8/layout/orgChart1"/>
    <dgm:cxn modelId="{89750751-6841-4D00-916D-CFF8BD7F7C01}" type="presParOf" srcId="{A6C7504D-FD3B-4AF7-817B-F4BDD8E626BE}" destId="{D7DBA0B5-ED9A-400D-9DFC-F64B14FD678B}" srcOrd="2" destOrd="0" presId="urn:microsoft.com/office/officeart/2005/8/layout/orgChart1"/>
    <dgm:cxn modelId="{7B0945FE-87AC-4223-816C-A771DCA18732}" type="presParOf" srcId="{1BC79D36-8094-4A75-B019-71360915B449}" destId="{7739DB45-4C82-4F86-ABFA-98BE56D07472}" srcOrd="2" destOrd="0" presId="urn:microsoft.com/office/officeart/2005/8/layout/orgChart1"/>
    <dgm:cxn modelId="{B5D97DA1-9A9C-46B7-820A-BE54FFD1EC86}" type="presParOf" srcId="{62D3A1D4-021D-475B-9D98-FC5BC359AD95}" destId="{874DE8A7-171F-42D5-870B-8CBD7E3B8549}" srcOrd="2" destOrd="0" presId="urn:microsoft.com/office/officeart/2005/8/layout/orgChart1"/>
    <dgm:cxn modelId="{0EC0F3ED-CA90-46EB-A0A2-F9726C16B887}" type="presParOf" srcId="{62D3A1D4-021D-475B-9D98-FC5BC359AD95}" destId="{E617110F-4E62-4AB7-B9FF-B9CB6D1B1B89}" srcOrd="3" destOrd="0" presId="urn:microsoft.com/office/officeart/2005/8/layout/orgChart1"/>
    <dgm:cxn modelId="{5DD1C449-2ECF-4F3A-81F7-78DC757F5E0A}" type="presParOf" srcId="{E617110F-4E62-4AB7-B9FF-B9CB6D1B1B89}" destId="{F980CF53-E881-407D-8A0A-6817C878E1D7}" srcOrd="0" destOrd="0" presId="urn:microsoft.com/office/officeart/2005/8/layout/orgChart1"/>
    <dgm:cxn modelId="{636EC203-5696-4825-A918-9CFB741E1B05}" type="presParOf" srcId="{F980CF53-E881-407D-8A0A-6817C878E1D7}" destId="{15F46DDE-76BD-464B-A940-CD42BEB6726E}" srcOrd="0" destOrd="0" presId="urn:microsoft.com/office/officeart/2005/8/layout/orgChart1"/>
    <dgm:cxn modelId="{954CA437-DF33-4E83-AE57-5F2780F19C01}" type="presParOf" srcId="{F980CF53-E881-407D-8A0A-6817C878E1D7}" destId="{3CB48083-62E1-4A33-BF53-BCFEC0BB2671}" srcOrd="1" destOrd="0" presId="urn:microsoft.com/office/officeart/2005/8/layout/orgChart1"/>
    <dgm:cxn modelId="{DB977C06-66CB-43E8-A577-5E21ECA04246}" type="presParOf" srcId="{E617110F-4E62-4AB7-B9FF-B9CB6D1B1B89}" destId="{CC7D41DC-21EA-44C1-B336-C87E7FACE4C3}" srcOrd="1" destOrd="0" presId="urn:microsoft.com/office/officeart/2005/8/layout/orgChart1"/>
    <dgm:cxn modelId="{3BFA73DC-A2F9-4CDB-89A9-063ECB5A84C0}" type="presParOf" srcId="{CC7D41DC-21EA-44C1-B336-C87E7FACE4C3}" destId="{8B1E0D27-5633-42F9-B13C-C55BE7E2FB22}" srcOrd="0" destOrd="0" presId="urn:microsoft.com/office/officeart/2005/8/layout/orgChart1"/>
    <dgm:cxn modelId="{4DB2FA24-052E-4133-9DC0-B5AD59D57E4F}" type="presParOf" srcId="{CC7D41DC-21EA-44C1-B336-C87E7FACE4C3}" destId="{30BBC56A-65D1-4C85-BE90-4E3CA3F52E47}" srcOrd="1" destOrd="0" presId="urn:microsoft.com/office/officeart/2005/8/layout/orgChart1"/>
    <dgm:cxn modelId="{DD6DA1D8-89A7-4866-95DD-8685FD0C1907}" type="presParOf" srcId="{30BBC56A-65D1-4C85-BE90-4E3CA3F52E47}" destId="{453DA5A4-0586-4C72-AE7D-8363643BBFA8}" srcOrd="0" destOrd="0" presId="urn:microsoft.com/office/officeart/2005/8/layout/orgChart1"/>
    <dgm:cxn modelId="{23B6996B-94C1-458A-89F7-429C848AC224}" type="presParOf" srcId="{453DA5A4-0586-4C72-AE7D-8363643BBFA8}" destId="{B3F44A68-7F2D-4DCC-97A2-E1E9A510CE39}" srcOrd="0" destOrd="0" presId="urn:microsoft.com/office/officeart/2005/8/layout/orgChart1"/>
    <dgm:cxn modelId="{3618FFEC-6812-4DEF-B9C6-43634897ACDC}" type="presParOf" srcId="{453DA5A4-0586-4C72-AE7D-8363643BBFA8}" destId="{C14861A3-717D-4627-9E6E-DF63AED318D6}" srcOrd="1" destOrd="0" presId="urn:microsoft.com/office/officeart/2005/8/layout/orgChart1"/>
    <dgm:cxn modelId="{478BB613-5E70-4137-BE8B-358B11F30A5B}" type="presParOf" srcId="{30BBC56A-65D1-4C85-BE90-4E3CA3F52E47}" destId="{E1EB58A5-EA55-41DA-9699-7664FF413F0A}" srcOrd="1" destOrd="0" presId="urn:microsoft.com/office/officeart/2005/8/layout/orgChart1"/>
    <dgm:cxn modelId="{D0CB38D9-58AD-47A3-A2C2-B43BA973EEE1}" type="presParOf" srcId="{E1EB58A5-EA55-41DA-9699-7664FF413F0A}" destId="{62E6007D-8D66-4784-BD09-66A7151B0286}" srcOrd="0" destOrd="0" presId="urn:microsoft.com/office/officeart/2005/8/layout/orgChart1"/>
    <dgm:cxn modelId="{3E246731-DE2A-46DA-AB86-69BC01EAD626}" type="presParOf" srcId="{E1EB58A5-EA55-41DA-9699-7664FF413F0A}" destId="{0A7C8967-FB45-4E21-B7A7-381BC29D7681}" srcOrd="1" destOrd="0" presId="urn:microsoft.com/office/officeart/2005/8/layout/orgChart1"/>
    <dgm:cxn modelId="{2E6F2B6A-CF36-4D4E-AA4E-00E9D4EFB7EF}" type="presParOf" srcId="{0A7C8967-FB45-4E21-B7A7-381BC29D7681}" destId="{A364A713-F9C8-4DCD-B897-F5BCB15D164C}" srcOrd="0" destOrd="0" presId="urn:microsoft.com/office/officeart/2005/8/layout/orgChart1"/>
    <dgm:cxn modelId="{C05EA403-A985-4403-8283-C8B7AE6EA537}" type="presParOf" srcId="{A364A713-F9C8-4DCD-B897-F5BCB15D164C}" destId="{A55AA3B2-0003-4168-93CD-4B3F8A478420}" srcOrd="0" destOrd="0" presId="urn:microsoft.com/office/officeart/2005/8/layout/orgChart1"/>
    <dgm:cxn modelId="{BF269353-87EE-40B5-ADE5-8EDF4D8D0222}" type="presParOf" srcId="{A364A713-F9C8-4DCD-B897-F5BCB15D164C}" destId="{3DF4BE39-BFD2-47B2-8A8E-FA4704E85454}" srcOrd="1" destOrd="0" presId="urn:microsoft.com/office/officeart/2005/8/layout/orgChart1"/>
    <dgm:cxn modelId="{5F54F251-77BD-4886-BAB3-DC8490255CDA}" type="presParOf" srcId="{0A7C8967-FB45-4E21-B7A7-381BC29D7681}" destId="{C4CFBA8E-8F23-4320-AEC2-020200875DDB}" srcOrd="1" destOrd="0" presId="urn:microsoft.com/office/officeart/2005/8/layout/orgChart1"/>
    <dgm:cxn modelId="{696513F6-1A2C-478C-B507-E4ED7D962AA9}" type="presParOf" srcId="{0A7C8967-FB45-4E21-B7A7-381BC29D7681}" destId="{6D53E400-AB56-45C8-ACB3-B328A9D3C191}" srcOrd="2" destOrd="0" presId="urn:microsoft.com/office/officeart/2005/8/layout/orgChart1"/>
    <dgm:cxn modelId="{2E2FBB0C-A419-4771-8E8E-2B37E37FE9B9}" type="presParOf" srcId="{30BBC56A-65D1-4C85-BE90-4E3CA3F52E47}" destId="{EFED3599-82B6-4DAE-A7F5-B700E5EC446C}" srcOrd="2" destOrd="0" presId="urn:microsoft.com/office/officeart/2005/8/layout/orgChart1"/>
    <dgm:cxn modelId="{5E0721EA-9A05-4947-9E75-07AC84A696FF}" type="presParOf" srcId="{E617110F-4E62-4AB7-B9FF-B9CB6D1B1B89}" destId="{DCB54AC3-90AA-4E60-9640-69F0469E4295}" srcOrd="2" destOrd="0" presId="urn:microsoft.com/office/officeart/2005/8/layout/orgChart1"/>
    <dgm:cxn modelId="{068223DB-D7EE-4D4F-A413-E531CA4A232F}" type="presParOf" srcId="{AEF5FF1B-6495-451E-A857-B08A6560BABA}" destId="{6C54C58E-1A7A-42DE-B521-F051D54F4013}" srcOrd="2" destOrd="0" presId="urn:microsoft.com/office/officeart/2005/8/layout/orgChart1"/>
    <dgm:cxn modelId="{5588DBA3-C5F3-4531-8479-15040DC5062A}" type="presParOf" srcId="{6C54C58E-1A7A-42DE-B521-F051D54F4013}" destId="{817718CB-6D59-48E2-939D-19EB7F0C8DD3}" srcOrd="0" destOrd="0" presId="urn:microsoft.com/office/officeart/2005/8/layout/orgChart1"/>
    <dgm:cxn modelId="{5577F484-326D-4813-B957-DB9EDBCA327F}" type="presParOf" srcId="{6C54C58E-1A7A-42DE-B521-F051D54F4013}" destId="{9DD98F47-639B-4AC5-8A32-4D11D5D1FBE4}" srcOrd="1" destOrd="0" presId="urn:microsoft.com/office/officeart/2005/8/layout/orgChart1"/>
    <dgm:cxn modelId="{9F5BB67A-4EB4-4A4B-BEFE-364104F7DE2D}" type="presParOf" srcId="{9DD98F47-639B-4AC5-8A32-4D11D5D1FBE4}" destId="{E96814B2-67AC-4D6B-B284-03F6177213F5}" srcOrd="0" destOrd="0" presId="urn:microsoft.com/office/officeart/2005/8/layout/orgChart1"/>
    <dgm:cxn modelId="{A357E33A-BA9A-4A20-A9BE-8322AD793494}" type="presParOf" srcId="{E96814B2-67AC-4D6B-B284-03F6177213F5}" destId="{DCCDA70A-7671-4C56-A139-86E85EEE929C}" srcOrd="0" destOrd="0" presId="urn:microsoft.com/office/officeart/2005/8/layout/orgChart1"/>
    <dgm:cxn modelId="{236B98CA-90E1-4270-8944-1663D62A14F1}" type="presParOf" srcId="{E96814B2-67AC-4D6B-B284-03F6177213F5}" destId="{610C0463-A85C-4D1F-ADE9-910352BED10A}" srcOrd="1" destOrd="0" presId="urn:microsoft.com/office/officeart/2005/8/layout/orgChart1"/>
    <dgm:cxn modelId="{0368FFEF-9906-45A1-B7B0-1F1CCEABE71C}" type="presParOf" srcId="{9DD98F47-639B-4AC5-8A32-4D11D5D1FBE4}" destId="{78649E14-5534-44EA-882D-079FB537CAB0}" srcOrd="1" destOrd="0" presId="urn:microsoft.com/office/officeart/2005/8/layout/orgChart1"/>
    <dgm:cxn modelId="{51D46E71-8872-45E2-9B05-BC8F596F105D}" type="presParOf" srcId="{9DD98F47-639B-4AC5-8A32-4D11D5D1FBE4}" destId="{C9EB814B-3820-41C7-B644-0051CD37BB8E}" srcOrd="2" destOrd="0" presId="urn:microsoft.com/office/officeart/2005/8/layout/orgChart1"/>
    <dgm:cxn modelId="{E041FF28-F437-4F81-9A95-E77FE731619A}" type="presParOf" srcId="{7F4EFB58-ACBD-42EB-B9F1-DFFC9AA69307}" destId="{C65DC0FC-5580-44F6-9C49-FCBCC2E7684B}" srcOrd="2" destOrd="0" presId="urn:microsoft.com/office/officeart/2005/8/layout/orgChart1"/>
    <dgm:cxn modelId="{3EA21635-A8D9-4B43-8385-D5FC355FCCFD}" type="presParOf" srcId="{93487E8A-32C6-4DE7-879C-5A537B8828D9}" destId="{3FA9CF26-A499-4E32-B4B9-65C014945B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F70C4-B804-4009-B782-017F7C4AD324}">
      <dsp:nvSpPr>
        <dsp:cNvPr id="0" name=""/>
        <dsp:cNvSpPr/>
      </dsp:nvSpPr>
      <dsp:spPr>
        <a:xfrm>
          <a:off x="4964472" y="3038592"/>
          <a:ext cx="199551" cy="1549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9814"/>
              </a:lnTo>
              <a:lnTo>
                <a:pt x="199551" y="1549814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66C7A-77DD-42EE-BEF5-D99FB820509B}">
      <dsp:nvSpPr>
        <dsp:cNvPr id="0" name=""/>
        <dsp:cNvSpPr/>
      </dsp:nvSpPr>
      <dsp:spPr>
        <a:xfrm>
          <a:off x="4964472" y="3038592"/>
          <a:ext cx="256567" cy="672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238"/>
              </a:lnTo>
              <a:lnTo>
                <a:pt x="256567" y="672238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6C0F8-B78A-4161-819A-B5DA7855A8CB}">
      <dsp:nvSpPr>
        <dsp:cNvPr id="0" name=""/>
        <dsp:cNvSpPr/>
      </dsp:nvSpPr>
      <dsp:spPr>
        <a:xfrm>
          <a:off x="5450889" y="2094049"/>
          <a:ext cx="91440" cy="2793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ADCC4-05D3-442D-B8FA-49C2D2E9AD6F}">
      <dsp:nvSpPr>
        <dsp:cNvPr id="0" name=""/>
        <dsp:cNvSpPr/>
      </dsp:nvSpPr>
      <dsp:spPr>
        <a:xfrm>
          <a:off x="3970042" y="1149507"/>
          <a:ext cx="1526566" cy="279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685"/>
              </a:lnTo>
              <a:lnTo>
                <a:pt x="1526566" y="139685"/>
              </a:lnTo>
              <a:lnTo>
                <a:pt x="1526566" y="27937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B0ACF4-9D4A-4A8A-83A1-43F02FE6D597}">
      <dsp:nvSpPr>
        <dsp:cNvPr id="0" name=""/>
        <dsp:cNvSpPr/>
      </dsp:nvSpPr>
      <dsp:spPr>
        <a:xfrm>
          <a:off x="3687345" y="4927676"/>
          <a:ext cx="199551" cy="588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8685"/>
              </a:lnTo>
              <a:lnTo>
                <a:pt x="199551" y="588685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09D616-2609-45A9-938C-5EE0C1FEB01C}">
      <dsp:nvSpPr>
        <dsp:cNvPr id="0" name=""/>
        <dsp:cNvSpPr/>
      </dsp:nvSpPr>
      <dsp:spPr>
        <a:xfrm>
          <a:off x="4173761" y="3983134"/>
          <a:ext cx="91440" cy="2793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8C8E63-3501-4DD5-ABBA-52D44878B080}">
      <dsp:nvSpPr>
        <dsp:cNvPr id="0" name=""/>
        <dsp:cNvSpPr/>
      </dsp:nvSpPr>
      <dsp:spPr>
        <a:xfrm>
          <a:off x="2443476" y="3038592"/>
          <a:ext cx="1776005" cy="279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685"/>
              </a:lnTo>
              <a:lnTo>
                <a:pt x="1776005" y="139685"/>
              </a:lnTo>
              <a:lnTo>
                <a:pt x="1776005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3DEC3-3673-4F7D-AD22-19F565B5332A}">
      <dsp:nvSpPr>
        <dsp:cNvPr id="0" name=""/>
        <dsp:cNvSpPr/>
      </dsp:nvSpPr>
      <dsp:spPr>
        <a:xfrm>
          <a:off x="2077632" y="4927676"/>
          <a:ext cx="199551" cy="611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956"/>
              </a:lnTo>
              <a:lnTo>
                <a:pt x="199551" y="6119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53332B-9B18-4A4C-B35A-CBA20844AFA9}">
      <dsp:nvSpPr>
        <dsp:cNvPr id="0" name=""/>
        <dsp:cNvSpPr/>
      </dsp:nvSpPr>
      <dsp:spPr>
        <a:xfrm>
          <a:off x="2564048" y="3983134"/>
          <a:ext cx="91440" cy="2793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4FC93-EF4A-4A6D-A4C1-2B366C02ABB0}">
      <dsp:nvSpPr>
        <dsp:cNvPr id="0" name=""/>
        <dsp:cNvSpPr/>
      </dsp:nvSpPr>
      <dsp:spPr>
        <a:xfrm>
          <a:off x="2443476" y="3038592"/>
          <a:ext cx="166292" cy="2793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685"/>
              </a:lnTo>
              <a:lnTo>
                <a:pt x="166292" y="139685"/>
              </a:lnTo>
              <a:lnTo>
                <a:pt x="166292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3160A9-8C1F-4512-9B43-4A85B605B600}">
      <dsp:nvSpPr>
        <dsp:cNvPr id="0" name=""/>
        <dsp:cNvSpPr/>
      </dsp:nvSpPr>
      <dsp:spPr>
        <a:xfrm>
          <a:off x="135333" y="3983134"/>
          <a:ext cx="199551" cy="6119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1956"/>
              </a:lnTo>
              <a:lnTo>
                <a:pt x="199551" y="61195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85D2C-F794-4D65-BD91-475C72ED6833}">
      <dsp:nvSpPr>
        <dsp:cNvPr id="0" name=""/>
        <dsp:cNvSpPr/>
      </dsp:nvSpPr>
      <dsp:spPr>
        <a:xfrm>
          <a:off x="667470" y="3038592"/>
          <a:ext cx="1776005" cy="279371"/>
        </a:xfrm>
        <a:custGeom>
          <a:avLst/>
          <a:gdLst/>
          <a:ahLst/>
          <a:cxnLst/>
          <a:rect l="0" t="0" r="0" b="0"/>
          <a:pathLst>
            <a:path>
              <a:moveTo>
                <a:pt x="1776005" y="0"/>
              </a:moveTo>
              <a:lnTo>
                <a:pt x="1776005" y="139685"/>
              </a:lnTo>
              <a:lnTo>
                <a:pt x="0" y="139685"/>
              </a:lnTo>
              <a:lnTo>
                <a:pt x="0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D35F96-651C-4C05-A8F8-D1424C3EC2B8}">
      <dsp:nvSpPr>
        <dsp:cNvPr id="0" name=""/>
        <dsp:cNvSpPr/>
      </dsp:nvSpPr>
      <dsp:spPr>
        <a:xfrm>
          <a:off x="2397756" y="2094049"/>
          <a:ext cx="91440" cy="2793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9371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940F19-D641-4D93-B786-263B8B4A650F}">
      <dsp:nvSpPr>
        <dsp:cNvPr id="0" name=""/>
        <dsp:cNvSpPr/>
      </dsp:nvSpPr>
      <dsp:spPr>
        <a:xfrm>
          <a:off x="2443476" y="1149507"/>
          <a:ext cx="1526566" cy="279371"/>
        </a:xfrm>
        <a:custGeom>
          <a:avLst/>
          <a:gdLst/>
          <a:ahLst/>
          <a:cxnLst/>
          <a:rect l="0" t="0" r="0" b="0"/>
          <a:pathLst>
            <a:path>
              <a:moveTo>
                <a:pt x="1526566" y="0"/>
              </a:moveTo>
              <a:lnTo>
                <a:pt x="1526566" y="139685"/>
              </a:lnTo>
              <a:lnTo>
                <a:pt x="0" y="139685"/>
              </a:lnTo>
              <a:lnTo>
                <a:pt x="0" y="279371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1FA07A-184A-4254-8A9A-E4498F59C30F}">
      <dsp:nvSpPr>
        <dsp:cNvPr id="0" name=""/>
        <dsp:cNvSpPr/>
      </dsp:nvSpPr>
      <dsp:spPr>
        <a:xfrm>
          <a:off x="3304872" y="484336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Member of staff is not known to be positive for Covid or has not been identified as a contact of a positive case</a:t>
          </a:r>
        </a:p>
      </dsp:txBody>
      <dsp:txXfrm>
        <a:off x="3304872" y="484336"/>
        <a:ext cx="1330341" cy="665170"/>
      </dsp:txXfrm>
    </dsp:sp>
    <dsp:sp modelId="{410637D5-9A56-4B57-B6B0-92150A1D2FD6}">
      <dsp:nvSpPr>
        <dsp:cNvPr id="0" name=""/>
        <dsp:cNvSpPr/>
      </dsp:nvSpPr>
      <dsp:spPr>
        <a:xfrm>
          <a:off x="1778305" y="1428879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Has no symptoms</a:t>
          </a:r>
        </a:p>
      </dsp:txBody>
      <dsp:txXfrm>
        <a:off x="1778305" y="1428879"/>
        <a:ext cx="1330341" cy="665170"/>
      </dsp:txXfrm>
    </dsp:sp>
    <dsp:sp modelId="{D3AFC321-8017-4ADD-8E8F-4CDA6E41B31B}">
      <dsp:nvSpPr>
        <dsp:cNvPr id="0" name=""/>
        <dsp:cNvSpPr/>
      </dsp:nvSpPr>
      <dsp:spPr>
        <a:xfrm>
          <a:off x="1778305" y="2373421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Undertakes Routine Testing</a:t>
          </a:r>
        </a:p>
      </dsp:txBody>
      <dsp:txXfrm>
        <a:off x="1778305" y="2373421"/>
        <a:ext cx="1330341" cy="665170"/>
      </dsp:txXfrm>
    </dsp:sp>
    <dsp:sp modelId="{827515E9-29C1-466D-A49D-E37A61F7A5F4}">
      <dsp:nvSpPr>
        <dsp:cNvPr id="0" name=""/>
        <dsp:cNvSpPr/>
      </dsp:nvSpPr>
      <dsp:spPr>
        <a:xfrm>
          <a:off x="2299" y="3317963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Tests are negative. </a:t>
          </a:r>
        </a:p>
      </dsp:txBody>
      <dsp:txXfrm>
        <a:off x="2299" y="3317963"/>
        <a:ext cx="1330341" cy="665170"/>
      </dsp:txXfrm>
    </dsp:sp>
    <dsp:sp modelId="{FB550C83-D789-4CF5-B2C6-E33DFECEA2EF}">
      <dsp:nvSpPr>
        <dsp:cNvPr id="0" name=""/>
        <dsp:cNvSpPr/>
      </dsp:nvSpPr>
      <dsp:spPr>
        <a:xfrm>
          <a:off x="334885" y="4262506"/>
          <a:ext cx="1330341" cy="665170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/>
            <a:t>Continues to work</a:t>
          </a:r>
        </a:p>
      </dsp:txBody>
      <dsp:txXfrm>
        <a:off x="334885" y="4262506"/>
        <a:ext cx="1330341" cy="665170"/>
      </dsp:txXfrm>
    </dsp:sp>
    <dsp:sp modelId="{DFC4D033-8657-46C2-9E3B-3EE03B9320C1}">
      <dsp:nvSpPr>
        <dsp:cNvPr id="0" name=""/>
        <dsp:cNvSpPr/>
      </dsp:nvSpPr>
      <dsp:spPr>
        <a:xfrm>
          <a:off x="1944598" y="3317963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LFD test Positive</a:t>
          </a:r>
        </a:p>
      </dsp:txBody>
      <dsp:txXfrm>
        <a:off x="1944598" y="3317963"/>
        <a:ext cx="1330341" cy="665170"/>
      </dsp:txXfrm>
    </dsp:sp>
    <dsp:sp modelId="{8884FAE0-85FF-40FA-BD1F-4FE750BE0522}">
      <dsp:nvSpPr>
        <dsp:cNvPr id="0" name=""/>
        <dsp:cNvSpPr/>
      </dsp:nvSpPr>
      <dsp:spPr>
        <a:xfrm>
          <a:off x="1944598" y="4262506"/>
          <a:ext cx="1330341" cy="665170"/>
        </a:xfrm>
        <a:prstGeom prst="rect">
          <a:avLst/>
        </a:prstGeom>
        <a:solidFill>
          <a:srgbClr val="F4C8C2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Isolate in line with Government guidelines. Confirmatory PCR test NOT required </a:t>
          </a:r>
        </a:p>
      </dsp:txBody>
      <dsp:txXfrm>
        <a:off x="1944598" y="4262506"/>
        <a:ext cx="1330341" cy="665170"/>
      </dsp:txXfrm>
    </dsp:sp>
    <dsp:sp modelId="{A86AAB89-FD17-420C-A7F1-E0D90E7C98B9}">
      <dsp:nvSpPr>
        <dsp:cNvPr id="0" name=""/>
        <dsp:cNvSpPr/>
      </dsp:nvSpPr>
      <dsp:spPr>
        <a:xfrm>
          <a:off x="2277183" y="5207048"/>
          <a:ext cx="1330341" cy="66517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Test to return to work: See  slide 4-  ‘</a:t>
          </a:r>
          <a:r>
            <a:rPr lang="en-GB" sz="800" i="1" kern="1200" dirty="0"/>
            <a:t>Staff returning to the workplace following a Positive Test for Covid 19’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</dsp:txBody>
      <dsp:txXfrm>
        <a:off x="2277183" y="5207048"/>
        <a:ext cx="1330341" cy="665170"/>
      </dsp:txXfrm>
    </dsp:sp>
    <dsp:sp modelId="{B6B3764A-3BDB-45F1-A681-25CD3C3CA648}">
      <dsp:nvSpPr>
        <dsp:cNvPr id="0" name=""/>
        <dsp:cNvSpPr/>
      </dsp:nvSpPr>
      <dsp:spPr>
        <a:xfrm>
          <a:off x="3554310" y="3317963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PCR test positive</a:t>
          </a:r>
        </a:p>
      </dsp:txBody>
      <dsp:txXfrm>
        <a:off x="3554310" y="3317963"/>
        <a:ext cx="1330341" cy="665170"/>
      </dsp:txXfrm>
    </dsp:sp>
    <dsp:sp modelId="{36B51C81-F2AF-431C-B2C0-4F95865126DD}">
      <dsp:nvSpPr>
        <dsp:cNvPr id="0" name=""/>
        <dsp:cNvSpPr/>
      </dsp:nvSpPr>
      <dsp:spPr>
        <a:xfrm>
          <a:off x="3554310" y="4262506"/>
          <a:ext cx="1330341" cy="665170"/>
        </a:xfrm>
        <a:prstGeom prst="rect">
          <a:avLst/>
        </a:prstGeom>
        <a:solidFill>
          <a:srgbClr val="F4C8C2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Isolate in line with Government Guidelines</a:t>
          </a:r>
        </a:p>
      </dsp:txBody>
      <dsp:txXfrm>
        <a:off x="3554310" y="4262506"/>
        <a:ext cx="1330341" cy="665170"/>
      </dsp:txXfrm>
    </dsp:sp>
    <dsp:sp modelId="{D11B4342-BC22-4C5A-8438-50A3775E8277}">
      <dsp:nvSpPr>
        <dsp:cNvPr id="0" name=""/>
        <dsp:cNvSpPr/>
      </dsp:nvSpPr>
      <dsp:spPr>
        <a:xfrm>
          <a:off x="3886896" y="5207048"/>
          <a:ext cx="1330341" cy="61862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Test to return to work: See  slide 4-  ‘</a:t>
          </a:r>
          <a:r>
            <a:rPr lang="en-GB" sz="800" i="1" kern="1200" dirty="0"/>
            <a:t>Staff returning to the workplace following a Positive Test for Covid 19</a:t>
          </a:r>
          <a:r>
            <a:rPr lang="en-GB" sz="800" kern="1200" dirty="0"/>
            <a:t>’</a:t>
          </a:r>
        </a:p>
      </dsp:txBody>
      <dsp:txXfrm>
        <a:off x="3886896" y="5207048"/>
        <a:ext cx="1330341" cy="618628"/>
      </dsp:txXfrm>
    </dsp:sp>
    <dsp:sp modelId="{3022FBC8-4743-4341-ACC2-2E7B64D9E371}">
      <dsp:nvSpPr>
        <dsp:cNvPr id="0" name=""/>
        <dsp:cNvSpPr/>
      </dsp:nvSpPr>
      <dsp:spPr>
        <a:xfrm>
          <a:off x="4831438" y="1428879"/>
          <a:ext cx="1330341" cy="66517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Has symptoms</a:t>
          </a:r>
        </a:p>
      </dsp:txBody>
      <dsp:txXfrm>
        <a:off x="4831438" y="1428879"/>
        <a:ext cx="1330341" cy="665170"/>
      </dsp:txXfrm>
    </dsp:sp>
    <dsp:sp modelId="{9494444C-33D5-4AA7-B716-494A186046BD}">
      <dsp:nvSpPr>
        <dsp:cNvPr id="0" name=""/>
        <dsp:cNvSpPr/>
      </dsp:nvSpPr>
      <dsp:spPr>
        <a:xfrm>
          <a:off x="4831438" y="2373421"/>
          <a:ext cx="1330341" cy="665170"/>
        </a:xfrm>
        <a:prstGeom prst="rect">
          <a:avLst/>
        </a:prstGeom>
        <a:solidFill>
          <a:srgbClr val="F4C8C2"/>
        </a:solidFill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Isolates and takes PCR</a:t>
          </a:r>
        </a:p>
      </dsp:txBody>
      <dsp:txXfrm>
        <a:off x="4831438" y="2373421"/>
        <a:ext cx="1330341" cy="665170"/>
      </dsp:txXfrm>
    </dsp:sp>
    <dsp:sp modelId="{BCEC8F7B-C4F6-4ECB-BA87-1B42EC389C92}">
      <dsp:nvSpPr>
        <dsp:cNvPr id="0" name=""/>
        <dsp:cNvSpPr/>
      </dsp:nvSpPr>
      <dsp:spPr>
        <a:xfrm>
          <a:off x="5221040" y="3381587"/>
          <a:ext cx="1275624" cy="65848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If test is positive: Test to return to work: See  slide 4-  ‘</a:t>
          </a:r>
          <a:r>
            <a:rPr lang="en-GB" sz="800" i="1" kern="1200" dirty="0"/>
            <a:t>Staff returning to the workplace following a Positive Test for Covid 19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 </a:t>
          </a:r>
        </a:p>
      </dsp:txBody>
      <dsp:txXfrm>
        <a:off x="5221040" y="3381587"/>
        <a:ext cx="1275624" cy="658485"/>
      </dsp:txXfrm>
    </dsp:sp>
    <dsp:sp modelId="{572586D7-6A69-40CA-8085-E44509FB8566}">
      <dsp:nvSpPr>
        <dsp:cNvPr id="0" name=""/>
        <dsp:cNvSpPr/>
      </dsp:nvSpPr>
      <dsp:spPr>
        <a:xfrm>
          <a:off x="5164023" y="4255821"/>
          <a:ext cx="1330341" cy="665170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800" kern="1200" dirty="0"/>
            <a:t>If Test is negative, return to work once symptoms have subsided</a:t>
          </a:r>
        </a:p>
      </dsp:txBody>
      <dsp:txXfrm>
        <a:off x="5164023" y="4255821"/>
        <a:ext cx="1330341" cy="665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718CB-6D59-48E2-939D-19EB7F0C8DD3}">
      <dsp:nvSpPr>
        <dsp:cNvPr id="0" name=""/>
        <dsp:cNvSpPr/>
      </dsp:nvSpPr>
      <dsp:spPr>
        <a:xfrm>
          <a:off x="1759521" y="1953151"/>
          <a:ext cx="975759" cy="266321"/>
        </a:xfrm>
        <a:custGeom>
          <a:avLst/>
          <a:gdLst/>
          <a:ahLst/>
          <a:cxnLst/>
          <a:rect l="0" t="0" r="0" b="0"/>
          <a:pathLst>
            <a:path>
              <a:moveTo>
                <a:pt x="975759" y="266321"/>
              </a:moveTo>
              <a:lnTo>
                <a:pt x="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E6007D-8D66-4784-BD09-66A7151B0286}">
      <dsp:nvSpPr>
        <dsp:cNvPr id="0" name=""/>
        <dsp:cNvSpPr/>
      </dsp:nvSpPr>
      <dsp:spPr>
        <a:xfrm>
          <a:off x="2972001" y="4679050"/>
          <a:ext cx="173209" cy="6596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9689"/>
              </a:lnTo>
              <a:lnTo>
                <a:pt x="173209" y="659689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1E0D27-5633-42F9-B13C-C55BE7E2FB22}">
      <dsp:nvSpPr>
        <dsp:cNvPr id="0" name=""/>
        <dsp:cNvSpPr/>
      </dsp:nvSpPr>
      <dsp:spPr>
        <a:xfrm>
          <a:off x="3388173" y="3859191"/>
          <a:ext cx="91440" cy="2424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4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DE8A7-171F-42D5-870B-8CBD7E3B8549}">
      <dsp:nvSpPr>
        <dsp:cNvPr id="0" name=""/>
        <dsp:cNvSpPr/>
      </dsp:nvSpPr>
      <dsp:spPr>
        <a:xfrm>
          <a:off x="2735281" y="2219472"/>
          <a:ext cx="698612" cy="1062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1106"/>
              </a:lnTo>
              <a:lnTo>
                <a:pt x="698612" y="941106"/>
              </a:lnTo>
              <a:lnTo>
                <a:pt x="698612" y="10623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070DD-DBCF-47CA-B020-B157D00E020B}">
      <dsp:nvSpPr>
        <dsp:cNvPr id="0" name=""/>
        <dsp:cNvSpPr/>
      </dsp:nvSpPr>
      <dsp:spPr>
        <a:xfrm>
          <a:off x="1574775" y="4679050"/>
          <a:ext cx="173209" cy="5311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176"/>
              </a:lnTo>
              <a:lnTo>
                <a:pt x="173209" y="531176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C66087-1C33-4FD2-99DE-B9D39F62F770}">
      <dsp:nvSpPr>
        <dsp:cNvPr id="0" name=""/>
        <dsp:cNvSpPr/>
      </dsp:nvSpPr>
      <dsp:spPr>
        <a:xfrm>
          <a:off x="1990948" y="3859191"/>
          <a:ext cx="91440" cy="2424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4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721075-1817-455B-B64A-41085D8BC321}">
      <dsp:nvSpPr>
        <dsp:cNvPr id="0" name=""/>
        <dsp:cNvSpPr/>
      </dsp:nvSpPr>
      <dsp:spPr>
        <a:xfrm>
          <a:off x="2036668" y="2219472"/>
          <a:ext cx="698612" cy="1062352"/>
        </a:xfrm>
        <a:custGeom>
          <a:avLst/>
          <a:gdLst/>
          <a:ahLst/>
          <a:cxnLst/>
          <a:rect l="0" t="0" r="0" b="0"/>
          <a:pathLst>
            <a:path>
              <a:moveTo>
                <a:pt x="698612" y="0"/>
              </a:moveTo>
              <a:lnTo>
                <a:pt x="698612" y="941106"/>
              </a:lnTo>
              <a:lnTo>
                <a:pt x="0" y="941106"/>
              </a:lnTo>
              <a:lnTo>
                <a:pt x="0" y="1062352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74CFD9-EB0A-4572-B028-976BE3933BBF}">
      <dsp:nvSpPr>
        <dsp:cNvPr id="0" name=""/>
        <dsp:cNvSpPr/>
      </dsp:nvSpPr>
      <dsp:spPr>
        <a:xfrm>
          <a:off x="2689561" y="1399613"/>
          <a:ext cx="91440" cy="2424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493"/>
              </a:lnTo>
            </a:path>
          </a:pathLst>
        </a:custGeom>
        <a:noFill/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D130EA-7C44-460B-B26D-685F260F8A90}">
      <dsp:nvSpPr>
        <dsp:cNvPr id="0" name=""/>
        <dsp:cNvSpPr/>
      </dsp:nvSpPr>
      <dsp:spPr>
        <a:xfrm>
          <a:off x="2689561" y="579753"/>
          <a:ext cx="91440" cy="24249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2493"/>
              </a:lnTo>
            </a:path>
          </a:pathLst>
        </a:cu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D8ACA1-BB53-48EA-863B-6134855A1A6D}">
      <dsp:nvSpPr>
        <dsp:cNvPr id="0" name=""/>
        <dsp:cNvSpPr/>
      </dsp:nvSpPr>
      <dsp:spPr>
        <a:xfrm>
          <a:off x="2157915" y="2388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Staff Tests Positive for Covid 19 </a:t>
          </a:r>
        </a:p>
      </dsp:txBody>
      <dsp:txXfrm>
        <a:off x="2157915" y="2388"/>
        <a:ext cx="1154731" cy="577365"/>
      </dsp:txXfrm>
    </dsp:sp>
    <dsp:sp modelId="{FF8C3CB1-2386-4B8C-B25D-0FB50D4FE4C5}">
      <dsp:nvSpPr>
        <dsp:cNvPr id="0" name=""/>
        <dsp:cNvSpPr/>
      </dsp:nvSpPr>
      <dsp:spPr>
        <a:xfrm>
          <a:off x="2157915" y="822247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Isolates for 10 days (No confirmatory PCR required if positive LFD)</a:t>
          </a:r>
        </a:p>
      </dsp:txBody>
      <dsp:txXfrm>
        <a:off x="2157915" y="822247"/>
        <a:ext cx="1154731" cy="577365"/>
      </dsp:txXfrm>
    </dsp:sp>
    <dsp:sp modelId="{19A4FBCC-B659-4484-902C-E7131CA26AE6}">
      <dsp:nvSpPr>
        <dsp:cNvPr id="0" name=""/>
        <dsp:cNvSpPr/>
      </dsp:nvSpPr>
      <dsp:spPr>
        <a:xfrm>
          <a:off x="2157915" y="1642106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If asymptomatic- Takes LFD tests day 6 and 7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These must be at least 24 hours apart</a:t>
          </a:r>
        </a:p>
      </dsp:txBody>
      <dsp:txXfrm>
        <a:off x="2157915" y="1642106"/>
        <a:ext cx="1154731" cy="577365"/>
      </dsp:txXfrm>
    </dsp:sp>
    <dsp:sp modelId="{8CC2CD5A-F3F0-4C75-AF33-5EBCD6544F7C}">
      <dsp:nvSpPr>
        <dsp:cNvPr id="0" name=""/>
        <dsp:cNvSpPr/>
      </dsp:nvSpPr>
      <dsp:spPr>
        <a:xfrm>
          <a:off x="1459302" y="3281825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Both Tests are Negative</a:t>
          </a:r>
        </a:p>
      </dsp:txBody>
      <dsp:txXfrm>
        <a:off x="1459302" y="3281825"/>
        <a:ext cx="1154731" cy="577365"/>
      </dsp:txXfrm>
    </dsp:sp>
    <dsp:sp modelId="{8729043D-A527-4C6F-84C6-3CEE1DBE3EAA}">
      <dsp:nvSpPr>
        <dsp:cNvPr id="0" name=""/>
        <dsp:cNvSpPr/>
      </dsp:nvSpPr>
      <dsp:spPr>
        <a:xfrm>
          <a:off x="1459302" y="4101684"/>
          <a:ext cx="1154731" cy="577365"/>
        </a:xfrm>
        <a:prstGeom prst="rect">
          <a:avLst/>
        </a:prstGeom>
        <a:solidFill>
          <a:srgbClr val="92D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Can return to work following a negative test on day 7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 dirty="0"/>
        </a:p>
      </dsp:txBody>
      <dsp:txXfrm>
        <a:off x="1459302" y="4101684"/>
        <a:ext cx="1154731" cy="577365"/>
      </dsp:txXfrm>
    </dsp:sp>
    <dsp:sp modelId="{A0D98AEF-78B6-49F5-9BA5-BC96D2AC2083}">
      <dsp:nvSpPr>
        <dsp:cNvPr id="0" name=""/>
        <dsp:cNvSpPr/>
      </dsp:nvSpPr>
      <dsp:spPr>
        <a:xfrm>
          <a:off x="1747985" y="4921544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Participates in routine LFD testing on return to work</a:t>
          </a:r>
        </a:p>
      </dsp:txBody>
      <dsp:txXfrm>
        <a:off x="1747985" y="4921544"/>
        <a:ext cx="1154731" cy="577365"/>
      </dsp:txXfrm>
    </dsp:sp>
    <dsp:sp modelId="{15F46DDE-76BD-464B-A940-CD42BEB6726E}">
      <dsp:nvSpPr>
        <dsp:cNvPr id="0" name=""/>
        <dsp:cNvSpPr/>
      </dsp:nvSpPr>
      <dsp:spPr>
        <a:xfrm>
          <a:off x="2856527" y="3281825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Only one test is negative (one test is positive)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 </a:t>
          </a:r>
        </a:p>
      </dsp:txBody>
      <dsp:txXfrm>
        <a:off x="2856527" y="3281825"/>
        <a:ext cx="1154731" cy="577365"/>
      </dsp:txXfrm>
    </dsp:sp>
    <dsp:sp modelId="{B3F44A68-7F2D-4DCC-97A2-E1E9A510CE39}">
      <dsp:nvSpPr>
        <dsp:cNvPr id="0" name=""/>
        <dsp:cNvSpPr/>
      </dsp:nvSpPr>
      <dsp:spPr>
        <a:xfrm>
          <a:off x="2856527" y="4101684"/>
          <a:ext cx="1154731" cy="57736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905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Continue to test.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If any of these LFD test results are positive the staff member should isolate and wait 24 hours before taking the next LFD test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600" kern="1200" dirty="0">
            <a:highlight>
              <a:srgbClr val="FFFF00"/>
            </a:highlight>
          </a:endParaRPr>
        </a:p>
      </dsp:txBody>
      <dsp:txXfrm>
        <a:off x="2856527" y="4101684"/>
        <a:ext cx="1154731" cy="577365"/>
      </dsp:txXfrm>
    </dsp:sp>
    <dsp:sp modelId="{A55AA3B2-0003-4168-93CD-4B3F8A478420}">
      <dsp:nvSpPr>
        <dsp:cNvPr id="0" name=""/>
        <dsp:cNvSpPr/>
      </dsp:nvSpPr>
      <dsp:spPr>
        <a:xfrm>
          <a:off x="3145210" y="4921544"/>
          <a:ext cx="1154731" cy="834391"/>
        </a:xfrm>
        <a:prstGeom prst="rect">
          <a:avLst/>
        </a:prstGeom>
        <a:solidFill>
          <a:srgbClr val="92D050"/>
        </a:solidFill>
        <a:ln w="12700" cap="flat" cmpd="sng" algn="ctr">
          <a:solidFill>
            <a:srgbClr val="00B05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Between days 6 and 10, two consecutive negative tests are required before the member of staff can attend work (not returning before day 7)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700" kern="1200" dirty="0"/>
            <a:t>From day 11 onwards, one negative is required </a:t>
          </a:r>
        </a:p>
      </dsp:txBody>
      <dsp:txXfrm>
        <a:off x="3145210" y="4921544"/>
        <a:ext cx="1154731" cy="834391"/>
      </dsp:txXfrm>
    </dsp:sp>
    <dsp:sp modelId="{DCCDA70A-7671-4C56-A139-86E85EEE929C}">
      <dsp:nvSpPr>
        <dsp:cNvPr id="0" name=""/>
        <dsp:cNvSpPr/>
      </dsp:nvSpPr>
      <dsp:spPr>
        <a:xfrm>
          <a:off x="604790" y="1664468"/>
          <a:ext cx="1154731" cy="57736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" kern="1200" dirty="0"/>
            <a:t>Applies to vaccinated and unvaccinated staff </a:t>
          </a:r>
        </a:p>
      </dsp:txBody>
      <dsp:txXfrm>
        <a:off x="604790" y="1664468"/>
        <a:ext cx="1154731" cy="577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0D371-51C4-4825-B289-99A6E5ADCC9D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44936-A6DF-457A-8146-A151B0115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820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44936-A6DF-457A-8146-A151B011501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884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44936-A6DF-457A-8146-A151B011501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56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144936-A6DF-457A-8146-A151B011501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393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33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777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66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34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29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23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18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4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41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87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00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6C7A7-DFE0-4F21-ACBD-43411061EE91}" type="datetimeFigureOut">
              <a:rPr lang="en-GB" smtClean="0"/>
              <a:t>07/01/2022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6D87B-3E05-4D69-9B57-CB90EA9AC1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8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D4E3B9F-A2AC-479E-8585-A9A8DB4F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0371"/>
            <a:ext cx="6858000" cy="685101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9FE8D4C-80B2-43DC-8FFE-044676D86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29869"/>
            <a:ext cx="6858000" cy="1711789"/>
          </a:xfrm>
          <a:prstGeom prst="rect">
            <a:avLst/>
          </a:prstGeom>
          <a:noFill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F22FE5-E9FB-4ED4-A45E-DC481901AD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5694" y="299626"/>
            <a:ext cx="1986280" cy="88074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9076FE3-E5AB-4FB1-9C32-728B633CEBB8}"/>
              </a:ext>
            </a:extLst>
          </p:cNvPr>
          <p:cNvSpPr/>
          <p:nvPr/>
        </p:nvSpPr>
        <p:spPr>
          <a:xfrm>
            <a:off x="342900" y="2141264"/>
            <a:ext cx="4367323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7030A0"/>
                </a:solidFill>
              </a:rPr>
              <a:t>Staff Testing and Isolation Options </a:t>
            </a:r>
          </a:p>
          <a:p>
            <a:endParaRPr lang="en-GB" sz="2800" b="1" dirty="0">
              <a:solidFill>
                <a:srgbClr val="7030A0"/>
              </a:solidFill>
            </a:endParaRPr>
          </a:p>
          <a:p>
            <a:r>
              <a:rPr lang="en-GB" sz="2800" b="1" dirty="0">
                <a:solidFill>
                  <a:srgbClr val="7030A0"/>
                </a:solidFill>
              </a:rPr>
              <a:t>Information for Prisons in England and Wales </a:t>
            </a:r>
          </a:p>
          <a:p>
            <a:endParaRPr lang="en-GB" sz="2800" b="1" dirty="0">
              <a:solidFill>
                <a:srgbClr val="7030A0"/>
              </a:solidFill>
            </a:endParaRPr>
          </a:p>
          <a:p>
            <a:r>
              <a:rPr lang="en-GB" sz="2800" b="1">
                <a:solidFill>
                  <a:srgbClr val="7030A0"/>
                </a:solidFill>
              </a:rPr>
              <a:t>07.01.22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67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BF7E41BA-0CAC-46A1-8FA4-D49BCCB16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361078"/>
              </p:ext>
            </p:extLst>
          </p:nvPr>
        </p:nvGraphicFramePr>
        <p:xfrm>
          <a:off x="230604" y="1385649"/>
          <a:ext cx="6396791" cy="5463302"/>
        </p:xfrm>
        <a:graphic>
          <a:graphicData uri="http://schemas.openxmlformats.org/drawingml/2006/table">
            <a:tbl>
              <a:tblPr firstRow="1" firstCol="1" bandRow="1"/>
              <a:tblGrid>
                <a:gridCol w="1305993">
                  <a:extLst>
                    <a:ext uri="{9D8B030D-6E8A-4147-A177-3AD203B41FA5}">
                      <a16:colId xmlns:a16="http://schemas.microsoft.com/office/drawing/2014/main" val="206933707"/>
                    </a:ext>
                  </a:extLst>
                </a:gridCol>
                <a:gridCol w="3547748">
                  <a:extLst>
                    <a:ext uri="{9D8B030D-6E8A-4147-A177-3AD203B41FA5}">
                      <a16:colId xmlns:a16="http://schemas.microsoft.com/office/drawing/2014/main" val="1943055627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11126601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960752340"/>
                    </a:ext>
                  </a:extLst>
                </a:gridCol>
              </a:tblGrid>
              <a:tr h="2801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Testing Regime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Used for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LFD TEST 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PCR TEST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4906234"/>
                  </a:ext>
                </a:extLst>
              </a:tr>
              <a:tr h="54662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Routine Testing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Staff in Prisons- Routine Asymptomatic Testing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091899"/>
                  </a:ext>
                </a:extLst>
              </a:tr>
              <a:tr h="562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Confirming a positive LFD test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PCR tests to confirm a positive LFD result are no longer required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8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8C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762350"/>
                  </a:ext>
                </a:extLst>
              </a:tr>
              <a:tr h="5624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Symptomatic Testing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PCR test for symptomatic staff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C8C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955065"/>
                  </a:ext>
                </a:extLst>
              </a:tr>
              <a:tr h="88368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Daily Contact Testing (DCT)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England only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Testing unvaccinated close contacts of Positive Covid 19 cases in England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Only undertaken at DCT Asymptomatic Test Site (ATS)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787164"/>
                  </a:ext>
                </a:extLst>
              </a:tr>
              <a:tr h="8133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Daily Testing of Contacts of Covid (DTCC)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England only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Testing vaccinated close contacts of Positive Covid 19 cases in England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Taken using Self Collect 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114095"/>
                  </a:ext>
                </a:extLst>
              </a:tr>
              <a:tr h="6652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Risk Mitigation Testing (RMT) Wales only</a:t>
                      </a:r>
                      <a:endParaRPr lang="en-GB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Testing vaccinated close contacts of Positive Covid 19 cases in Wales</a:t>
                      </a: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Calibri" panose="020F0502020204030204" pitchFamily="34" charset="0"/>
                          <a:cs typeface="Times New Roman"/>
                        </a:rPr>
                        <a:t>Taken using Self Collect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514" marR="415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501401"/>
                  </a:ext>
                </a:extLst>
              </a:tr>
            </a:tbl>
          </a:graphicData>
        </a:graphic>
      </p:graphicFrame>
      <p:pic>
        <p:nvPicPr>
          <p:cNvPr id="1039" name="Picture 9">
            <a:extLst>
              <a:ext uri="{FF2B5EF4-FFF2-40B4-BE49-F238E27FC236}">
                <a16:creationId xmlns:a16="http://schemas.microsoft.com/office/drawing/2014/main" id="{59AF0F6D-E16B-4ABB-AB1B-64785EBBC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4807" y="1872941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Graphic 14" descr="Close">
            <a:extLst>
              <a:ext uri="{FF2B5EF4-FFF2-40B4-BE49-F238E27FC236}">
                <a16:creationId xmlns:a16="http://schemas.microsoft.com/office/drawing/2014/main" id="{3384403E-57EC-4A2E-B536-11FDD5571070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70713" y="2582032"/>
            <a:ext cx="374400" cy="374400"/>
          </a:xfrm>
          <a:prstGeom prst="rect">
            <a:avLst/>
          </a:prstGeom>
        </p:spPr>
      </p:pic>
      <p:pic>
        <p:nvPicPr>
          <p:cNvPr id="33" name="Graphic 14" descr="Close">
            <a:extLst>
              <a:ext uri="{FF2B5EF4-FFF2-40B4-BE49-F238E27FC236}">
                <a16:creationId xmlns:a16="http://schemas.microsoft.com/office/drawing/2014/main" id="{F52984E2-A8FD-442F-B04F-4E8347D52C9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2945" y="2569949"/>
            <a:ext cx="374400" cy="374400"/>
          </a:xfrm>
          <a:prstGeom prst="rect">
            <a:avLst/>
          </a:prstGeom>
        </p:spPr>
      </p:pic>
      <p:pic>
        <p:nvPicPr>
          <p:cNvPr id="34" name="Graphic 14" descr="Close">
            <a:extLst>
              <a:ext uri="{FF2B5EF4-FFF2-40B4-BE49-F238E27FC236}">
                <a16:creationId xmlns:a16="http://schemas.microsoft.com/office/drawing/2014/main" id="{5B4438B9-E526-4D82-AE8E-2584CE9D8029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23617" y="3262648"/>
            <a:ext cx="374400" cy="374400"/>
          </a:xfrm>
          <a:prstGeom prst="rect">
            <a:avLst/>
          </a:prstGeom>
        </p:spPr>
      </p:pic>
      <p:pic>
        <p:nvPicPr>
          <p:cNvPr id="36" name="Picture 9">
            <a:extLst>
              <a:ext uri="{FF2B5EF4-FFF2-40B4-BE49-F238E27FC236}">
                <a16:creationId xmlns:a16="http://schemas.microsoft.com/office/drawing/2014/main" id="{74734874-7BBF-4021-9B95-8FCC48178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3617" y="1911023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9">
            <a:extLst>
              <a:ext uri="{FF2B5EF4-FFF2-40B4-BE49-F238E27FC236}">
                <a16:creationId xmlns:a16="http://schemas.microsoft.com/office/drawing/2014/main" id="{DEAF0235-7DA0-42DD-B8B2-D9205F2036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037" y="4049994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9">
            <a:extLst>
              <a:ext uri="{FF2B5EF4-FFF2-40B4-BE49-F238E27FC236}">
                <a16:creationId xmlns:a16="http://schemas.microsoft.com/office/drawing/2014/main" id="{C29506AB-1CC0-431C-A589-A87CD16580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681" y="4088107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9">
            <a:extLst>
              <a:ext uri="{FF2B5EF4-FFF2-40B4-BE49-F238E27FC236}">
                <a16:creationId xmlns:a16="http://schemas.microsoft.com/office/drawing/2014/main" id="{37B3E04B-A91B-443F-A5B4-700E0FD2C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037" y="5059573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9">
            <a:extLst>
              <a:ext uri="{FF2B5EF4-FFF2-40B4-BE49-F238E27FC236}">
                <a16:creationId xmlns:a16="http://schemas.microsoft.com/office/drawing/2014/main" id="{3B1A53C3-DDD3-45D1-A489-8CBEB9BC0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950" y="5059573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9">
            <a:extLst>
              <a:ext uri="{FF2B5EF4-FFF2-40B4-BE49-F238E27FC236}">
                <a16:creationId xmlns:a16="http://schemas.microsoft.com/office/drawing/2014/main" id="{908753E0-DC67-4A41-B840-56BE113077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037" y="6172160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9">
            <a:extLst>
              <a:ext uri="{FF2B5EF4-FFF2-40B4-BE49-F238E27FC236}">
                <a16:creationId xmlns:a16="http://schemas.microsoft.com/office/drawing/2014/main" id="{E917DB90-19ED-4ED3-B201-69C3848AB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923" y="6172160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">
            <a:extLst>
              <a:ext uri="{FF2B5EF4-FFF2-40B4-BE49-F238E27FC236}">
                <a16:creationId xmlns:a16="http://schemas.microsoft.com/office/drawing/2014/main" id="{31281EF2-C4A0-497E-BE1F-5781F62C6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976" y="3255675"/>
            <a:ext cx="372980" cy="37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C9F215-E89A-4810-9D7A-22C25D7545E3}"/>
              </a:ext>
            </a:extLst>
          </p:cNvPr>
          <p:cNvSpPr txBox="1"/>
          <p:nvPr/>
        </p:nvSpPr>
        <p:spPr>
          <a:xfrm>
            <a:off x="2038140" y="606056"/>
            <a:ext cx="2512596" cy="369332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What Test is Required?</a:t>
            </a:r>
          </a:p>
        </p:txBody>
      </p:sp>
    </p:spTree>
    <p:extLst>
      <p:ext uri="{BB962C8B-B14F-4D97-AF65-F5344CB8AC3E}">
        <p14:creationId xmlns:p14="http://schemas.microsoft.com/office/powerpoint/2010/main" val="413782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133B303B-6A4E-4100-BA39-063D5C9424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0410901"/>
              </p:ext>
            </p:extLst>
          </p:nvPr>
        </p:nvGraphicFramePr>
        <p:xfrm>
          <a:off x="125361" y="1268360"/>
          <a:ext cx="6496665" cy="6356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C6EC84A-1A4D-4A0F-B9E1-EB29A41CA1B4}"/>
              </a:ext>
            </a:extLst>
          </p:cNvPr>
          <p:cNvSpPr txBox="1"/>
          <p:nvPr/>
        </p:nvSpPr>
        <p:spPr>
          <a:xfrm>
            <a:off x="154858" y="184355"/>
            <a:ext cx="229112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Routine Staff Testing </a:t>
            </a:r>
            <a:r>
              <a:rPr lang="en-GB" b="1" dirty="0">
                <a:solidFill>
                  <a:srgbClr val="7030A0"/>
                </a:solidFill>
              </a:rPr>
              <a:t>in Prisons in England and Wales</a:t>
            </a:r>
          </a:p>
        </p:txBody>
      </p:sp>
    </p:spTree>
    <p:extLst>
      <p:ext uri="{BB962C8B-B14F-4D97-AF65-F5344CB8AC3E}">
        <p14:creationId xmlns:p14="http://schemas.microsoft.com/office/powerpoint/2010/main" val="421416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FACB0CC-AE8E-4E36-AC41-8617E484CD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948194"/>
              </p:ext>
            </p:extLst>
          </p:nvPr>
        </p:nvGraphicFramePr>
        <p:xfrm>
          <a:off x="943897" y="509126"/>
          <a:ext cx="5759245" cy="575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53ED26C-495A-4DBA-A459-3BE001A0E4AC}"/>
              </a:ext>
            </a:extLst>
          </p:cNvPr>
          <p:cNvSpPr txBox="1"/>
          <p:nvPr/>
        </p:nvSpPr>
        <p:spPr>
          <a:xfrm>
            <a:off x="87465" y="120744"/>
            <a:ext cx="2291120" cy="14773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Staff returning to the workplace </a:t>
            </a:r>
            <a:r>
              <a:rPr lang="en-GB" b="1" dirty="0">
                <a:solidFill>
                  <a:srgbClr val="FF0000"/>
                </a:solidFill>
              </a:rPr>
              <a:t>following a Positive Test </a:t>
            </a:r>
            <a:r>
              <a:rPr lang="en-GB" b="1" dirty="0">
                <a:solidFill>
                  <a:srgbClr val="7030A0"/>
                </a:solidFill>
              </a:rPr>
              <a:t>for Covid 19- England and Wales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E03F9F-AF95-4AC2-ABE4-4AB93528BB1E}"/>
              </a:ext>
            </a:extLst>
          </p:cNvPr>
          <p:cNvCxnSpPr>
            <a:cxnSpLocks/>
          </p:cNvCxnSpPr>
          <p:nvPr/>
        </p:nvCxnSpPr>
        <p:spPr>
          <a:xfrm flipH="1">
            <a:off x="2628858" y="2519757"/>
            <a:ext cx="4278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214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899BA6-81E8-4D8C-BC91-ACE2B4899700}"/>
              </a:ext>
            </a:extLst>
          </p:cNvPr>
          <p:cNvSpPr/>
          <p:nvPr/>
        </p:nvSpPr>
        <p:spPr>
          <a:xfrm>
            <a:off x="2776389" y="263452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identified as close contact of Positive case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1F6E41-34B8-4D4B-9E5A-065FBD11795F}"/>
              </a:ext>
            </a:extLst>
          </p:cNvPr>
          <p:cNvSpPr/>
          <p:nvPr/>
        </p:nvSpPr>
        <p:spPr>
          <a:xfrm>
            <a:off x="2776389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provides evidence of self-isolation notification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FB5633-DBBC-452E-93A7-25829074FA10}"/>
              </a:ext>
            </a:extLst>
          </p:cNvPr>
          <p:cNvSpPr/>
          <p:nvPr/>
        </p:nvSpPr>
        <p:spPr>
          <a:xfrm>
            <a:off x="316386" y="451706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Fully vaccinated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16E104-8FD3-4B1F-A016-B73AFDCAD6E9}"/>
              </a:ext>
            </a:extLst>
          </p:cNvPr>
          <p:cNvSpPr/>
          <p:nvPr/>
        </p:nvSpPr>
        <p:spPr>
          <a:xfrm>
            <a:off x="4170071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If able to,  the staff member may work from home in line with flexible working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F9B9E0-BE8D-4E83-8D91-2B405B8F3D6D}"/>
              </a:ext>
            </a:extLst>
          </p:cNvPr>
          <p:cNvSpPr/>
          <p:nvPr/>
        </p:nvSpPr>
        <p:spPr>
          <a:xfrm>
            <a:off x="2776389" y="1832627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Business needs require workplace attendance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99A854-B2F0-41FD-B23A-7B5A5C9ACC03}"/>
              </a:ext>
            </a:extLst>
          </p:cNvPr>
          <p:cNvSpPr/>
          <p:nvPr/>
        </p:nvSpPr>
        <p:spPr>
          <a:xfrm>
            <a:off x="2813742" y="449551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Single vaccinated or unvaccinated or vaccination status unknown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E12462-50A2-4F0A-BCD6-A6C77C34A087}"/>
              </a:ext>
            </a:extLst>
          </p:cNvPr>
          <p:cNvSpPr/>
          <p:nvPr/>
        </p:nvSpPr>
        <p:spPr>
          <a:xfrm>
            <a:off x="5389106" y="4495509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Medically exempt from testing- provides evidence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99ABE23-A0E8-4E1F-81FD-2DD9CC14CC90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3308025" y="785869"/>
            <a:ext cx="0" cy="239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3AE2D51-AC2C-42F3-8A6F-8DA352EFC938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3308025" y="1547355"/>
            <a:ext cx="0" cy="276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192AA86-9472-445D-81AD-0B5C33D51F2A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833166" y="3052156"/>
            <a:ext cx="2489716" cy="145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2AE2C93-444A-48A8-9FF2-F6C3783E17A4}"/>
              </a:ext>
            </a:extLst>
          </p:cNvPr>
          <p:cNvCxnSpPr>
            <a:cxnSpLocks/>
            <a:stCxn id="41" idx="2"/>
            <a:endCxn id="21" idx="0"/>
          </p:cNvCxnSpPr>
          <p:nvPr/>
        </p:nvCxnSpPr>
        <p:spPr>
          <a:xfrm>
            <a:off x="3322882" y="3052156"/>
            <a:ext cx="22496" cy="1443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FFD828F-E404-4D4E-97A8-093A122B3C07}"/>
              </a:ext>
            </a:extLst>
          </p:cNvPr>
          <p:cNvCxnSpPr>
            <a:cxnSpLocks/>
            <a:stCxn id="41" idx="2"/>
            <a:endCxn id="22" idx="0"/>
          </p:cNvCxnSpPr>
          <p:nvPr/>
        </p:nvCxnSpPr>
        <p:spPr>
          <a:xfrm>
            <a:off x="3322882" y="3052156"/>
            <a:ext cx="2597860" cy="1443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65E07206-9BA0-443E-BAE3-8782BBCDE832}"/>
              </a:ext>
            </a:extLst>
          </p:cNvPr>
          <p:cNvSpPr/>
          <p:nvPr/>
        </p:nvSpPr>
        <p:spPr>
          <a:xfrm>
            <a:off x="5403861" y="5292911"/>
            <a:ext cx="1063272" cy="522417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Self-isolates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044532D-0845-4A5A-AE95-384E7DDA0816}"/>
              </a:ext>
            </a:extLst>
          </p:cNvPr>
          <p:cNvSpPr/>
          <p:nvPr/>
        </p:nvSpPr>
        <p:spPr>
          <a:xfrm>
            <a:off x="316386" y="5402028"/>
            <a:ext cx="1063272" cy="5224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Returns to work. Takes PCR. Offered DTCC 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B9C6AFC-8132-4647-9139-3A2926793035}"/>
              </a:ext>
            </a:extLst>
          </p:cNvPr>
          <p:cNvSpPr/>
          <p:nvPr/>
        </p:nvSpPr>
        <p:spPr>
          <a:xfrm>
            <a:off x="1545633" y="7641673"/>
            <a:ext cx="1063272" cy="5224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 Takes PCR (Do not need to await result)</a:t>
            </a:r>
          </a:p>
          <a:p>
            <a:pPr algn="ctr"/>
            <a:r>
              <a:rPr lang="en-GB" sz="800" dirty="0"/>
              <a:t>Returns to work. </a:t>
            </a:r>
          </a:p>
          <a:p>
            <a:pPr algn="ctr"/>
            <a:r>
              <a:rPr lang="en-GB" sz="800" dirty="0"/>
              <a:t>Daily DCT LFDs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C24ACBF-6AE5-4313-83FE-2262051EEC39}"/>
              </a:ext>
            </a:extLst>
          </p:cNvPr>
          <p:cNvCxnSpPr>
            <a:stCxn id="12" idx="2"/>
            <a:endCxn id="55" idx="0"/>
          </p:cNvCxnSpPr>
          <p:nvPr/>
        </p:nvCxnSpPr>
        <p:spPr>
          <a:xfrm>
            <a:off x="848022" y="5039477"/>
            <a:ext cx="0" cy="36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47E6845-35D5-4946-8329-22236A22BB82}"/>
              </a:ext>
            </a:extLst>
          </p:cNvPr>
          <p:cNvSpPr/>
          <p:nvPr/>
        </p:nvSpPr>
        <p:spPr>
          <a:xfrm>
            <a:off x="323348" y="6413802"/>
            <a:ext cx="1063272" cy="522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Required to wear FRSM and consideration given to change of duties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A80DCAB-DE14-4E93-8FC1-55CF0B7D8FAF}"/>
              </a:ext>
            </a:extLst>
          </p:cNvPr>
          <p:cNvCxnSpPr>
            <a:cxnSpLocks/>
            <a:stCxn id="55" idx="2"/>
            <a:endCxn id="82" idx="0"/>
          </p:cNvCxnSpPr>
          <p:nvPr/>
        </p:nvCxnSpPr>
        <p:spPr>
          <a:xfrm>
            <a:off x="848022" y="5924445"/>
            <a:ext cx="6962" cy="4893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>
            <a:extLst>
              <a:ext uri="{FF2B5EF4-FFF2-40B4-BE49-F238E27FC236}">
                <a16:creationId xmlns:a16="http://schemas.microsoft.com/office/drawing/2014/main" id="{CA5EDDFD-A251-4F7D-8776-A807FB0193C4}"/>
              </a:ext>
            </a:extLst>
          </p:cNvPr>
          <p:cNvSpPr/>
          <p:nvPr/>
        </p:nvSpPr>
        <p:spPr>
          <a:xfrm>
            <a:off x="1545633" y="6774381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DCT available 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E10D892-8769-43B2-A67A-5308F0518824}"/>
              </a:ext>
            </a:extLst>
          </p:cNvPr>
          <p:cNvSpPr/>
          <p:nvPr/>
        </p:nvSpPr>
        <p:spPr>
          <a:xfrm>
            <a:off x="2956436" y="677438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DCT not available* OR declines DCT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6B2615C-CA1E-4F17-8F56-2B703A40FC82}"/>
              </a:ext>
            </a:extLst>
          </p:cNvPr>
          <p:cNvSpPr/>
          <p:nvPr/>
        </p:nvSpPr>
        <p:spPr>
          <a:xfrm>
            <a:off x="5683638" y="6774380"/>
            <a:ext cx="1063272" cy="522417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/>
              <a:t>Self isolates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5F9238E1-D541-4CA6-8FC4-63DDD89B44B4}"/>
              </a:ext>
            </a:extLst>
          </p:cNvPr>
          <p:cNvSpPr txBox="1"/>
          <p:nvPr/>
        </p:nvSpPr>
        <p:spPr>
          <a:xfrm>
            <a:off x="6026538" y="5913499"/>
            <a:ext cx="3774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b="1"/>
          </a:p>
        </p:txBody>
      </p:sp>
      <p:sp>
        <p:nvSpPr>
          <p:cNvPr id="175" name="Rectangle 174">
            <a:extLst>
              <a:ext uri="{FF2B5EF4-FFF2-40B4-BE49-F238E27FC236}">
                <a16:creationId xmlns:a16="http://schemas.microsoft.com/office/drawing/2014/main" id="{D4B4B02F-ACA1-4725-B6D3-5EF80F5C323E}"/>
              </a:ext>
            </a:extLst>
          </p:cNvPr>
          <p:cNvSpPr/>
          <p:nvPr/>
        </p:nvSpPr>
        <p:spPr>
          <a:xfrm>
            <a:off x="2016288" y="5489685"/>
            <a:ext cx="1063272" cy="5024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Contact is outside of household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28157452-E34B-4869-8456-1C5EF8DB6FBD}"/>
              </a:ext>
            </a:extLst>
          </p:cNvPr>
          <p:cNvSpPr/>
          <p:nvPr/>
        </p:nvSpPr>
        <p:spPr>
          <a:xfrm>
            <a:off x="3835605" y="549074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Contact is within household</a:t>
            </a: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0ED3C3E-7938-46AA-B3F8-3315986B9BBD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3308025" y="2355044"/>
            <a:ext cx="0" cy="143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5C819-4D5D-41A1-B97E-55A69C1230F7}"/>
              </a:ext>
            </a:extLst>
          </p:cNvPr>
          <p:cNvCxnSpPr>
            <a:stCxn id="6" idx="3"/>
            <a:endCxn id="17" idx="1"/>
          </p:cNvCxnSpPr>
          <p:nvPr/>
        </p:nvCxnSpPr>
        <p:spPr>
          <a:xfrm>
            <a:off x="3839661" y="1286147"/>
            <a:ext cx="3304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CD02E73F-860C-4C6D-87C0-AAD9BBF7B949}"/>
              </a:ext>
            </a:extLst>
          </p:cNvPr>
          <p:cNvSpPr/>
          <p:nvPr/>
        </p:nvSpPr>
        <p:spPr>
          <a:xfrm>
            <a:off x="1545633" y="8576520"/>
            <a:ext cx="1063272" cy="522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Required to wear FRSM and consideration given to change of duties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C4AAC78-3B20-40C5-9EFA-EB3E9910612F}"/>
              </a:ext>
            </a:extLst>
          </p:cNvPr>
          <p:cNvCxnSpPr>
            <a:stCxn id="56" idx="2"/>
            <a:endCxn id="52" idx="0"/>
          </p:cNvCxnSpPr>
          <p:nvPr/>
        </p:nvCxnSpPr>
        <p:spPr>
          <a:xfrm>
            <a:off x="2077269" y="8164090"/>
            <a:ext cx="0" cy="4124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4F966F9-25D6-4C2B-B365-CEFFB1673298}"/>
              </a:ext>
            </a:extLst>
          </p:cNvPr>
          <p:cNvCxnSpPr>
            <a:cxnSpLocks/>
            <a:stCxn id="120" idx="3"/>
            <a:endCxn id="121" idx="1"/>
          </p:cNvCxnSpPr>
          <p:nvPr/>
        </p:nvCxnSpPr>
        <p:spPr>
          <a:xfrm>
            <a:off x="4019708" y="7035589"/>
            <a:ext cx="166393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80DBF192-7EB2-4BEB-AE60-FC02838FAF98}"/>
              </a:ext>
            </a:extLst>
          </p:cNvPr>
          <p:cNvCxnSpPr>
            <a:cxnSpLocks/>
            <a:stCxn id="65" idx="2"/>
          </p:cNvCxnSpPr>
          <p:nvPr/>
        </p:nvCxnSpPr>
        <p:spPr>
          <a:xfrm rot="16200000" flipH="1">
            <a:off x="4640946" y="5739451"/>
            <a:ext cx="771084" cy="131849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1383EE5F-E7AD-47A0-B95E-5A6A0CBB1D44}"/>
              </a:ext>
            </a:extLst>
          </p:cNvPr>
          <p:cNvCxnSpPr>
            <a:cxnSpLocks/>
            <a:stCxn id="175" idx="2"/>
            <a:endCxn id="119" idx="0"/>
          </p:cNvCxnSpPr>
          <p:nvPr/>
        </p:nvCxnSpPr>
        <p:spPr>
          <a:xfrm flipH="1">
            <a:off x="2077269" y="5992106"/>
            <a:ext cx="470655" cy="7822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51D43860-8FDC-4070-9528-949A2D5C6DDD}"/>
              </a:ext>
            </a:extLst>
          </p:cNvPr>
          <p:cNvCxnSpPr>
            <a:cxnSpLocks/>
          </p:cNvCxnSpPr>
          <p:nvPr/>
        </p:nvCxnSpPr>
        <p:spPr>
          <a:xfrm>
            <a:off x="2570509" y="5975974"/>
            <a:ext cx="917563" cy="798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DE02C63C-2A41-4DE3-A01D-7C0B5E0CE4D9}"/>
              </a:ext>
            </a:extLst>
          </p:cNvPr>
          <p:cNvCxnSpPr>
            <a:stCxn id="119" idx="2"/>
            <a:endCxn id="56" idx="0"/>
          </p:cNvCxnSpPr>
          <p:nvPr/>
        </p:nvCxnSpPr>
        <p:spPr>
          <a:xfrm>
            <a:off x="2077269" y="7296798"/>
            <a:ext cx="0" cy="3448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C947CEF-DDFA-4D87-9748-2F55D6C80161}"/>
              </a:ext>
            </a:extLst>
          </p:cNvPr>
          <p:cNvCxnSpPr>
            <a:cxnSpLocks/>
          </p:cNvCxnSpPr>
          <p:nvPr/>
        </p:nvCxnSpPr>
        <p:spPr>
          <a:xfrm>
            <a:off x="3352756" y="5025493"/>
            <a:ext cx="1021863" cy="472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79F29DE8-6A4A-4E31-B59E-751DF971C66A}"/>
              </a:ext>
            </a:extLst>
          </p:cNvPr>
          <p:cNvCxnSpPr>
            <a:cxnSpLocks/>
            <a:stCxn id="21" idx="2"/>
            <a:endCxn id="175" idx="0"/>
          </p:cNvCxnSpPr>
          <p:nvPr/>
        </p:nvCxnSpPr>
        <p:spPr>
          <a:xfrm flipH="1">
            <a:off x="2547924" y="5017927"/>
            <a:ext cx="797454" cy="471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0E89993C-E5A0-4636-BF17-6337D4821545}"/>
              </a:ext>
            </a:extLst>
          </p:cNvPr>
          <p:cNvCxnSpPr/>
          <p:nvPr/>
        </p:nvCxnSpPr>
        <p:spPr>
          <a:xfrm>
            <a:off x="5920742" y="5017926"/>
            <a:ext cx="0" cy="2608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CEA018EA-29C5-4AAF-8F7A-4D57E762BC66}"/>
              </a:ext>
            </a:extLst>
          </p:cNvPr>
          <p:cNvSpPr/>
          <p:nvPr/>
        </p:nvSpPr>
        <p:spPr>
          <a:xfrm>
            <a:off x="2716870" y="2529739"/>
            <a:ext cx="1212023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Individual is identified as a contact of a positive case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D3B28C-AD5D-4EFB-B78A-ED7AA9E0BA95}"/>
              </a:ext>
            </a:extLst>
          </p:cNvPr>
          <p:cNvSpPr txBox="1"/>
          <p:nvPr/>
        </p:nvSpPr>
        <p:spPr>
          <a:xfrm>
            <a:off x="154858" y="184355"/>
            <a:ext cx="229112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Staff Identified as </a:t>
            </a:r>
            <a:r>
              <a:rPr lang="en-GB" b="1" dirty="0">
                <a:solidFill>
                  <a:srgbClr val="FF0000"/>
                </a:solidFill>
              </a:rPr>
              <a:t>Close Contact of Positive Case: </a:t>
            </a:r>
            <a:r>
              <a:rPr lang="en-GB" b="1" dirty="0">
                <a:solidFill>
                  <a:srgbClr val="7030A0"/>
                </a:solidFill>
              </a:rPr>
              <a:t>England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78603B7-B38B-43FF-8D2D-61CFAFC28F22}"/>
              </a:ext>
            </a:extLst>
          </p:cNvPr>
          <p:cNvSpPr txBox="1"/>
          <p:nvPr/>
        </p:nvSpPr>
        <p:spPr>
          <a:xfrm>
            <a:off x="697080" y="1582183"/>
            <a:ext cx="1206675" cy="323165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dirty="0"/>
              <a:t>See Slide 6 for Wales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3387201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899BA6-81E8-4D8C-BC91-ACE2B4899700}"/>
              </a:ext>
            </a:extLst>
          </p:cNvPr>
          <p:cNvSpPr/>
          <p:nvPr/>
        </p:nvSpPr>
        <p:spPr>
          <a:xfrm>
            <a:off x="2776389" y="263452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identified as close contact of Positive case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1F6E41-34B8-4D4B-9E5A-065FBD11795F}"/>
              </a:ext>
            </a:extLst>
          </p:cNvPr>
          <p:cNvSpPr/>
          <p:nvPr/>
        </p:nvSpPr>
        <p:spPr>
          <a:xfrm>
            <a:off x="2776389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Staff member provides evidence of self-isolation notification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FB5633-DBBC-452E-93A7-25829074FA10}"/>
              </a:ext>
            </a:extLst>
          </p:cNvPr>
          <p:cNvSpPr/>
          <p:nvPr/>
        </p:nvSpPr>
        <p:spPr>
          <a:xfrm>
            <a:off x="316386" y="451706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Fully vaccinated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16E104-8FD3-4B1F-A016-B73AFDCAD6E9}"/>
              </a:ext>
            </a:extLst>
          </p:cNvPr>
          <p:cNvSpPr/>
          <p:nvPr/>
        </p:nvSpPr>
        <p:spPr>
          <a:xfrm>
            <a:off x="4170071" y="1024938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If able to,  the staff member may work from home in line with flexible working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3F9B9E0-BE8D-4E83-8D91-2B405B8F3D6D}"/>
              </a:ext>
            </a:extLst>
          </p:cNvPr>
          <p:cNvSpPr/>
          <p:nvPr/>
        </p:nvSpPr>
        <p:spPr>
          <a:xfrm>
            <a:off x="2776389" y="1832627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Business needs require workplace attendance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D99A854-B2F0-41FD-B23A-7B5A5C9ACC03}"/>
              </a:ext>
            </a:extLst>
          </p:cNvPr>
          <p:cNvSpPr/>
          <p:nvPr/>
        </p:nvSpPr>
        <p:spPr>
          <a:xfrm>
            <a:off x="2813742" y="4495510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Single vaccinated or unvaccinated or vaccination status unknown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E12462-50A2-4F0A-BCD6-A6C77C34A087}"/>
              </a:ext>
            </a:extLst>
          </p:cNvPr>
          <p:cNvSpPr/>
          <p:nvPr/>
        </p:nvSpPr>
        <p:spPr>
          <a:xfrm>
            <a:off x="5389106" y="4495509"/>
            <a:ext cx="1063272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Medically exempt from testing- provides evidence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99ABE23-A0E8-4E1F-81FD-2DD9CC14CC90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3308025" y="785869"/>
            <a:ext cx="0" cy="2390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3AE2D51-AC2C-42F3-8A6F-8DA352EFC938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3308025" y="1547355"/>
            <a:ext cx="0" cy="2766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192AA86-9472-445D-81AD-0B5C33D51F2A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833166" y="3052156"/>
            <a:ext cx="2489716" cy="14547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02AE2C93-444A-48A8-9FF2-F6C3783E17A4}"/>
              </a:ext>
            </a:extLst>
          </p:cNvPr>
          <p:cNvCxnSpPr>
            <a:cxnSpLocks/>
            <a:stCxn id="41" idx="2"/>
            <a:endCxn id="21" idx="0"/>
          </p:cNvCxnSpPr>
          <p:nvPr/>
        </p:nvCxnSpPr>
        <p:spPr>
          <a:xfrm>
            <a:off x="3322882" y="3052156"/>
            <a:ext cx="22496" cy="14433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FFD828F-E404-4D4E-97A8-093A122B3C07}"/>
              </a:ext>
            </a:extLst>
          </p:cNvPr>
          <p:cNvCxnSpPr>
            <a:cxnSpLocks/>
            <a:stCxn id="41" idx="2"/>
            <a:endCxn id="22" idx="0"/>
          </p:cNvCxnSpPr>
          <p:nvPr/>
        </p:nvCxnSpPr>
        <p:spPr>
          <a:xfrm>
            <a:off x="3322882" y="3052156"/>
            <a:ext cx="2597860" cy="14433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65E07206-9BA0-443E-BAE3-8782BBCDE832}"/>
              </a:ext>
            </a:extLst>
          </p:cNvPr>
          <p:cNvSpPr/>
          <p:nvPr/>
        </p:nvSpPr>
        <p:spPr>
          <a:xfrm>
            <a:off x="2653908" y="5752921"/>
            <a:ext cx="1393682" cy="1443353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Self-isolates</a:t>
            </a:r>
          </a:p>
          <a:p>
            <a:pPr algn="ctr"/>
            <a:r>
              <a:rPr lang="en-GB" sz="800" dirty="0"/>
              <a:t>Takes PCR test on days 2 and 8</a:t>
            </a:r>
          </a:p>
          <a:p>
            <a:pPr algn="ctr"/>
            <a:r>
              <a:rPr lang="en-GB" sz="800" dirty="0"/>
              <a:t>Even if these tests are negative- complete the isolation period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A044532D-0845-4A5A-AE95-384E7DDA0816}"/>
              </a:ext>
            </a:extLst>
          </p:cNvPr>
          <p:cNvSpPr/>
          <p:nvPr/>
        </p:nvSpPr>
        <p:spPr>
          <a:xfrm>
            <a:off x="316386" y="5402028"/>
            <a:ext cx="1063272" cy="5224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Returns to work. Takes PCR. Offered RMT 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6C24ACBF-6AE5-4313-83FE-2262051EEC39}"/>
              </a:ext>
            </a:extLst>
          </p:cNvPr>
          <p:cNvCxnSpPr>
            <a:stCxn id="12" idx="2"/>
            <a:endCxn id="55" idx="0"/>
          </p:cNvCxnSpPr>
          <p:nvPr/>
        </p:nvCxnSpPr>
        <p:spPr>
          <a:xfrm>
            <a:off x="848022" y="5039477"/>
            <a:ext cx="0" cy="362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47E6845-35D5-4946-8329-22236A22BB82}"/>
              </a:ext>
            </a:extLst>
          </p:cNvPr>
          <p:cNvSpPr/>
          <p:nvPr/>
        </p:nvSpPr>
        <p:spPr>
          <a:xfrm>
            <a:off x="323348" y="6413802"/>
            <a:ext cx="1063272" cy="522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Required to wear FRSM and consideration given to change of duties</a:t>
            </a:r>
          </a:p>
        </p:txBody>
      </p: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DA80DCAB-DE14-4E93-8FC1-55CF0B7D8FAF}"/>
              </a:ext>
            </a:extLst>
          </p:cNvPr>
          <p:cNvCxnSpPr>
            <a:cxnSpLocks/>
            <a:stCxn id="55" idx="2"/>
            <a:endCxn id="82" idx="0"/>
          </p:cNvCxnSpPr>
          <p:nvPr/>
        </p:nvCxnSpPr>
        <p:spPr>
          <a:xfrm>
            <a:off x="848022" y="5924445"/>
            <a:ext cx="6962" cy="4893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>
            <a:extLst>
              <a:ext uri="{FF2B5EF4-FFF2-40B4-BE49-F238E27FC236}">
                <a16:creationId xmlns:a16="http://schemas.microsoft.com/office/drawing/2014/main" id="{5F9238E1-D541-4CA6-8FC4-63DDD89B44B4}"/>
              </a:ext>
            </a:extLst>
          </p:cNvPr>
          <p:cNvSpPr txBox="1"/>
          <p:nvPr/>
        </p:nvSpPr>
        <p:spPr>
          <a:xfrm>
            <a:off x="6026538" y="5913499"/>
            <a:ext cx="3774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900" b="1"/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0ED3C3E-7938-46AA-B3F8-3315986B9BBD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3308025" y="2355044"/>
            <a:ext cx="0" cy="14336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3D5C819-4D5D-41A1-B97E-55A69C1230F7}"/>
              </a:ext>
            </a:extLst>
          </p:cNvPr>
          <p:cNvCxnSpPr>
            <a:stCxn id="6" idx="3"/>
            <a:endCxn id="17" idx="1"/>
          </p:cNvCxnSpPr>
          <p:nvPr/>
        </p:nvCxnSpPr>
        <p:spPr>
          <a:xfrm>
            <a:off x="3839661" y="1286147"/>
            <a:ext cx="33041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CEA018EA-29C5-4AAF-8F7A-4D57E762BC66}"/>
              </a:ext>
            </a:extLst>
          </p:cNvPr>
          <p:cNvSpPr/>
          <p:nvPr/>
        </p:nvSpPr>
        <p:spPr>
          <a:xfrm>
            <a:off x="2716870" y="2529739"/>
            <a:ext cx="1212023" cy="5224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Individual is identified as a contact of a positive case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BD3B28C-AD5D-4EFB-B78A-ED7AA9E0BA95}"/>
              </a:ext>
            </a:extLst>
          </p:cNvPr>
          <p:cNvSpPr txBox="1"/>
          <p:nvPr/>
        </p:nvSpPr>
        <p:spPr>
          <a:xfrm>
            <a:off x="154858" y="184355"/>
            <a:ext cx="229112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7030A0"/>
                </a:solidFill>
              </a:rPr>
              <a:t>Staff Identified as </a:t>
            </a:r>
            <a:r>
              <a:rPr lang="en-GB" b="1" dirty="0">
                <a:solidFill>
                  <a:srgbClr val="FF0000"/>
                </a:solidFill>
              </a:rPr>
              <a:t>Close Contact of Positive Case</a:t>
            </a:r>
            <a:r>
              <a:rPr lang="en-GB" b="1" dirty="0">
                <a:solidFill>
                  <a:srgbClr val="7030A0"/>
                </a:solidFill>
              </a:rPr>
              <a:t>: Wales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B034F3B-8AC2-4D64-AD17-5DC067293AAE}"/>
              </a:ext>
            </a:extLst>
          </p:cNvPr>
          <p:cNvCxnSpPr>
            <a:stCxn id="21" idx="2"/>
            <a:endCxn id="54" idx="0"/>
          </p:cNvCxnSpPr>
          <p:nvPr/>
        </p:nvCxnSpPr>
        <p:spPr>
          <a:xfrm>
            <a:off x="3345378" y="5017927"/>
            <a:ext cx="5371" cy="73499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3AB248DB-B695-4D51-9816-9DE6735986D3}"/>
              </a:ext>
            </a:extLst>
          </p:cNvPr>
          <p:cNvSpPr/>
          <p:nvPr/>
        </p:nvSpPr>
        <p:spPr>
          <a:xfrm>
            <a:off x="5389106" y="5700784"/>
            <a:ext cx="1063272" cy="522417"/>
          </a:xfrm>
          <a:prstGeom prst="rect">
            <a:avLst/>
          </a:prstGeom>
          <a:solidFill>
            <a:srgbClr val="F4C8C2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800" dirty="0"/>
              <a:t>Self-isolates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648DA469-688C-4F8F-86E9-A77B88F97203}"/>
              </a:ext>
            </a:extLst>
          </p:cNvPr>
          <p:cNvCxnSpPr>
            <a:stCxn id="22" idx="2"/>
            <a:endCxn id="60" idx="0"/>
          </p:cNvCxnSpPr>
          <p:nvPr/>
        </p:nvCxnSpPr>
        <p:spPr>
          <a:xfrm>
            <a:off x="5920742" y="5017926"/>
            <a:ext cx="0" cy="6828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87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F17810354FF44DB154962C9506EC25" ma:contentTypeVersion="12" ma:contentTypeDescription="Create a new document." ma:contentTypeScope="" ma:versionID="8914e626d42e862aacf36dd94c1ff7bc">
  <xsd:schema xmlns:xsd="http://www.w3.org/2001/XMLSchema" xmlns:xs="http://www.w3.org/2001/XMLSchema" xmlns:p="http://schemas.microsoft.com/office/2006/metadata/properties" xmlns:ns2="da2b71c2-6ef7-49aa-bd9d-e37b4899fa81" xmlns:ns3="f7954df8-0a01-4c9c-892e-33c99dd560d7" targetNamespace="http://schemas.microsoft.com/office/2006/metadata/properties" ma:root="true" ma:fieldsID="d8fada18a0f1463ab82fd8abad329c14" ns2:_="" ns3:_="">
    <xsd:import namespace="da2b71c2-6ef7-49aa-bd9d-e37b4899fa81"/>
    <xsd:import namespace="f7954df8-0a01-4c9c-892e-33c99dd560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b71c2-6ef7-49aa-bd9d-e37b4899fa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954df8-0a01-4c9c-892e-33c99dd560d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E2D03D-CFA2-4818-A4BE-F3950CE3B5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2b71c2-6ef7-49aa-bd9d-e37b4899fa81"/>
    <ds:schemaRef ds:uri="f7954df8-0a01-4c9c-892e-33c99dd560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B143AD-9A4F-46B3-B345-F0E8535A5F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0D8411-42F2-479F-AA3D-6B29B6084EF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718</Words>
  <Application>Microsoft Office PowerPoint</Application>
  <PresentationFormat>A4 Paper (210x297 mm)</PresentationFormat>
  <Paragraphs>100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jennifer.scott@justice.gov.uk</dc:creator>
  <cp:lastModifiedBy>Scott, Jennifer</cp:lastModifiedBy>
  <cp:revision>2</cp:revision>
  <cp:lastPrinted>2021-08-11T11:49:45Z</cp:lastPrinted>
  <dcterms:created xsi:type="dcterms:W3CDTF">2021-08-06T14:17:37Z</dcterms:created>
  <dcterms:modified xsi:type="dcterms:W3CDTF">2022-01-07T14:40:49Z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0x010100A3F17810354FF44DB154962C9506EC25</vt:lpwstr>
  </property>
</Properties>
</file>