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sldIdLst>
    <p:sldId id="258" r:id="rId5"/>
    <p:sldId id="261" r:id="rId6"/>
    <p:sldId id="260" r:id="rId7"/>
    <p:sldId id="257" r:id="rId8"/>
    <p:sldId id="256" r:id="rId9"/>
    <p:sldId id="262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5B03B3-B08B-BEC0-24AE-C5F5B64E2D56}" name="Gunkel, Joanna" initials="GJ" userId="S::joanna.gunkel@justice.gov.uk::9ba42a5d-063d-490d-8388-b0f3db9d05f4" providerId="AD"/>
  <p188:author id="{8FD80CE2-DB55-22E1-8805-D32D2E396CAD}" name="Scott, Jennifer" initials="SJ" userId="S::jennifer.scott@justice.gov.uk::5959fc91-65d5-4043-b648-7ded706a5c2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nsworth, Francesca" initials="AF" lastIdx="5" clrIdx="0">
    <p:extLst>
      <p:ext uri="{19B8F6BF-5375-455C-9EA6-DF929625EA0E}">
        <p15:presenceInfo xmlns:p15="http://schemas.microsoft.com/office/powerpoint/2012/main" userId="S::Francesca.Ainsworth@justice.gov.uk::26179468-85bf-4bf4-8cf3-20fd369deb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557C0-8603-4931-8109-A20ECF4DA5D4}" v="348" dt="2022-01-07T13:16:07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014" y="-25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Jennifer" userId="5959fc91-65d5-4043-b648-7ded706a5c27" providerId="ADAL" clId="{6A8557C0-8603-4931-8109-A20ECF4DA5D4}"/>
    <pc:docChg chg="modSld">
      <pc:chgData name="Scott, Jennifer" userId="5959fc91-65d5-4043-b648-7ded706a5c27" providerId="ADAL" clId="{6A8557C0-8603-4931-8109-A20ECF4DA5D4}" dt="2022-01-07T14:40:42.293" v="349" actId="20577"/>
      <pc:docMkLst>
        <pc:docMk/>
      </pc:docMkLst>
      <pc:sldChg chg="modSp">
        <pc:chgData name="Scott, Jennifer" userId="5959fc91-65d5-4043-b648-7ded706a5c27" providerId="ADAL" clId="{6A8557C0-8603-4931-8109-A20ECF4DA5D4}" dt="2022-01-07T13:16:07.231" v="347" actId="20577"/>
        <pc:sldMkLst>
          <pc:docMk/>
          <pc:sldMk cId="3862147851" sldId="257"/>
        </pc:sldMkLst>
        <pc:graphicFrameChg chg="mod">
          <ac:chgData name="Scott, Jennifer" userId="5959fc91-65d5-4043-b648-7ded706a5c27" providerId="ADAL" clId="{6A8557C0-8603-4931-8109-A20ECF4DA5D4}" dt="2022-01-07T13:16:07.231" v="347" actId="20577"/>
          <ac:graphicFrameMkLst>
            <pc:docMk/>
            <pc:sldMk cId="3862147851" sldId="257"/>
            <ac:graphicFrameMk id="4" creationId="{3FACB0CC-AE8E-4E36-AC41-8617E484CDBB}"/>
          </ac:graphicFrameMkLst>
        </pc:graphicFrameChg>
      </pc:sldChg>
      <pc:sldChg chg="modSp">
        <pc:chgData name="Scott, Jennifer" userId="5959fc91-65d5-4043-b648-7ded706a5c27" providerId="ADAL" clId="{6A8557C0-8603-4931-8109-A20ECF4DA5D4}" dt="2022-01-07T14:40:42.293" v="349" actId="20577"/>
        <pc:sldMkLst>
          <pc:docMk/>
          <pc:sldMk cId="2068673001" sldId="258"/>
        </pc:sldMkLst>
        <pc:spChg chg="mod">
          <ac:chgData name="Scott, Jennifer" userId="5959fc91-65d5-4043-b648-7ded706a5c27" providerId="ADAL" clId="{6A8557C0-8603-4931-8109-A20ECF4DA5D4}" dt="2022-01-07T14:40:42.293" v="349" actId="20577"/>
          <ac:spMkLst>
            <pc:docMk/>
            <pc:sldMk cId="2068673001" sldId="258"/>
            <ac:spMk id="8" creationId="{39076FE3-E5AB-4FB1-9C32-728B633CEBB8}"/>
          </ac:spMkLst>
        </pc:spChg>
      </pc:sldChg>
    </pc:docChg>
  </pc:docChgLst>
  <pc:docChgLst>
    <pc:chgData name="Scott, Jennifer" userId="5959fc91-65d5-4043-b648-7ded706a5c27" providerId="ADAL" clId="{3EA0B51F-8E03-4E29-9939-8BFBDB6B5711}"/>
    <pc:docChg chg="modSld">
      <pc:chgData name="Scott, Jennifer" userId="5959fc91-65d5-4043-b648-7ded706a5c27" providerId="ADAL" clId="{3EA0B51F-8E03-4E29-9939-8BFBDB6B5711}" dt="2022-01-06T11:26:15.949" v="83" actId="478"/>
      <pc:docMkLst>
        <pc:docMk/>
      </pc:docMkLst>
      <pc:sldChg chg="modSp">
        <pc:chgData name="Scott, Jennifer" userId="5959fc91-65d5-4043-b648-7ded706a5c27" providerId="ADAL" clId="{3EA0B51F-8E03-4E29-9939-8BFBDB6B5711}" dt="2022-01-06T09:34:21.522" v="18" actId="208"/>
        <pc:sldMkLst>
          <pc:docMk/>
          <pc:sldMk cId="3387201480" sldId="256"/>
        </pc:sldMkLst>
        <pc:spChg chg="mod">
          <ac:chgData name="Scott, Jennifer" userId="5959fc91-65d5-4043-b648-7ded706a5c27" providerId="ADAL" clId="{3EA0B51F-8E03-4E29-9939-8BFBDB6B5711}" dt="2022-01-06T09:34:05.038" v="11" actId="208"/>
          <ac:spMkLst>
            <pc:docMk/>
            <pc:sldMk cId="3387201480" sldId="256"/>
            <ac:spMk id="4" creationId="{02899BA6-81E8-4D8C-BC91-ACE2B4899700}"/>
          </ac:spMkLst>
        </pc:spChg>
        <pc:spChg chg="mod">
          <ac:chgData name="Scott, Jennifer" userId="5959fc91-65d5-4043-b648-7ded706a5c27" providerId="ADAL" clId="{3EA0B51F-8E03-4E29-9939-8BFBDB6B5711}" dt="2022-01-06T09:34:06.699" v="12" actId="208"/>
          <ac:spMkLst>
            <pc:docMk/>
            <pc:sldMk cId="3387201480" sldId="256"/>
            <ac:spMk id="6" creationId="{621F6E41-34B8-4D4B-9E5A-065FBD11795F}"/>
          </ac:spMkLst>
        </pc:spChg>
        <pc:spChg chg="mod">
          <ac:chgData name="Scott, Jennifer" userId="5959fc91-65d5-4043-b648-7ded706a5c27" providerId="ADAL" clId="{3EA0B51F-8E03-4E29-9939-8BFBDB6B5711}" dt="2022-01-06T09:34:16.786" v="16" actId="208"/>
          <ac:spMkLst>
            <pc:docMk/>
            <pc:sldMk cId="3387201480" sldId="256"/>
            <ac:spMk id="12" creationId="{03FB5633-DBBC-452E-93A7-25829074FA10}"/>
          </ac:spMkLst>
        </pc:spChg>
        <pc:spChg chg="mod">
          <ac:chgData name="Scott, Jennifer" userId="5959fc91-65d5-4043-b648-7ded706a5c27" providerId="ADAL" clId="{3EA0B51F-8E03-4E29-9939-8BFBDB6B5711}" dt="2022-01-06T09:34:09.130" v="13" actId="208"/>
          <ac:spMkLst>
            <pc:docMk/>
            <pc:sldMk cId="3387201480" sldId="256"/>
            <ac:spMk id="17" creationId="{ED16E104-8FD3-4B1F-A016-B73AFDCAD6E9}"/>
          </ac:spMkLst>
        </pc:spChg>
        <pc:spChg chg="mod">
          <ac:chgData name="Scott, Jennifer" userId="5959fc91-65d5-4043-b648-7ded706a5c27" providerId="ADAL" clId="{3EA0B51F-8E03-4E29-9939-8BFBDB6B5711}" dt="2022-01-06T09:34:11.091" v="14" actId="208"/>
          <ac:spMkLst>
            <pc:docMk/>
            <pc:sldMk cId="3387201480" sldId="256"/>
            <ac:spMk id="18" creationId="{A3F9B9E0-BE8D-4E83-8D91-2B405B8F3D6D}"/>
          </ac:spMkLst>
        </pc:spChg>
        <pc:spChg chg="mod">
          <ac:chgData name="Scott, Jennifer" userId="5959fc91-65d5-4043-b648-7ded706a5c27" providerId="ADAL" clId="{3EA0B51F-8E03-4E29-9939-8BFBDB6B5711}" dt="2022-01-06T09:34:19.234" v="17" actId="208"/>
          <ac:spMkLst>
            <pc:docMk/>
            <pc:sldMk cId="3387201480" sldId="256"/>
            <ac:spMk id="21" creationId="{0D99A854-B2F0-41FD-B23A-7B5A5C9ACC03}"/>
          </ac:spMkLst>
        </pc:spChg>
        <pc:spChg chg="mod">
          <ac:chgData name="Scott, Jennifer" userId="5959fc91-65d5-4043-b648-7ded706a5c27" providerId="ADAL" clId="{3EA0B51F-8E03-4E29-9939-8BFBDB6B5711}" dt="2022-01-06T09:34:21.522" v="18" actId="208"/>
          <ac:spMkLst>
            <pc:docMk/>
            <pc:sldMk cId="3387201480" sldId="256"/>
            <ac:spMk id="22" creationId="{02E12462-50A2-4F0A-BCD6-A6C77C34A087}"/>
          </ac:spMkLst>
        </pc:spChg>
        <pc:spChg chg="mod">
          <ac:chgData name="Scott, Jennifer" userId="5959fc91-65d5-4043-b648-7ded706a5c27" providerId="ADAL" clId="{3EA0B51F-8E03-4E29-9939-8BFBDB6B5711}" dt="2022-01-06T09:34:13.202" v="15" actId="208"/>
          <ac:spMkLst>
            <pc:docMk/>
            <pc:sldMk cId="3387201480" sldId="256"/>
            <ac:spMk id="41" creationId="{CEA018EA-29C5-4AAF-8F7A-4D57E762BC66}"/>
          </ac:spMkLst>
        </pc:spChg>
        <pc:cxnChg chg="mod">
          <ac:chgData name="Scott, Jennifer" userId="5959fc91-65d5-4043-b648-7ded706a5c27" providerId="ADAL" clId="{3EA0B51F-8E03-4E29-9939-8BFBDB6B5711}" dt="2022-01-06T09:33:51.450" v="6" actId="208"/>
          <ac:cxnSpMkLst>
            <pc:docMk/>
            <pc:sldMk cId="3387201480" sldId="256"/>
            <ac:cxnSpMk id="7" creationId="{A388C559-6F59-45C0-949F-61E515089314}"/>
          </ac:cxnSpMkLst>
        </pc:cxnChg>
        <pc:cxnChg chg="mod">
          <ac:chgData name="Scott, Jennifer" userId="5959fc91-65d5-4043-b648-7ded706a5c27" providerId="ADAL" clId="{3EA0B51F-8E03-4E29-9939-8BFBDB6B5711}" dt="2022-01-06T09:34:01.508" v="10" actId="208"/>
          <ac:cxnSpMkLst>
            <pc:docMk/>
            <pc:sldMk cId="3387201480" sldId="256"/>
            <ac:cxnSpMk id="15" creationId="{43D5C819-4D5D-41A1-B97E-55A69C1230F7}"/>
          </ac:cxnSpMkLst>
        </pc:cxnChg>
        <pc:cxnChg chg="mod">
          <ac:chgData name="Scott, Jennifer" userId="5959fc91-65d5-4043-b648-7ded706a5c27" providerId="ADAL" clId="{3EA0B51F-8E03-4E29-9939-8BFBDB6B5711}" dt="2022-01-06T09:33:59.659" v="9" actId="208"/>
          <ac:cxnSpMkLst>
            <pc:docMk/>
            <pc:sldMk cId="3387201480" sldId="256"/>
            <ac:cxnSpMk id="27" creationId="{799ABE23-A0E8-4E1F-81FD-2DD9CC14CC90}"/>
          </ac:cxnSpMkLst>
        </pc:cxnChg>
        <pc:cxnChg chg="mod">
          <ac:chgData name="Scott, Jennifer" userId="5959fc91-65d5-4043-b648-7ded706a5c27" providerId="ADAL" clId="{3EA0B51F-8E03-4E29-9939-8BFBDB6B5711}" dt="2022-01-06T09:33:57.441" v="8" actId="208"/>
          <ac:cxnSpMkLst>
            <pc:docMk/>
            <pc:sldMk cId="3387201480" sldId="256"/>
            <ac:cxnSpMk id="37" creationId="{93AE2D51-AC2C-42F3-8A6F-8DA352EFC938}"/>
          </ac:cxnSpMkLst>
        </pc:cxnChg>
        <pc:cxnChg chg="mod">
          <ac:chgData name="Scott, Jennifer" userId="5959fc91-65d5-4043-b648-7ded706a5c27" providerId="ADAL" clId="{3EA0B51F-8E03-4E29-9939-8BFBDB6B5711}" dt="2022-01-06T09:33:40.554" v="1" actId="208"/>
          <ac:cxnSpMkLst>
            <pc:docMk/>
            <pc:sldMk cId="3387201480" sldId="256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3EA0B51F-8E03-4E29-9939-8BFBDB6B5711}" dt="2022-01-06T09:33:38.705" v="0" actId="208"/>
          <ac:cxnSpMkLst>
            <pc:docMk/>
            <pc:sldMk cId="3387201480" sldId="256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3EA0B51F-8E03-4E29-9939-8BFBDB6B5711}" dt="2022-01-06T09:33:43.202" v="2" actId="208"/>
          <ac:cxnSpMkLst>
            <pc:docMk/>
            <pc:sldMk cId="3387201480" sldId="256"/>
            <ac:cxnSpMk id="53" creationId="{0FFD828F-E404-4D4E-97A8-093A122B3C07}"/>
          </ac:cxnSpMkLst>
        </pc:cxnChg>
        <pc:cxnChg chg="mod">
          <ac:chgData name="Scott, Jennifer" userId="5959fc91-65d5-4043-b648-7ded706a5c27" providerId="ADAL" clId="{3EA0B51F-8E03-4E29-9939-8BFBDB6B5711}" dt="2022-01-06T09:33:45.114" v="3" actId="208"/>
          <ac:cxnSpMkLst>
            <pc:docMk/>
            <pc:sldMk cId="3387201480" sldId="256"/>
            <ac:cxnSpMk id="58" creationId="{6C24ACBF-6AE5-4313-83FE-2262051EEC39}"/>
          </ac:cxnSpMkLst>
        </pc:cxnChg>
        <pc:cxnChg chg="mod">
          <ac:chgData name="Scott, Jennifer" userId="5959fc91-65d5-4043-b648-7ded706a5c27" providerId="ADAL" clId="{3EA0B51F-8E03-4E29-9939-8BFBDB6B5711}" dt="2022-01-06T09:33:49.034" v="5" actId="208"/>
          <ac:cxnSpMkLst>
            <pc:docMk/>
            <pc:sldMk cId="3387201480" sldId="256"/>
            <ac:cxnSpMk id="59" creationId="{80DBF192-7EB2-4BEB-AE60-FC02838FAF98}"/>
          </ac:cxnSpMkLst>
        </pc:cxnChg>
        <pc:cxnChg chg="mod">
          <ac:chgData name="Scott, Jennifer" userId="5959fc91-65d5-4043-b648-7ded706a5c27" providerId="ADAL" clId="{3EA0B51F-8E03-4E29-9939-8BFBDB6B5711}" dt="2022-01-06T09:33:54.603" v="7" actId="208"/>
          <ac:cxnSpMkLst>
            <pc:docMk/>
            <pc:sldMk cId="3387201480" sldId="256"/>
            <ac:cxnSpMk id="69" creationId="{00ED3C3E-7938-46AA-B3F8-3315986B9BBD}"/>
          </ac:cxnSpMkLst>
        </pc:cxnChg>
        <pc:cxnChg chg="mod">
          <ac:chgData name="Scott, Jennifer" userId="5959fc91-65d5-4043-b648-7ded706a5c27" providerId="ADAL" clId="{3EA0B51F-8E03-4E29-9939-8BFBDB6B5711}" dt="2022-01-06T09:33:47.066" v="4" actId="208"/>
          <ac:cxnSpMkLst>
            <pc:docMk/>
            <pc:sldMk cId="3387201480" sldId="256"/>
            <ac:cxnSpMk id="84" creationId="{DA80DCAB-DE14-4E93-8FC1-55CF0B7D8FAF}"/>
          </ac:cxnSpMkLst>
        </pc:cxnChg>
      </pc:sldChg>
      <pc:sldChg chg="modSp">
        <pc:chgData name="Scott, Jennifer" userId="5959fc91-65d5-4043-b648-7ded706a5c27" providerId="ADAL" clId="{3EA0B51F-8E03-4E29-9939-8BFBDB6B5711}" dt="2022-01-06T10:42:24.017" v="81" actId="20577"/>
        <pc:sldMkLst>
          <pc:docMk/>
          <pc:sldMk cId="3862147851" sldId="257"/>
        </pc:sldMkLst>
        <pc:graphicFrameChg chg="mod">
          <ac:chgData name="Scott, Jennifer" userId="5959fc91-65d5-4043-b648-7ded706a5c27" providerId="ADAL" clId="{3EA0B51F-8E03-4E29-9939-8BFBDB6B5711}" dt="2022-01-06T10:42:24.017" v="81" actId="20577"/>
          <ac:graphicFrameMkLst>
            <pc:docMk/>
            <pc:sldMk cId="3862147851" sldId="257"/>
            <ac:graphicFrameMk id="4" creationId="{3FACB0CC-AE8E-4E36-AC41-8617E484CDBB}"/>
          </ac:graphicFrameMkLst>
        </pc:graphicFrameChg>
      </pc:sldChg>
      <pc:sldChg chg="modSp">
        <pc:chgData name="Scott, Jennifer" userId="5959fc91-65d5-4043-b648-7ded706a5c27" providerId="ADAL" clId="{3EA0B51F-8E03-4E29-9939-8BFBDB6B5711}" dt="2022-01-06T11:26:15.949" v="83" actId="478"/>
        <pc:sldMkLst>
          <pc:docMk/>
          <pc:sldMk cId="4214168474" sldId="260"/>
        </pc:sldMkLst>
        <pc:graphicFrameChg chg="mod">
          <ac:chgData name="Scott, Jennifer" userId="5959fc91-65d5-4043-b648-7ded706a5c27" providerId="ADAL" clId="{3EA0B51F-8E03-4E29-9939-8BFBDB6B5711}" dt="2022-01-06T11:26:15.949" v="83" actId="478"/>
          <ac:graphicFrameMkLst>
            <pc:docMk/>
            <pc:sldMk cId="4214168474" sldId="260"/>
            <ac:graphicFrameMk id="3" creationId="{133B303B-6A4E-4100-BA39-063D5C9424D8}"/>
          </ac:graphicFrameMkLst>
        </pc:graphicFrameChg>
      </pc:sldChg>
      <pc:sldChg chg="addSp modSp">
        <pc:chgData name="Scott, Jennifer" userId="5959fc91-65d5-4043-b648-7ded706a5c27" providerId="ADAL" clId="{3EA0B51F-8E03-4E29-9939-8BFBDB6B5711}" dt="2022-01-06T09:40:50.636" v="50" actId="1076"/>
        <pc:sldMkLst>
          <pc:docMk/>
          <pc:sldMk cId="4137828611" sldId="261"/>
        </pc:sldMkLst>
        <pc:spChg chg="add mod">
          <ac:chgData name="Scott, Jennifer" userId="5959fc91-65d5-4043-b648-7ded706a5c27" providerId="ADAL" clId="{3EA0B51F-8E03-4E29-9939-8BFBDB6B5711}" dt="2022-01-06T09:40:21.722" v="39" actId="1076"/>
          <ac:spMkLst>
            <pc:docMk/>
            <pc:sldMk cId="4137828611" sldId="261"/>
            <ac:spMk id="13" creationId="{C80C1BEA-9227-4731-8833-65D62A43E7B9}"/>
          </ac:spMkLst>
        </pc:spChg>
        <pc:graphicFrameChg chg="mod">
          <ac:chgData name="Scott, Jennifer" userId="5959fc91-65d5-4043-b648-7ded706a5c27" providerId="ADAL" clId="{3EA0B51F-8E03-4E29-9939-8BFBDB6B5711}" dt="2022-01-06T09:40:27.717" v="40" actId="1076"/>
          <ac:graphicFrameMkLst>
            <pc:docMk/>
            <pc:sldMk cId="4137828611" sldId="261"/>
            <ac:graphicFrameMk id="16" creationId="{BF7E41BA-0CAC-46A1-8FA4-D49BCCB16FEE}"/>
          </ac:graphicFrameMkLst>
        </pc:graphicFrameChg>
        <pc:picChg chg="mod">
          <ac:chgData name="Scott, Jennifer" userId="5959fc91-65d5-4043-b648-7ded706a5c27" providerId="ADAL" clId="{3EA0B51F-8E03-4E29-9939-8BFBDB6B5711}" dt="2022-01-06T09:40:50.636" v="50" actId="1076"/>
          <ac:picMkLst>
            <pc:docMk/>
            <pc:sldMk cId="4137828611" sldId="261"/>
            <ac:picMk id="15" creationId="{860D845C-CBE9-4A36-9449-F12D128D47E9}"/>
          </ac:picMkLst>
        </pc:picChg>
        <pc:picChg chg="mod">
          <ac:chgData name="Scott, Jennifer" userId="5959fc91-65d5-4043-b648-7ded706a5c27" providerId="ADAL" clId="{3EA0B51F-8E03-4E29-9939-8BFBDB6B5711}" dt="2022-01-06T09:40:39.022" v="46" actId="1076"/>
          <ac:picMkLst>
            <pc:docMk/>
            <pc:sldMk cId="4137828611" sldId="261"/>
            <ac:picMk id="18" creationId="{31281EF2-C4A0-497E-BE1F-5781F62C6B8B}"/>
          </ac:picMkLst>
        </pc:picChg>
        <pc:picChg chg="mod">
          <ac:chgData name="Scott, Jennifer" userId="5959fc91-65d5-4043-b648-7ded706a5c27" providerId="ADAL" clId="{3EA0B51F-8E03-4E29-9939-8BFBDB6B5711}" dt="2022-01-06T09:40:44.891" v="48" actId="1076"/>
          <ac:picMkLst>
            <pc:docMk/>
            <pc:sldMk cId="4137828611" sldId="261"/>
            <ac:picMk id="32" creationId="{3384403E-57EC-4A2E-B536-11FDD5571070}"/>
          </ac:picMkLst>
        </pc:picChg>
        <pc:picChg chg="mod">
          <ac:chgData name="Scott, Jennifer" userId="5959fc91-65d5-4043-b648-7ded706a5c27" providerId="ADAL" clId="{3EA0B51F-8E03-4E29-9939-8BFBDB6B5711}" dt="2022-01-06T09:40:41.798" v="47" actId="1076"/>
          <ac:picMkLst>
            <pc:docMk/>
            <pc:sldMk cId="4137828611" sldId="261"/>
            <ac:picMk id="33" creationId="{F52984E2-A8FD-442F-B04F-4E8347D52C9A}"/>
          </ac:picMkLst>
        </pc:picChg>
        <pc:picChg chg="mod">
          <ac:chgData name="Scott, Jennifer" userId="5959fc91-65d5-4043-b648-7ded706a5c27" providerId="ADAL" clId="{3EA0B51F-8E03-4E29-9939-8BFBDB6B5711}" dt="2022-01-06T09:40:37.288" v="45" actId="1076"/>
          <ac:picMkLst>
            <pc:docMk/>
            <pc:sldMk cId="4137828611" sldId="261"/>
            <ac:picMk id="34" creationId="{5B4438B9-E526-4D82-AE8E-2584CE9D8029}"/>
          </ac:picMkLst>
        </pc:picChg>
        <pc:picChg chg="mod">
          <ac:chgData name="Scott, Jennifer" userId="5959fc91-65d5-4043-b648-7ded706a5c27" providerId="ADAL" clId="{3EA0B51F-8E03-4E29-9939-8BFBDB6B5711}" dt="2022-01-06T09:40:47.783" v="49" actId="1076"/>
          <ac:picMkLst>
            <pc:docMk/>
            <pc:sldMk cId="4137828611" sldId="261"/>
            <ac:picMk id="36" creationId="{74734874-7BBF-4021-9B95-8FCC481784DE}"/>
          </ac:picMkLst>
        </pc:picChg>
        <pc:picChg chg="mod">
          <ac:chgData name="Scott, Jennifer" userId="5959fc91-65d5-4043-b648-7ded706a5c27" providerId="ADAL" clId="{3EA0B51F-8E03-4E29-9939-8BFBDB6B5711}" dt="2022-01-06T09:40:33.849" v="43" actId="1076"/>
          <ac:picMkLst>
            <pc:docMk/>
            <pc:sldMk cId="4137828611" sldId="261"/>
            <ac:picMk id="38" creationId="{DEAF0235-7DA0-42DD-B8B2-D9205F2036EF}"/>
          </ac:picMkLst>
        </pc:picChg>
        <pc:picChg chg="mod">
          <ac:chgData name="Scott, Jennifer" userId="5959fc91-65d5-4043-b648-7ded706a5c27" providerId="ADAL" clId="{3EA0B51F-8E03-4E29-9939-8BFBDB6B5711}" dt="2022-01-06T09:40:35.615" v="44" actId="1076"/>
          <ac:picMkLst>
            <pc:docMk/>
            <pc:sldMk cId="4137828611" sldId="261"/>
            <ac:picMk id="39" creationId="{C29506AB-1CC0-431C-A589-A87CD1658034}"/>
          </ac:picMkLst>
        </pc:picChg>
        <pc:picChg chg="mod">
          <ac:chgData name="Scott, Jennifer" userId="5959fc91-65d5-4043-b648-7ded706a5c27" providerId="ADAL" clId="{3EA0B51F-8E03-4E29-9939-8BFBDB6B5711}" dt="2022-01-06T09:40:30.805" v="41" actId="1076"/>
          <ac:picMkLst>
            <pc:docMk/>
            <pc:sldMk cId="4137828611" sldId="261"/>
            <ac:picMk id="40" creationId="{37B3E04B-A91B-443F-A5B4-700E0FD2CDF0}"/>
          </ac:picMkLst>
        </pc:picChg>
        <pc:picChg chg="mod">
          <ac:chgData name="Scott, Jennifer" userId="5959fc91-65d5-4043-b648-7ded706a5c27" providerId="ADAL" clId="{3EA0B51F-8E03-4E29-9939-8BFBDB6B5711}" dt="2022-01-06T09:40:32.546" v="42" actId="1076"/>
          <ac:picMkLst>
            <pc:docMk/>
            <pc:sldMk cId="4137828611" sldId="261"/>
            <ac:picMk id="41" creationId="{3B1A53C3-DDD3-45D1-A489-8CBEB9BC0396}"/>
          </ac:picMkLst>
        </pc:picChg>
      </pc:sldChg>
      <pc:sldChg chg="modSp">
        <pc:chgData name="Scott, Jennifer" userId="5959fc91-65d5-4043-b648-7ded706a5c27" providerId="ADAL" clId="{3EA0B51F-8E03-4E29-9939-8BFBDB6B5711}" dt="2022-01-06T09:36:21.706" v="37" actId="208"/>
        <pc:sldMkLst>
          <pc:docMk/>
          <pc:sldMk cId="3317870377" sldId="262"/>
        </pc:sldMkLst>
        <pc:spChg chg="mod">
          <ac:chgData name="Scott, Jennifer" userId="5959fc91-65d5-4043-b648-7ded706a5c27" providerId="ADAL" clId="{3EA0B51F-8E03-4E29-9939-8BFBDB6B5711}" dt="2022-01-06T09:36:21.706" v="37" actId="208"/>
          <ac:spMkLst>
            <pc:docMk/>
            <pc:sldMk cId="3317870377" sldId="262"/>
            <ac:spMk id="4" creationId="{02899BA6-81E8-4D8C-BC91-ACE2B4899700}"/>
          </ac:spMkLst>
        </pc:spChg>
        <pc:spChg chg="mod">
          <ac:chgData name="Scott, Jennifer" userId="5959fc91-65d5-4043-b648-7ded706a5c27" providerId="ADAL" clId="{3EA0B51F-8E03-4E29-9939-8BFBDB6B5711}" dt="2022-01-06T09:35:27.218" v="33" actId="208"/>
          <ac:spMkLst>
            <pc:docMk/>
            <pc:sldMk cId="3317870377" sldId="262"/>
            <ac:spMk id="6" creationId="{621F6E41-34B8-4D4B-9E5A-065FBD11795F}"/>
          </ac:spMkLst>
        </pc:spChg>
        <pc:spChg chg="mod">
          <ac:chgData name="Scott, Jennifer" userId="5959fc91-65d5-4043-b648-7ded706a5c27" providerId="ADAL" clId="{3EA0B51F-8E03-4E29-9939-8BFBDB6B5711}" dt="2022-01-06T09:35:14.426" v="28" actId="208"/>
          <ac:spMkLst>
            <pc:docMk/>
            <pc:sldMk cId="3317870377" sldId="262"/>
            <ac:spMk id="12" creationId="{03FB5633-DBBC-452E-93A7-25829074FA10}"/>
          </ac:spMkLst>
        </pc:spChg>
        <pc:spChg chg="mod">
          <ac:chgData name="Scott, Jennifer" userId="5959fc91-65d5-4043-b648-7ded706a5c27" providerId="ADAL" clId="{3EA0B51F-8E03-4E29-9939-8BFBDB6B5711}" dt="2022-01-06T09:35:31.042" v="35" actId="208"/>
          <ac:spMkLst>
            <pc:docMk/>
            <pc:sldMk cId="3317870377" sldId="262"/>
            <ac:spMk id="17" creationId="{ED16E104-8FD3-4B1F-A016-B73AFDCAD6E9}"/>
          </ac:spMkLst>
        </pc:spChg>
        <pc:spChg chg="mod">
          <ac:chgData name="Scott, Jennifer" userId="5959fc91-65d5-4043-b648-7ded706a5c27" providerId="ADAL" clId="{3EA0B51F-8E03-4E29-9939-8BFBDB6B5711}" dt="2022-01-06T09:34:48.834" v="27" actId="208"/>
          <ac:spMkLst>
            <pc:docMk/>
            <pc:sldMk cId="3317870377" sldId="262"/>
            <ac:spMk id="18" creationId="{A3F9B9E0-BE8D-4E83-8D91-2B405B8F3D6D}"/>
          </ac:spMkLst>
        </pc:spChg>
        <pc:spChg chg="mod">
          <ac:chgData name="Scott, Jennifer" userId="5959fc91-65d5-4043-b648-7ded706a5c27" providerId="ADAL" clId="{3EA0B51F-8E03-4E29-9939-8BFBDB6B5711}" dt="2022-01-06T09:35:16.705" v="29" actId="208"/>
          <ac:spMkLst>
            <pc:docMk/>
            <pc:sldMk cId="3317870377" sldId="262"/>
            <ac:spMk id="21" creationId="{0D99A854-B2F0-41FD-B23A-7B5A5C9ACC03}"/>
          </ac:spMkLst>
        </pc:spChg>
        <pc:spChg chg="mod">
          <ac:chgData name="Scott, Jennifer" userId="5959fc91-65d5-4043-b648-7ded706a5c27" providerId="ADAL" clId="{3EA0B51F-8E03-4E29-9939-8BFBDB6B5711}" dt="2022-01-06T09:35:18.562" v="30" actId="208"/>
          <ac:spMkLst>
            <pc:docMk/>
            <pc:sldMk cId="3317870377" sldId="262"/>
            <ac:spMk id="22" creationId="{02E12462-50A2-4F0A-BCD6-A6C77C34A087}"/>
          </ac:spMkLst>
        </pc:spChg>
        <pc:spChg chg="mod">
          <ac:chgData name="Scott, Jennifer" userId="5959fc91-65d5-4043-b648-7ded706a5c27" providerId="ADAL" clId="{3EA0B51F-8E03-4E29-9939-8BFBDB6B5711}" dt="2022-01-06T09:34:46.394" v="26" actId="208"/>
          <ac:spMkLst>
            <pc:docMk/>
            <pc:sldMk cId="3317870377" sldId="262"/>
            <ac:spMk id="41" creationId="{CEA018EA-29C5-4AAF-8F7A-4D57E762BC66}"/>
          </ac:spMkLst>
        </pc:spChg>
        <pc:cxnChg chg="mod">
          <ac:chgData name="Scott, Jennifer" userId="5959fc91-65d5-4043-b648-7ded706a5c27" providerId="ADAL" clId="{3EA0B51F-8E03-4E29-9939-8BFBDB6B5711}" dt="2022-01-06T09:35:28.978" v="34" actId="208"/>
          <ac:cxnSpMkLst>
            <pc:docMk/>
            <pc:sldMk cId="3317870377" sldId="262"/>
            <ac:cxnSpMk id="15" creationId="{43D5C819-4D5D-41A1-B97E-55A69C1230F7}"/>
          </ac:cxnSpMkLst>
        </pc:cxnChg>
        <pc:cxnChg chg="mod">
          <ac:chgData name="Scott, Jennifer" userId="5959fc91-65d5-4043-b648-7ded706a5c27" providerId="ADAL" clId="{3EA0B51F-8E03-4E29-9939-8BFBDB6B5711}" dt="2022-01-06T09:36:19.979" v="36" actId="208"/>
          <ac:cxnSpMkLst>
            <pc:docMk/>
            <pc:sldMk cId="3317870377" sldId="262"/>
            <ac:cxnSpMk id="27" creationId="{799ABE23-A0E8-4E1F-81FD-2DD9CC14CC90}"/>
          </ac:cxnSpMkLst>
        </pc:cxnChg>
        <pc:cxnChg chg="mod">
          <ac:chgData name="Scott, Jennifer" userId="5959fc91-65d5-4043-b648-7ded706a5c27" providerId="ADAL" clId="{3EA0B51F-8E03-4E29-9939-8BFBDB6B5711}" dt="2022-01-06T09:34:31.842" v="19" actId="208"/>
          <ac:cxnSpMkLst>
            <pc:docMk/>
            <pc:sldMk cId="3317870377" sldId="262"/>
            <ac:cxnSpMk id="29" creationId="{FB034F3B-8AC2-4D64-AD17-5DC067293AAE}"/>
          </ac:cxnSpMkLst>
        </pc:cxnChg>
        <pc:cxnChg chg="mod">
          <ac:chgData name="Scott, Jennifer" userId="5959fc91-65d5-4043-b648-7ded706a5c27" providerId="ADAL" clId="{3EA0B51F-8E03-4E29-9939-8BFBDB6B5711}" dt="2022-01-06T09:34:37.834" v="22" actId="208"/>
          <ac:cxnSpMkLst>
            <pc:docMk/>
            <pc:sldMk cId="3317870377" sldId="262"/>
            <ac:cxnSpMk id="32" creationId="{648DA469-688C-4F8F-86E9-A77B88F97203}"/>
          </ac:cxnSpMkLst>
        </pc:cxnChg>
        <pc:cxnChg chg="mod">
          <ac:chgData name="Scott, Jennifer" userId="5959fc91-65d5-4043-b648-7ded706a5c27" providerId="ADAL" clId="{3EA0B51F-8E03-4E29-9939-8BFBDB6B5711}" dt="2022-01-06T09:35:25.434" v="32" actId="208"/>
          <ac:cxnSpMkLst>
            <pc:docMk/>
            <pc:sldMk cId="3317870377" sldId="262"/>
            <ac:cxnSpMk id="37" creationId="{93AE2D51-AC2C-42F3-8A6F-8DA352EFC938}"/>
          </ac:cxnSpMkLst>
        </pc:cxnChg>
        <pc:cxnChg chg="mod">
          <ac:chgData name="Scott, Jennifer" userId="5959fc91-65d5-4043-b648-7ded706a5c27" providerId="ADAL" clId="{3EA0B51F-8E03-4E29-9939-8BFBDB6B5711}" dt="2022-01-06T09:34:39.963" v="23" actId="208"/>
          <ac:cxnSpMkLst>
            <pc:docMk/>
            <pc:sldMk cId="3317870377" sldId="262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3EA0B51F-8E03-4E29-9939-8BFBDB6B5711}" dt="2022-01-06T09:34:42.082" v="24" actId="208"/>
          <ac:cxnSpMkLst>
            <pc:docMk/>
            <pc:sldMk cId="3317870377" sldId="262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3EA0B51F-8E03-4E29-9939-8BFBDB6B5711}" dt="2022-01-06T09:34:43.892" v="25" actId="208"/>
          <ac:cxnSpMkLst>
            <pc:docMk/>
            <pc:sldMk cId="3317870377" sldId="262"/>
            <ac:cxnSpMk id="53" creationId="{0FFD828F-E404-4D4E-97A8-093A122B3C07}"/>
          </ac:cxnSpMkLst>
        </pc:cxnChg>
        <pc:cxnChg chg="mod">
          <ac:chgData name="Scott, Jennifer" userId="5959fc91-65d5-4043-b648-7ded706a5c27" providerId="ADAL" clId="{3EA0B51F-8E03-4E29-9939-8BFBDB6B5711}" dt="2022-01-06T09:34:35.539" v="21" actId="208"/>
          <ac:cxnSpMkLst>
            <pc:docMk/>
            <pc:sldMk cId="3317870377" sldId="262"/>
            <ac:cxnSpMk id="58" creationId="{6C24ACBF-6AE5-4313-83FE-2262051EEC39}"/>
          </ac:cxnSpMkLst>
        </pc:cxnChg>
        <pc:cxnChg chg="mod">
          <ac:chgData name="Scott, Jennifer" userId="5959fc91-65d5-4043-b648-7ded706a5c27" providerId="ADAL" clId="{3EA0B51F-8E03-4E29-9939-8BFBDB6B5711}" dt="2022-01-06T09:35:22.137" v="31" actId="208"/>
          <ac:cxnSpMkLst>
            <pc:docMk/>
            <pc:sldMk cId="3317870377" sldId="262"/>
            <ac:cxnSpMk id="69" creationId="{00ED3C3E-7938-46AA-B3F8-3315986B9BBD}"/>
          </ac:cxnSpMkLst>
        </pc:cxnChg>
        <pc:cxnChg chg="mod">
          <ac:chgData name="Scott, Jennifer" userId="5959fc91-65d5-4043-b648-7ded706a5c27" providerId="ADAL" clId="{3EA0B51F-8E03-4E29-9939-8BFBDB6B5711}" dt="2022-01-06T09:34:33.650" v="20" actId="208"/>
          <ac:cxnSpMkLst>
            <pc:docMk/>
            <pc:sldMk cId="3317870377" sldId="262"/>
            <ac:cxnSpMk id="84" creationId="{DA80DCAB-DE14-4E93-8FC1-55CF0B7D8FAF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F52EF-4166-4F87-8B8F-0D721FBAB54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DD15D9A1-E8FA-4E90-9D23-A9D5C4EDF4AB}">
      <dgm:prSet phldrT="[Text]"/>
      <dgm:spPr/>
      <dgm:t>
        <a:bodyPr/>
        <a:lstStyle/>
        <a:p>
          <a:r>
            <a:rPr lang="en-GB" dirty="0"/>
            <a:t>Member of staff is not known to be positive for Covid or has not been identified as a contact of a positive case</a:t>
          </a:r>
        </a:p>
      </dgm:t>
    </dgm:pt>
    <dgm:pt modelId="{40798A60-8A5C-4A74-BF6D-78F4CCC7EE53}" type="parTrans" cxnId="{B2E5E314-82BD-4B97-BF44-04F57CC0583F}">
      <dgm:prSet/>
      <dgm:spPr/>
      <dgm:t>
        <a:bodyPr/>
        <a:lstStyle/>
        <a:p>
          <a:endParaRPr lang="en-GB"/>
        </a:p>
      </dgm:t>
    </dgm:pt>
    <dgm:pt modelId="{9307E4B9-5857-458E-9BEE-21094763581D}" type="sibTrans" cxnId="{B2E5E314-82BD-4B97-BF44-04F57CC0583F}">
      <dgm:prSet/>
      <dgm:spPr/>
      <dgm:t>
        <a:bodyPr/>
        <a:lstStyle/>
        <a:p>
          <a:endParaRPr lang="en-GB"/>
        </a:p>
      </dgm:t>
    </dgm:pt>
    <dgm:pt modelId="{F93A2CE7-F67A-48F8-81A9-C5CC62183616}">
      <dgm:prSet phldrT="[Text]"/>
      <dgm:spPr/>
      <dgm:t>
        <a:bodyPr/>
        <a:lstStyle/>
        <a:p>
          <a:r>
            <a:rPr lang="en-GB" dirty="0"/>
            <a:t>Has no symptoms</a:t>
          </a:r>
        </a:p>
      </dgm:t>
    </dgm:pt>
    <dgm:pt modelId="{75AB27D5-74F1-4961-A2C9-300BD7C7C121}" type="parTrans" cxnId="{66460F7E-C853-42E0-A6FE-635F919E44B2}">
      <dgm:prSet/>
      <dgm:spPr/>
      <dgm:t>
        <a:bodyPr/>
        <a:lstStyle/>
        <a:p>
          <a:endParaRPr lang="en-GB"/>
        </a:p>
      </dgm:t>
    </dgm:pt>
    <dgm:pt modelId="{57D27433-2A61-4940-9C0F-87E146091C16}" type="sibTrans" cxnId="{66460F7E-C853-42E0-A6FE-635F919E44B2}">
      <dgm:prSet/>
      <dgm:spPr/>
      <dgm:t>
        <a:bodyPr/>
        <a:lstStyle/>
        <a:p>
          <a:endParaRPr lang="en-GB"/>
        </a:p>
      </dgm:t>
    </dgm:pt>
    <dgm:pt modelId="{E874E0E3-BD62-4F02-8CEE-65DF43054ABE}">
      <dgm:prSet phldrT="[Text]"/>
      <dgm:spPr/>
      <dgm:t>
        <a:bodyPr/>
        <a:lstStyle/>
        <a:p>
          <a:r>
            <a:rPr lang="en-GB" dirty="0"/>
            <a:t>Has symptoms</a:t>
          </a:r>
        </a:p>
      </dgm:t>
    </dgm:pt>
    <dgm:pt modelId="{5924D377-05DB-4CB6-98AF-2149FF2D423A}" type="parTrans" cxnId="{343D1C22-32B0-4F6D-B472-0B5A4638CE8A}">
      <dgm:prSet/>
      <dgm:spPr/>
      <dgm:t>
        <a:bodyPr/>
        <a:lstStyle/>
        <a:p>
          <a:endParaRPr lang="en-GB"/>
        </a:p>
      </dgm:t>
    </dgm:pt>
    <dgm:pt modelId="{01A260AF-A96F-4F78-B285-7B8302B8D93E}" type="sibTrans" cxnId="{343D1C22-32B0-4F6D-B472-0B5A4638CE8A}">
      <dgm:prSet/>
      <dgm:spPr/>
      <dgm:t>
        <a:bodyPr/>
        <a:lstStyle/>
        <a:p>
          <a:endParaRPr lang="en-GB"/>
        </a:p>
      </dgm:t>
    </dgm:pt>
    <dgm:pt modelId="{A2A31C5A-A31A-4F57-B337-D804FC6820CF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Isolates and takes PCR </a:t>
          </a:r>
        </a:p>
        <a:p>
          <a:r>
            <a:rPr lang="en-GB" dirty="0"/>
            <a:t>(in community)</a:t>
          </a:r>
        </a:p>
      </dgm:t>
    </dgm:pt>
    <dgm:pt modelId="{DAFCB21A-D2BC-43C2-B414-8D7D916453B8}" type="parTrans" cxnId="{04580417-64A7-4CDB-8807-817930F83811}">
      <dgm:prSet/>
      <dgm:spPr/>
      <dgm:t>
        <a:bodyPr/>
        <a:lstStyle/>
        <a:p>
          <a:endParaRPr lang="en-GB"/>
        </a:p>
      </dgm:t>
    </dgm:pt>
    <dgm:pt modelId="{8F4C6489-CE9E-4F7E-9E52-0A9B2E888CBD}" type="sibTrans" cxnId="{04580417-64A7-4CDB-8807-817930F83811}">
      <dgm:prSet/>
      <dgm:spPr/>
      <dgm:t>
        <a:bodyPr/>
        <a:lstStyle/>
        <a:p>
          <a:endParaRPr lang="en-GB"/>
        </a:p>
      </dgm:t>
    </dgm:pt>
    <dgm:pt modelId="{4990C759-3032-40B8-BA4E-6F5C92AEF72B}">
      <dgm:prSet/>
      <dgm:spPr/>
      <dgm:t>
        <a:bodyPr/>
        <a:lstStyle/>
        <a:p>
          <a:r>
            <a:rPr lang="en-GB" dirty="0"/>
            <a:t>Undertakes Routine Testing (Twice Weekly LFD  before shift)</a:t>
          </a:r>
        </a:p>
      </dgm:t>
    </dgm:pt>
    <dgm:pt modelId="{9BF916D1-5126-441B-B705-3A0FE8A35331}" type="parTrans" cxnId="{0617C9D9-C1D7-4003-9718-FAC655A33B24}">
      <dgm:prSet/>
      <dgm:spPr/>
      <dgm:t>
        <a:bodyPr/>
        <a:lstStyle/>
        <a:p>
          <a:endParaRPr lang="en-GB"/>
        </a:p>
      </dgm:t>
    </dgm:pt>
    <dgm:pt modelId="{8E0558BC-68DD-4194-8946-F1CA25CC283F}" type="sibTrans" cxnId="{0617C9D9-C1D7-4003-9718-FAC655A33B24}">
      <dgm:prSet/>
      <dgm:spPr/>
      <dgm:t>
        <a:bodyPr/>
        <a:lstStyle/>
        <a:p>
          <a:endParaRPr lang="en-GB"/>
        </a:p>
      </dgm:t>
    </dgm:pt>
    <dgm:pt modelId="{ADDAA887-DEF0-40BF-A76C-625D262AC1E2}">
      <dgm:prSet/>
      <dgm:spPr/>
      <dgm:t>
        <a:bodyPr/>
        <a:lstStyle/>
        <a:p>
          <a:r>
            <a:rPr lang="en-GB" dirty="0"/>
            <a:t>Tests are negative. </a:t>
          </a:r>
        </a:p>
      </dgm:t>
    </dgm:pt>
    <dgm:pt modelId="{1312ACCD-FA37-4FCC-8002-7678C5C35308}" type="parTrans" cxnId="{12F4DD25-8C14-4CD6-A29D-61EF18864C4D}">
      <dgm:prSet/>
      <dgm:spPr/>
      <dgm:t>
        <a:bodyPr/>
        <a:lstStyle/>
        <a:p>
          <a:endParaRPr lang="en-GB"/>
        </a:p>
      </dgm:t>
    </dgm:pt>
    <dgm:pt modelId="{2C700273-EFB4-4AE1-AB0B-D4BEFE585ECE}" type="sibTrans" cxnId="{12F4DD25-8C14-4CD6-A29D-61EF18864C4D}">
      <dgm:prSet/>
      <dgm:spPr/>
      <dgm:t>
        <a:bodyPr/>
        <a:lstStyle/>
        <a:p>
          <a:endParaRPr lang="en-GB"/>
        </a:p>
      </dgm:t>
    </dgm:pt>
    <dgm:pt modelId="{FB677F14-11EA-4778-A8B1-6E1E33D86F53}">
      <dgm:prSet/>
      <dgm:spPr/>
      <dgm:t>
        <a:bodyPr/>
        <a:lstStyle/>
        <a:p>
          <a:r>
            <a:rPr lang="en-GB" dirty="0"/>
            <a:t>LFD test Positive</a:t>
          </a:r>
        </a:p>
      </dgm:t>
    </dgm:pt>
    <dgm:pt modelId="{04B2E8AE-D6FE-4B8B-81FD-AFE3A3A65CAD}" type="parTrans" cxnId="{A8F55F8C-6980-4202-A36D-05F7B652912F}">
      <dgm:prSet/>
      <dgm:spPr/>
      <dgm:t>
        <a:bodyPr/>
        <a:lstStyle/>
        <a:p>
          <a:endParaRPr lang="en-GB"/>
        </a:p>
      </dgm:t>
    </dgm:pt>
    <dgm:pt modelId="{74993C71-6B49-4F9A-8CEA-03D7C7DE9E45}" type="sibTrans" cxnId="{A8F55F8C-6980-4202-A36D-05F7B652912F}">
      <dgm:prSet/>
      <dgm:spPr/>
      <dgm:t>
        <a:bodyPr/>
        <a:lstStyle/>
        <a:p>
          <a:endParaRPr lang="en-GB"/>
        </a:p>
      </dgm:t>
    </dgm:pt>
    <dgm:pt modelId="{BFEAE979-A8BA-4984-A922-8909124D4533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 in line with Government guidelines. Confirmatory PCR test NOT required </a:t>
          </a:r>
        </a:p>
      </dgm:t>
    </dgm:pt>
    <dgm:pt modelId="{47C3AEF1-2D3A-46A1-8E17-121027125242}" type="parTrans" cxnId="{1C6D1F44-0E81-4CB4-B7AE-613C533B593A}">
      <dgm:prSet/>
      <dgm:spPr/>
      <dgm:t>
        <a:bodyPr/>
        <a:lstStyle/>
        <a:p>
          <a:endParaRPr lang="en-GB"/>
        </a:p>
      </dgm:t>
    </dgm:pt>
    <dgm:pt modelId="{DE67E376-797E-409C-B3FF-EE6D2CE747BD}" type="sibTrans" cxnId="{1C6D1F44-0E81-4CB4-B7AE-613C533B593A}">
      <dgm:prSet/>
      <dgm:spPr/>
      <dgm:t>
        <a:bodyPr/>
        <a:lstStyle/>
        <a:p>
          <a:endParaRPr lang="en-GB"/>
        </a:p>
      </dgm:t>
    </dgm:pt>
    <dgm:pt modelId="{1174D22D-1F66-4868-BAE8-A0FDC2B0C876}">
      <dgm:prSet/>
      <dgm:spPr>
        <a:solidFill>
          <a:schemeClr val="accent6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/>
            <a:t>Continues to work</a:t>
          </a:r>
        </a:p>
      </dgm:t>
    </dgm:pt>
    <dgm:pt modelId="{A6CD39C3-A667-4FC7-92B4-7C5F0F99A7C1}" type="parTrans" cxnId="{7165E9C2-ED52-41E8-8773-7567AC66A2A0}">
      <dgm:prSet/>
      <dgm:spPr/>
      <dgm:t>
        <a:bodyPr/>
        <a:lstStyle/>
        <a:p>
          <a:endParaRPr lang="en-GB"/>
        </a:p>
      </dgm:t>
    </dgm:pt>
    <dgm:pt modelId="{2BBFA87F-B8A6-4ED4-9C8C-21BCA3D68FAE}" type="sibTrans" cxnId="{7165E9C2-ED52-41E8-8773-7567AC66A2A0}">
      <dgm:prSet/>
      <dgm:spPr/>
      <dgm:t>
        <a:bodyPr/>
        <a:lstStyle/>
        <a:p>
          <a:endParaRPr lang="en-GB"/>
        </a:p>
      </dgm:t>
    </dgm:pt>
    <dgm:pt modelId="{DA7791A8-ABCD-41F3-B561-9C3CF7878BCF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dirty="0"/>
            <a:t>Test to return to work: See  slide 4-  ‘</a:t>
          </a:r>
          <a:r>
            <a:rPr lang="en-GB" i="1" dirty="0"/>
            <a:t>Staff returning to the workplace following a Positive Test for Covid 19’</a:t>
          </a:r>
        </a:p>
        <a:p>
          <a:endParaRPr lang="en-GB" dirty="0"/>
        </a:p>
      </dgm:t>
    </dgm:pt>
    <dgm:pt modelId="{6F914AB9-FC17-49F4-B6CA-1338896A0621}" type="parTrans" cxnId="{03A1A236-9420-43B0-8305-207DC6AC3637}">
      <dgm:prSet/>
      <dgm:spPr/>
      <dgm:t>
        <a:bodyPr/>
        <a:lstStyle/>
        <a:p>
          <a:endParaRPr lang="en-GB"/>
        </a:p>
      </dgm:t>
    </dgm:pt>
    <dgm:pt modelId="{97CAA58B-265A-4B63-9B6C-1A668ABEEAB1}" type="sibTrans" cxnId="{03A1A236-9420-43B0-8305-207DC6AC3637}">
      <dgm:prSet/>
      <dgm:spPr/>
      <dgm:t>
        <a:bodyPr/>
        <a:lstStyle/>
        <a:p>
          <a:endParaRPr lang="en-GB"/>
        </a:p>
      </dgm:t>
    </dgm:pt>
    <dgm:pt modelId="{0764BA4C-E534-435C-862D-D6334DEFEAB6}">
      <dgm:prSet custT="1"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endParaRPr lang="en-GB" sz="800" dirty="0"/>
        </a:p>
        <a:p>
          <a:r>
            <a:rPr lang="en-GB" sz="800" dirty="0"/>
            <a:t>If test is positive: Test to return to work: See  slide 4-  ‘Staff returning to the workplace following a Positive Test for Covid 19</a:t>
          </a:r>
        </a:p>
        <a:p>
          <a:r>
            <a:rPr lang="en-GB" sz="600" dirty="0"/>
            <a:t> </a:t>
          </a:r>
        </a:p>
      </dgm:t>
    </dgm:pt>
    <dgm:pt modelId="{6188ED9C-22E3-4C7B-BF7B-9E59537F54A4}" type="parTrans" cxnId="{8A61DD98-6DF0-4DB7-94AF-A285B5862642}">
      <dgm:prSet/>
      <dgm:spPr/>
      <dgm:t>
        <a:bodyPr/>
        <a:lstStyle/>
        <a:p>
          <a:endParaRPr lang="en-GB"/>
        </a:p>
      </dgm:t>
    </dgm:pt>
    <dgm:pt modelId="{3D648265-2B2D-48E9-A6D1-2C2289EE39E0}" type="sibTrans" cxnId="{8A61DD98-6DF0-4DB7-94AF-A285B5862642}">
      <dgm:prSet/>
      <dgm:spPr/>
      <dgm:t>
        <a:bodyPr/>
        <a:lstStyle/>
        <a:p>
          <a:endParaRPr lang="en-GB"/>
        </a:p>
      </dgm:t>
    </dgm:pt>
    <dgm:pt modelId="{90F074A1-D8A7-485B-87AB-F08F021F931B}">
      <dgm:prSet/>
      <dgm:spPr>
        <a:solidFill>
          <a:schemeClr val="accent6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If Test is negative, return to work once symptoms have subsided</a:t>
          </a:r>
        </a:p>
      </dgm:t>
    </dgm:pt>
    <dgm:pt modelId="{07F8DFA6-E4A5-4224-848B-DAAFD21B15A6}" type="parTrans" cxnId="{8C817569-1CA7-4A63-8DB5-5525B36DEA55}">
      <dgm:prSet/>
      <dgm:spPr/>
      <dgm:t>
        <a:bodyPr/>
        <a:lstStyle/>
        <a:p>
          <a:endParaRPr lang="en-GB"/>
        </a:p>
      </dgm:t>
    </dgm:pt>
    <dgm:pt modelId="{D93C85D7-3F07-4405-BB9C-C676204656EE}" type="sibTrans" cxnId="{8C817569-1CA7-4A63-8DB5-5525B36DEA55}">
      <dgm:prSet/>
      <dgm:spPr/>
      <dgm:t>
        <a:bodyPr/>
        <a:lstStyle/>
        <a:p>
          <a:endParaRPr lang="en-GB"/>
        </a:p>
      </dgm:t>
    </dgm:pt>
    <dgm:pt modelId="{A92B6488-5E4E-43FB-A643-262C5E7142D1}" type="pres">
      <dgm:prSet presAssocID="{E35F52EF-4166-4F87-8B8F-0D721FBAB5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568E52-2CD3-4886-BF07-85822605CA81}" type="pres">
      <dgm:prSet presAssocID="{DD15D9A1-E8FA-4E90-9D23-A9D5C4EDF4AB}" presName="hierRoot1" presStyleCnt="0">
        <dgm:presLayoutVars>
          <dgm:hierBranch val="init"/>
        </dgm:presLayoutVars>
      </dgm:prSet>
      <dgm:spPr/>
    </dgm:pt>
    <dgm:pt modelId="{6B5BC5BD-1C83-4000-91DF-F773140DD9E0}" type="pres">
      <dgm:prSet presAssocID="{DD15D9A1-E8FA-4E90-9D23-A9D5C4EDF4AB}" presName="rootComposite1" presStyleCnt="0"/>
      <dgm:spPr/>
    </dgm:pt>
    <dgm:pt modelId="{AE1FA07A-184A-4254-8A9A-E4498F59C30F}" type="pres">
      <dgm:prSet presAssocID="{DD15D9A1-E8FA-4E90-9D23-A9D5C4EDF4AB}" presName="rootText1" presStyleLbl="node0" presStyleIdx="0" presStyleCnt="1">
        <dgm:presLayoutVars>
          <dgm:chPref val="3"/>
        </dgm:presLayoutVars>
      </dgm:prSet>
      <dgm:spPr/>
    </dgm:pt>
    <dgm:pt modelId="{4CAB4B8F-0979-48D4-807E-F47AC622D9C4}" type="pres">
      <dgm:prSet presAssocID="{DD15D9A1-E8FA-4E90-9D23-A9D5C4EDF4AB}" presName="rootConnector1" presStyleLbl="node1" presStyleIdx="0" presStyleCnt="0"/>
      <dgm:spPr/>
    </dgm:pt>
    <dgm:pt modelId="{AD6D1A8F-C292-44EF-AB68-665B33C50154}" type="pres">
      <dgm:prSet presAssocID="{DD15D9A1-E8FA-4E90-9D23-A9D5C4EDF4AB}" presName="hierChild2" presStyleCnt="0"/>
      <dgm:spPr/>
    </dgm:pt>
    <dgm:pt modelId="{FF940F19-D641-4D93-B786-263B8B4A650F}" type="pres">
      <dgm:prSet presAssocID="{75AB27D5-74F1-4961-A2C9-300BD7C7C121}" presName="Name37" presStyleLbl="parChTrans1D2" presStyleIdx="0" presStyleCnt="2"/>
      <dgm:spPr/>
    </dgm:pt>
    <dgm:pt modelId="{AF4288C0-3D65-4B10-8B44-9812E76CBE4A}" type="pres">
      <dgm:prSet presAssocID="{F93A2CE7-F67A-48F8-81A9-C5CC62183616}" presName="hierRoot2" presStyleCnt="0">
        <dgm:presLayoutVars>
          <dgm:hierBranch val="init"/>
        </dgm:presLayoutVars>
      </dgm:prSet>
      <dgm:spPr/>
    </dgm:pt>
    <dgm:pt modelId="{20C999B5-746D-4998-AFC8-4D4BBA5A2BC5}" type="pres">
      <dgm:prSet presAssocID="{F93A2CE7-F67A-48F8-81A9-C5CC62183616}" presName="rootComposite" presStyleCnt="0"/>
      <dgm:spPr/>
    </dgm:pt>
    <dgm:pt modelId="{410637D5-9A56-4B57-B6B0-92150A1D2FD6}" type="pres">
      <dgm:prSet presAssocID="{F93A2CE7-F67A-48F8-81A9-C5CC62183616}" presName="rootText" presStyleLbl="node2" presStyleIdx="0" presStyleCnt="2">
        <dgm:presLayoutVars>
          <dgm:chPref val="3"/>
        </dgm:presLayoutVars>
      </dgm:prSet>
      <dgm:spPr/>
    </dgm:pt>
    <dgm:pt modelId="{25E47163-605B-4243-BF35-47A44161F1C1}" type="pres">
      <dgm:prSet presAssocID="{F93A2CE7-F67A-48F8-81A9-C5CC62183616}" presName="rootConnector" presStyleLbl="node2" presStyleIdx="0" presStyleCnt="2"/>
      <dgm:spPr/>
    </dgm:pt>
    <dgm:pt modelId="{BE9B8A72-43B3-4409-946A-25FF242A59F6}" type="pres">
      <dgm:prSet presAssocID="{F93A2CE7-F67A-48F8-81A9-C5CC62183616}" presName="hierChild4" presStyleCnt="0"/>
      <dgm:spPr/>
    </dgm:pt>
    <dgm:pt modelId="{45D35F96-651C-4C05-A8F8-D1424C3EC2B8}" type="pres">
      <dgm:prSet presAssocID="{9BF916D1-5126-441B-B705-3A0FE8A35331}" presName="Name37" presStyleLbl="parChTrans1D3" presStyleIdx="0" presStyleCnt="2"/>
      <dgm:spPr/>
    </dgm:pt>
    <dgm:pt modelId="{1BC4310F-7C0A-4101-821F-DC4DB6D290F7}" type="pres">
      <dgm:prSet presAssocID="{4990C759-3032-40B8-BA4E-6F5C92AEF72B}" presName="hierRoot2" presStyleCnt="0">
        <dgm:presLayoutVars>
          <dgm:hierBranch val="init"/>
        </dgm:presLayoutVars>
      </dgm:prSet>
      <dgm:spPr/>
    </dgm:pt>
    <dgm:pt modelId="{68ADDF08-7334-44C1-941D-3F0E66FE8E32}" type="pres">
      <dgm:prSet presAssocID="{4990C759-3032-40B8-BA4E-6F5C92AEF72B}" presName="rootComposite" presStyleCnt="0"/>
      <dgm:spPr/>
    </dgm:pt>
    <dgm:pt modelId="{D3AFC321-8017-4ADD-8E8F-4CDA6E41B31B}" type="pres">
      <dgm:prSet presAssocID="{4990C759-3032-40B8-BA4E-6F5C92AEF72B}" presName="rootText" presStyleLbl="node3" presStyleIdx="0" presStyleCnt="2">
        <dgm:presLayoutVars>
          <dgm:chPref val="3"/>
        </dgm:presLayoutVars>
      </dgm:prSet>
      <dgm:spPr/>
    </dgm:pt>
    <dgm:pt modelId="{3E2649CF-B767-4DC6-8483-E8E6C96E8B52}" type="pres">
      <dgm:prSet presAssocID="{4990C759-3032-40B8-BA4E-6F5C92AEF72B}" presName="rootConnector" presStyleLbl="node3" presStyleIdx="0" presStyleCnt="2"/>
      <dgm:spPr/>
    </dgm:pt>
    <dgm:pt modelId="{25852E52-2FA0-428F-B52B-84EAB55EF25A}" type="pres">
      <dgm:prSet presAssocID="{4990C759-3032-40B8-BA4E-6F5C92AEF72B}" presName="hierChild4" presStyleCnt="0"/>
      <dgm:spPr/>
    </dgm:pt>
    <dgm:pt modelId="{82485D2C-F794-4D65-BD91-475C72ED6833}" type="pres">
      <dgm:prSet presAssocID="{1312ACCD-FA37-4FCC-8002-7678C5C35308}" presName="Name37" presStyleLbl="parChTrans1D4" presStyleIdx="0" presStyleCnt="7"/>
      <dgm:spPr/>
    </dgm:pt>
    <dgm:pt modelId="{A079D116-157B-4E39-9BC1-B92BEC901D21}" type="pres">
      <dgm:prSet presAssocID="{ADDAA887-DEF0-40BF-A76C-625D262AC1E2}" presName="hierRoot2" presStyleCnt="0">
        <dgm:presLayoutVars>
          <dgm:hierBranch val="init"/>
        </dgm:presLayoutVars>
      </dgm:prSet>
      <dgm:spPr/>
    </dgm:pt>
    <dgm:pt modelId="{6E71A942-C85A-4AAA-B1D5-6B56D41874A1}" type="pres">
      <dgm:prSet presAssocID="{ADDAA887-DEF0-40BF-A76C-625D262AC1E2}" presName="rootComposite" presStyleCnt="0"/>
      <dgm:spPr/>
    </dgm:pt>
    <dgm:pt modelId="{827515E9-29C1-466D-A49D-E37A61F7A5F4}" type="pres">
      <dgm:prSet presAssocID="{ADDAA887-DEF0-40BF-A76C-625D262AC1E2}" presName="rootText" presStyleLbl="node4" presStyleIdx="0" presStyleCnt="7">
        <dgm:presLayoutVars>
          <dgm:chPref val="3"/>
        </dgm:presLayoutVars>
      </dgm:prSet>
      <dgm:spPr/>
    </dgm:pt>
    <dgm:pt modelId="{3853528A-3E5B-459C-B07F-AD8809EFE5E7}" type="pres">
      <dgm:prSet presAssocID="{ADDAA887-DEF0-40BF-A76C-625D262AC1E2}" presName="rootConnector" presStyleLbl="node4" presStyleIdx="0" presStyleCnt="7"/>
      <dgm:spPr/>
    </dgm:pt>
    <dgm:pt modelId="{B0460DA0-187F-4791-B23C-F76CD0855E14}" type="pres">
      <dgm:prSet presAssocID="{ADDAA887-DEF0-40BF-A76C-625D262AC1E2}" presName="hierChild4" presStyleCnt="0"/>
      <dgm:spPr/>
    </dgm:pt>
    <dgm:pt modelId="{883160A9-8C1F-4512-9B43-4A85B605B600}" type="pres">
      <dgm:prSet presAssocID="{A6CD39C3-A667-4FC7-92B4-7C5F0F99A7C1}" presName="Name37" presStyleLbl="parChTrans1D4" presStyleIdx="1" presStyleCnt="7"/>
      <dgm:spPr/>
    </dgm:pt>
    <dgm:pt modelId="{731DCA61-F129-415C-B6F2-B1338F437005}" type="pres">
      <dgm:prSet presAssocID="{1174D22D-1F66-4868-BAE8-A0FDC2B0C876}" presName="hierRoot2" presStyleCnt="0">
        <dgm:presLayoutVars>
          <dgm:hierBranch val="init"/>
        </dgm:presLayoutVars>
      </dgm:prSet>
      <dgm:spPr/>
    </dgm:pt>
    <dgm:pt modelId="{06020D79-10CB-4917-8C35-177064F3ECE0}" type="pres">
      <dgm:prSet presAssocID="{1174D22D-1F66-4868-BAE8-A0FDC2B0C876}" presName="rootComposite" presStyleCnt="0"/>
      <dgm:spPr/>
    </dgm:pt>
    <dgm:pt modelId="{FB550C83-D789-4CF5-B2C6-E33DFECEA2EF}" type="pres">
      <dgm:prSet presAssocID="{1174D22D-1F66-4868-BAE8-A0FDC2B0C876}" presName="rootText" presStyleLbl="node4" presStyleIdx="1" presStyleCnt="7">
        <dgm:presLayoutVars>
          <dgm:chPref val="3"/>
        </dgm:presLayoutVars>
      </dgm:prSet>
      <dgm:spPr/>
    </dgm:pt>
    <dgm:pt modelId="{C3B86F49-C420-46D4-8241-A8100654DA24}" type="pres">
      <dgm:prSet presAssocID="{1174D22D-1F66-4868-BAE8-A0FDC2B0C876}" presName="rootConnector" presStyleLbl="node4" presStyleIdx="1" presStyleCnt="7"/>
      <dgm:spPr/>
    </dgm:pt>
    <dgm:pt modelId="{9C7BC565-1712-43EF-968D-83F5A0950ED6}" type="pres">
      <dgm:prSet presAssocID="{1174D22D-1F66-4868-BAE8-A0FDC2B0C876}" presName="hierChild4" presStyleCnt="0"/>
      <dgm:spPr/>
    </dgm:pt>
    <dgm:pt modelId="{8C1EA690-E030-4CE4-9944-91240366F8A3}" type="pres">
      <dgm:prSet presAssocID="{1174D22D-1F66-4868-BAE8-A0FDC2B0C876}" presName="hierChild5" presStyleCnt="0"/>
      <dgm:spPr/>
    </dgm:pt>
    <dgm:pt modelId="{4704BF8F-764E-468C-B8AB-47F8222F4981}" type="pres">
      <dgm:prSet presAssocID="{ADDAA887-DEF0-40BF-A76C-625D262AC1E2}" presName="hierChild5" presStyleCnt="0"/>
      <dgm:spPr/>
    </dgm:pt>
    <dgm:pt modelId="{1B24FC93-EF4A-4A6D-A4C1-2B366C02ABB0}" type="pres">
      <dgm:prSet presAssocID="{04B2E8AE-D6FE-4B8B-81FD-AFE3A3A65CAD}" presName="Name37" presStyleLbl="parChTrans1D4" presStyleIdx="2" presStyleCnt="7"/>
      <dgm:spPr/>
    </dgm:pt>
    <dgm:pt modelId="{094828A7-FF55-4011-BAAF-A5A8E5FA9791}" type="pres">
      <dgm:prSet presAssocID="{FB677F14-11EA-4778-A8B1-6E1E33D86F53}" presName="hierRoot2" presStyleCnt="0">
        <dgm:presLayoutVars>
          <dgm:hierBranch val="init"/>
        </dgm:presLayoutVars>
      </dgm:prSet>
      <dgm:spPr/>
    </dgm:pt>
    <dgm:pt modelId="{CB2AE979-FB75-4E24-A8C0-2A6351FB1F3F}" type="pres">
      <dgm:prSet presAssocID="{FB677F14-11EA-4778-A8B1-6E1E33D86F53}" presName="rootComposite" presStyleCnt="0"/>
      <dgm:spPr/>
    </dgm:pt>
    <dgm:pt modelId="{DFC4D033-8657-46C2-9E3B-3EE03B9320C1}" type="pres">
      <dgm:prSet presAssocID="{FB677F14-11EA-4778-A8B1-6E1E33D86F53}" presName="rootText" presStyleLbl="node4" presStyleIdx="2" presStyleCnt="7">
        <dgm:presLayoutVars>
          <dgm:chPref val="3"/>
        </dgm:presLayoutVars>
      </dgm:prSet>
      <dgm:spPr/>
    </dgm:pt>
    <dgm:pt modelId="{847BDC1F-DD9D-4AF4-9AF3-8FCA50100DE6}" type="pres">
      <dgm:prSet presAssocID="{FB677F14-11EA-4778-A8B1-6E1E33D86F53}" presName="rootConnector" presStyleLbl="node4" presStyleIdx="2" presStyleCnt="7"/>
      <dgm:spPr/>
    </dgm:pt>
    <dgm:pt modelId="{50B130D2-A2AA-4113-BAF1-53E4EBA700E8}" type="pres">
      <dgm:prSet presAssocID="{FB677F14-11EA-4778-A8B1-6E1E33D86F53}" presName="hierChild4" presStyleCnt="0"/>
      <dgm:spPr/>
    </dgm:pt>
    <dgm:pt modelId="{B053332B-9B18-4A4C-B35A-CBA20844AFA9}" type="pres">
      <dgm:prSet presAssocID="{47C3AEF1-2D3A-46A1-8E17-121027125242}" presName="Name37" presStyleLbl="parChTrans1D4" presStyleIdx="3" presStyleCnt="7"/>
      <dgm:spPr/>
    </dgm:pt>
    <dgm:pt modelId="{B83ABC10-4D18-4CFA-A081-B282A5766DD0}" type="pres">
      <dgm:prSet presAssocID="{BFEAE979-A8BA-4984-A922-8909124D4533}" presName="hierRoot2" presStyleCnt="0">
        <dgm:presLayoutVars>
          <dgm:hierBranch val="init"/>
        </dgm:presLayoutVars>
      </dgm:prSet>
      <dgm:spPr/>
    </dgm:pt>
    <dgm:pt modelId="{D6B16247-12B9-4A4C-B507-F92C97BBF731}" type="pres">
      <dgm:prSet presAssocID="{BFEAE979-A8BA-4984-A922-8909124D4533}" presName="rootComposite" presStyleCnt="0"/>
      <dgm:spPr/>
    </dgm:pt>
    <dgm:pt modelId="{8884FAE0-85FF-40FA-BD1F-4FE750BE0522}" type="pres">
      <dgm:prSet presAssocID="{BFEAE979-A8BA-4984-A922-8909124D4533}" presName="rootText" presStyleLbl="node4" presStyleIdx="3" presStyleCnt="7">
        <dgm:presLayoutVars>
          <dgm:chPref val="3"/>
        </dgm:presLayoutVars>
      </dgm:prSet>
      <dgm:spPr/>
    </dgm:pt>
    <dgm:pt modelId="{BE93FC49-D285-4A73-B621-4DA95FCDE808}" type="pres">
      <dgm:prSet presAssocID="{BFEAE979-A8BA-4984-A922-8909124D4533}" presName="rootConnector" presStyleLbl="node4" presStyleIdx="3" presStyleCnt="7"/>
      <dgm:spPr/>
    </dgm:pt>
    <dgm:pt modelId="{A085D21D-88CE-4D8F-B301-8B3D822C05A2}" type="pres">
      <dgm:prSet presAssocID="{BFEAE979-A8BA-4984-A922-8909124D4533}" presName="hierChild4" presStyleCnt="0"/>
      <dgm:spPr/>
    </dgm:pt>
    <dgm:pt modelId="{25A3DEC3-3673-4F7D-AD22-19F565B5332A}" type="pres">
      <dgm:prSet presAssocID="{6F914AB9-FC17-49F4-B6CA-1338896A0621}" presName="Name37" presStyleLbl="parChTrans1D4" presStyleIdx="4" presStyleCnt="7"/>
      <dgm:spPr/>
    </dgm:pt>
    <dgm:pt modelId="{B9C9F869-7C55-4016-8C05-EF2BDA9001B8}" type="pres">
      <dgm:prSet presAssocID="{DA7791A8-ABCD-41F3-B561-9C3CF7878BCF}" presName="hierRoot2" presStyleCnt="0">
        <dgm:presLayoutVars>
          <dgm:hierBranch val="init"/>
        </dgm:presLayoutVars>
      </dgm:prSet>
      <dgm:spPr/>
    </dgm:pt>
    <dgm:pt modelId="{7928C4BC-B5BF-4E45-90E7-7F620FEA5BCD}" type="pres">
      <dgm:prSet presAssocID="{DA7791A8-ABCD-41F3-B561-9C3CF7878BCF}" presName="rootComposite" presStyleCnt="0"/>
      <dgm:spPr/>
    </dgm:pt>
    <dgm:pt modelId="{A86AAB89-FD17-420C-A7F1-E0D90E7C98B9}" type="pres">
      <dgm:prSet presAssocID="{DA7791A8-ABCD-41F3-B561-9C3CF7878BCF}" presName="rootText" presStyleLbl="node4" presStyleIdx="4" presStyleCnt="7">
        <dgm:presLayoutVars>
          <dgm:chPref val="3"/>
        </dgm:presLayoutVars>
      </dgm:prSet>
      <dgm:spPr/>
    </dgm:pt>
    <dgm:pt modelId="{C57B4850-98E4-49B7-A0DB-050AEE17164F}" type="pres">
      <dgm:prSet presAssocID="{DA7791A8-ABCD-41F3-B561-9C3CF7878BCF}" presName="rootConnector" presStyleLbl="node4" presStyleIdx="4" presStyleCnt="7"/>
      <dgm:spPr/>
    </dgm:pt>
    <dgm:pt modelId="{DA2A74BA-A8F9-4166-856D-DF9E27B0F27C}" type="pres">
      <dgm:prSet presAssocID="{DA7791A8-ABCD-41F3-B561-9C3CF7878BCF}" presName="hierChild4" presStyleCnt="0"/>
      <dgm:spPr/>
    </dgm:pt>
    <dgm:pt modelId="{93DC2211-1B43-4D91-B64D-64F61778BB8D}" type="pres">
      <dgm:prSet presAssocID="{DA7791A8-ABCD-41F3-B561-9C3CF7878BCF}" presName="hierChild5" presStyleCnt="0"/>
      <dgm:spPr/>
    </dgm:pt>
    <dgm:pt modelId="{F081206A-DAEB-441F-B857-F89E30CBD1E2}" type="pres">
      <dgm:prSet presAssocID="{BFEAE979-A8BA-4984-A922-8909124D4533}" presName="hierChild5" presStyleCnt="0"/>
      <dgm:spPr/>
    </dgm:pt>
    <dgm:pt modelId="{C52B6E55-4891-422E-9350-B7428364AD6E}" type="pres">
      <dgm:prSet presAssocID="{FB677F14-11EA-4778-A8B1-6E1E33D86F53}" presName="hierChild5" presStyleCnt="0"/>
      <dgm:spPr/>
    </dgm:pt>
    <dgm:pt modelId="{79E42564-9990-4F4A-859C-8C744A5B4C8A}" type="pres">
      <dgm:prSet presAssocID="{4990C759-3032-40B8-BA4E-6F5C92AEF72B}" presName="hierChild5" presStyleCnt="0"/>
      <dgm:spPr/>
    </dgm:pt>
    <dgm:pt modelId="{F3698D29-FEFA-416B-B75D-2397130DE3E9}" type="pres">
      <dgm:prSet presAssocID="{F93A2CE7-F67A-48F8-81A9-C5CC62183616}" presName="hierChild5" presStyleCnt="0"/>
      <dgm:spPr/>
    </dgm:pt>
    <dgm:pt modelId="{3B9ADCC4-05D3-442D-B8FA-49C2D2E9AD6F}" type="pres">
      <dgm:prSet presAssocID="{5924D377-05DB-4CB6-98AF-2149FF2D423A}" presName="Name37" presStyleLbl="parChTrans1D2" presStyleIdx="1" presStyleCnt="2"/>
      <dgm:spPr/>
    </dgm:pt>
    <dgm:pt modelId="{22E268EE-7CFA-4269-97BA-E6CE3F90FCEE}" type="pres">
      <dgm:prSet presAssocID="{E874E0E3-BD62-4F02-8CEE-65DF43054ABE}" presName="hierRoot2" presStyleCnt="0">
        <dgm:presLayoutVars>
          <dgm:hierBranch val="init"/>
        </dgm:presLayoutVars>
      </dgm:prSet>
      <dgm:spPr/>
    </dgm:pt>
    <dgm:pt modelId="{53755B34-849E-4D14-8F1D-E8CB6F70624F}" type="pres">
      <dgm:prSet presAssocID="{E874E0E3-BD62-4F02-8CEE-65DF43054ABE}" presName="rootComposite" presStyleCnt="0"/>
      <dgm:spPr/>
    </dgm:pt>
    <dgm:pt modelId="{3022FBC8-4743-4341-ACC2-2E7B64D9E371}" type="pres">
      <dgm:prSet presAssocID="{E874E0E3-BD62-4F02-8CEE-65DF43054ABE}" presName="rootText" presStyleLbl="node2" presStyleIdx="1" presStyleCnt="2">
        <dgm:presLayoutVars>
          <dgm:chPref val="3"/>
        </dgm:presLayoutVars>
      </dgm:prSet>
      <dgm:spPr/>
    </dgm:pt>
    <dgm:pt modelId="{3B20B478-A553-47DC-9ED4-56D4BBD1B0FB}" type="pres">
      <dgm:prSet presAssocID="{E874E0E3-BD62-4F02-8CEE-65DF43054ABE}" presName="rootConnector" presStyleLbl="node2" presStyleIdx="1" presStyleCnt="2"/>
      <dgm:spPr/>
    </dgm:pt>
    <dgm:pt modelId="{C9EDE4EE-38C5-477E-8581-53EAEB1B0F7B}" type="pres">
      <dgm:prSet presAssocID="{E874E0E3-BD62-4F02-8CEE-65DF43054ABE}" presName="hierChild4" presStyleCnt="0"/>
      <dgm:spPr/>
    </dgm:pt>
    <dgm:pt modelId="{36D6C0F8-B78A-4161-819A-B5DA7855A8CB}" type="pres">
      <dgm:prSet presAssocID="{DAFCB21A-D2BC-43C2-B414-8D7D916453B8}" presName="Name37" presStyleLbl="parChTrans1D3" presStyleIdx="1" presStyleCnt="2"/>
      <dgm:spPr/>
    </dgm:pt>
    <dgm:pt modelId="{954F37E3-23DB-488F-A546-18F3ACCD31F8}" type="pres">
      <dgm:prSet presAssocID="{A2A31C5A-A31A-4F57-B337-D804FC6820CF}" presName="hierRoot2" presStyleCnt="0">
        <dgm:presLayoutVars>
          <dgm:hierBranch val="init"/>
        </dgm:presLayoutVars>
      </dgm:prSet>
      <dgm:spPr/>
    </dgm:pt>
    <dgm:pt modelId="{DB313CD5-085F-44EF-9107-0F57E37815F3}" type="pres">
      <dgm:prSet presAssocID="{A2A31C5A-A31A-4F57-B337-D804FC6820CF}" presName="rootComposite" presStyleCnt="0"/>
      <dgm:spPr/>
    </dgm:pt>
    <dgm:pt modelId="{9494444C-33D5-4AA7-B716-494A186046BD}" type="pres">
      <dgm:prSet presAssocID="{A2A31C5A-A31A-4F57-B337-D804FC6820CF}" presName="rootText" presStyleLbl="node3" presStyleIdx="1" presStyleCnt="2">
        <dgm:presLayoutVars>
          <dgm:chPref val="3"/>
        </dgm:presLayoutVars>
      </dgm:prSet>
      <dgm:spPr/>
    </dgm:pt>
    <dgm:pt modelId="{9B7F002B-7D9D-4C20-8C02-A76AA3C44ED5}" type="pres">
      <dgm:prSet presAssocID="{A2A31C5A-A31A-4F57-B337-D804FC6820CF}" presName="rootConnector" presStyleLbl="node3" presStyleIdx="1" presStyleCnt="2"/>
      <dgm:spPr/>
    </dgm:pt>
    <dgm:pt modelId="{8090AC20-9C64-4638-B4CD-92C530309724}" type="pres">
      <dgm:prSet presAssocID="{A2A31C5A-A31A-4F57-B337-D804FC6820CF}" presName="hierChild4" presStyleCnt="0"/>
      <dgm:spPr/>
    </dgm:pt>
    <dgm:pt modelId="{F2E66C7A-77DD-42EE-BEF5-D99FB820509B}" type="pres">
      <dgm:prSet presAssocID="{6188ED9C-22E3-4C7B-BF7B-9E59537F54A4}" presName="Name37" presStyleLbl="parChTrans1D4" presStyleIdx="5" presStyleCnt="7"/>
      <dgm:spPr/>
    </dgm:pt>
    <dgm:pt modelId="{817275C7-056B-4684-AB59-2F753D7BF284}" type="pres">
      <dgm:prSet presAssocID="{0764BA4C-E534-435C-862D-D6334DEFEAB6}" presName="hierRoot2" presStyleCnt="0">
        <dgm:presLayoutVars>
          <dgm:hierBranch val="init"/>
        </dgm:presLayoutVars>
      </dgm:prSet>
      <dgm:spPr/>
    </dgm:pt>
    <dgm:pt modelId="{C4978D3E-D12C-4D61-9913-8689145889CF}" type="pres">
      <dgm:prSet presAssocID="{0764BA4C-E534-435C-862D-D6334DEFEAB6}" presName="rootComposite" presStyleCnt="0"/>
      <dgm:spPr/>
    </dgm:pt>
    <dgm:pt modelId="{BCEC8F7B-C4F6-4ECB-BA87-1B42EC389C92}" type="pres">
      <dgm:prSet presAssocID="{0764BA4C-E534-435C-862D-D6334DEFEAB6}" presName="rootText" presStyleLbl="node4" presStyleIdx="5" presStyleCnt="7" custScaleX="95887" custScaleY="98995" custLinFactNeighborX="32782" custLinFactNeighborY="9565">
        <dgm:presLayoutVars>
          <dgm:chPref val="3"/>
        </dgm:presLayoutVars>
      </dgm:prSet>
      <dgm:spPr/>
    </dgm:pt>
    <dgm:pt modelId="{D95AF413-A147-4BBB-9F72-F0BE2CC1A188}" type="pres">
      <dgm:prSet presAssocID="{0764BA4C-E534-435C-862D-D6334DEFEAB6}" presName="rootConnector" presStyleLbl="node4" presStyleIdx="5" presStyleCnt="7"/>
      <dgm:spPr/>
    </dgm:pt>
    <dgm:pt modelId="{C575B8BE-A236-4FEF-8C90-2FBD4156AF33}" type="pres">
      <dgm:prSet presAssocID="{0764BA4C-E534-435C-862D-D6334DEFEAB6}" presName="hierChild4" presStyleCnt="0"/>
      <dgm:spPr/>
    </dgm:pt>
    <dgm:pt modelId="{5C4F2FBC-C293-4E63-8308-1D6E0C086974}" type="pres">
      <dgm:prSet presAssocID="{0764BA4C-E534-435C-862D-D6334DEFEAB6}" presName="hierChild5" presStyleCnt="0"/>
      <dgm:spPr/>
    </dgm:pt>
    <dgm:pt modelId="{ECFF70C4-B804-4009-B782-017F7C4AD324}" type="pres">
      <dgm:prSet presAssocID="{07F8DFA6-E4A5-4224-848B-DAAFD21B15A6}" presName="Name37" presStyleLbl="parChTrans1D4" presStyleIdx="6" presStyleCnt="7"/>
      <dgm:spPr/>
    </dgm:pt>
    <dgm:pt modelId="{E614F9A3-692E-4AFF-A493-6EB27FE42741}" type="pres">
      <dgm:prSet presAssocID="{90F074A1-D8A7-485B-87AB-F08F021F931B}" presName="hierRoot2" presStyleCnt="0">
        <dgm:presLayoutVars>
          <dgm:hierBranch val="init"/>
        </dgm:presLayoutVars>
      </dgm:prSet>
      <dgm:spPr/>
    </dgm:pt>
    <dgm:pt modelId="{34E59C48-D791-4D39-9C79-6EE350C2BF36}" type="pres">
      <dgm:prSet presAssocID="{90F074A1-D8A7-485B-87AB-F08F021F931B}" presName="rootComposite" presStyleCnt="0"/>
      <dgm:spPr/>
    </dgm:pt>
    <dgm:pt modelId="{572586D7-6A69-40CA-8085-E44509FB8566}" type="pres">
      <dgm:prSet presAssocID="{90F074A1-D8A7-485B-87AB-F08F021F931B}" presName="rootText" presStyleLbl="node4" presStyleIdx="6" presStyleCnt="7">
        <dgm:presLayoutVars>
          <dgm:chPref val="3"/>
        </dgm:presLayoutVars>
      </dgm:prSet>
      <dgm:spPr/>
    </dgm:pt>
    <dgm:pt modelId="{562A26D5-4892-430A-B6F9-D23C69214F77}" type="pres">
      <dgm:prSet presAssocID="{90F074A1-D8A7-485B-87AB-F08F021F931B}" presName="rootConnector" presStyleLbl="node4" presStyleIdx="6" presStyleCnt="7"/>
      <dgm:spPr/>
    </dgm:pt>
    <dgm:pt modelId="{88107FFD-7D0D-49A1-B1A6-9399057EAB0C}" type="pres">
      <dgm:prSet presAssocID="{90F074A1-D8A7-485B-87AB-F08F021F931B}" presName="hierChild4" presStyleCnt="0"/>
      <dgm:spPr/>
    </dgm:pt>
    <dgm:pt modelId="{5BE0FA06-D530-4153-84C2-1434C18C1533}" type="pres">
      <dgm:prSet presAssocID="{90F074A1-D8A7-485B-87AB-F08F021F931B}" presName="hierChild5" presStyleCnt="0"/>
      <dgm:spPr/>
    </dgm:pt>
    <dgm:pt modelId="{FA3F018F-C514-45FC-A3E8-8BAD61FE6FEA}" type="pres">
      <dgm:prSet presAssocID="{A2A31C5A-A31A-4F57-B337-D804FC6820CF}" presName="hierChild5" presStyleCnt="0"/>
      <dgm:spPr/>
    </dgm:pt>
    <dgm:pt modelId="{79692626-D947-4E80-A50F-3953331400A3}" type="pres">
      <dgm:prSet presAssocID="{E874E0E3-BD62-4F02-8CEE-65DF43054ABE}" presName="hierChild5" presStyleCnt="0"/>
      <dgm:spPr/>
    </dgm:pt>
    <dgm:pt modelId="{01FF1F45-8400-4061-90D0-38C0397EBAC7}" type="pres">
      <dgm:prSet presAssocID="{DD15D9A1-E8FA-4E90-9D23-A9D5C4EDF4AB}" presName="hierChild3" presStyleCnt="0"/>
      <dgm:spPr/>
    </dgm:pt>
  </dgm:ptLst>
  <dgm:cxnLst>
    <dgm:cxn modelId="{2E9ECC02-E122-4BF4-B182-435D799AF93D}" type="presOf" srcId="{E874E0E3-BD62-4F02-8CEE-65DF43054ABE}" destId="{3022FBC8-4743-4341-ACC2-2E7B64D9E371}" srcOrd="0" destOrd="0" presId="urn:microsoft.com/office/officeart/2005/8/layout/orgChart1"/>
    <dgm:cxn modelId="{C2FFB709-0A04-414E-8CF4-8FA843DD9821}" type="presOf" srcId="{1174D22D-1F66-4868-BAE8-A0FDC2B0C876}" destId="{C3B86F49-C420-46D4-8241-A8100654DA24}" srcOrd="1" destOrd="0" presId="urn:microsoft.com/office/officeart/2005/8/layout/orgChart1"/>
    <dgm:cxn modelId="{7C11E90E-61F7-493E-B68E-08A76E3E6C98}" type="presOf" srcId="{DA7791A8-ABCD-41F3-B561-9C3CF7878BCF}" destId="{C57B4850-98E4-49B7-A0DB-050AEE17164F}" srcOrd="1" destOrd="0" presId="urn:microsoft.com/office/officeart/2005/8/layout/orgChart1"/>
    <dgm:cxn modelId="{54FC4910-044A-4FFE-8B40-22FEC5921F94}" type="presOf" srcId="{BFEAE979-A8BA-4984-A922-8909124D4533}" destId="{8884FAE0-85FF-40FA-BD1F-4FE750BE0522}" srcOrd="0" destOrd="0" presId="urn:microsoft.com/office/officeart/2005/8/layout/orgChart1"/>
    <dgm:cxn modelId="{B2E5E314-82BD-4B97-BF44-04F57CC0583F}" srcId="{E35F52EF-4166-4F87-8B8F-0D721FBAB54E}" destId="{DD15D9A1-E8FA-4E90-9D23-A9D5C4EDF4AB}" srcOrd="0" destOrd="0" parTransId="{40798A60-8A5C-4A74-BF6D-78F4CCC7EE53}" sibTransId="{9307E4B9-5857-458E-9BEE-21094763581D}"/>
    <dgm:cxn modelId="{8098C415-7584-459E-9AE5-1236CE83FF15}" type="presOf" srcId="{BFEAE979-A8BA-4984-A922-8909124D4533}" destId="{BE93FC49-D285-4A73-B621-4DA95FCDE808}" srcOrd="1" destOrd="0" presId="urn:microsoft.com/office/officeart/2005/8/layout/orgChart1"/>
    <dgm:cxn modelId="{04580417-64A7-4CDB-8807-817930F83811}" srcId="{E874E0E3-BD62-4F02-8CEE-65DF43054ABE}" destId="{A2A31C5A-A31A-4F57-B337-D804FC6820CF}" srcOrd="0" destOrd="0" parTransId="{DAFCB21A-D2BC-43C2-B414-8D7D916453B8}" sibTransId="{8F4C6489-CE9E-4F7E-9E52-0A9B2E888CBD}"/>
    <dgm:cxn modelId="{30044C1C-BFE2-443F-9135-A6E24E2FC0A3}" type="presOf" srcId="{6F914AB9-FC17-49F4-B6CA-1338896A0621}" destId="{25A3DEC3-3673-4F7D-AD22-19F565B5332A}" srcOrd="0" destOrd="0" presId="urn:microsoft.com/office/officeart/2005/8/layout/orgChart1"/>
    <dgm:cxn modelId="{343D1C22-32B0-4F6D-B472-0B5A4638CE8A}" srcId="{DD15D9A1-E8FA-4E90-9D23-A9D5C4EDF4AB}" destId="{E874E0E3-BD62-4F02-8CEE-65DF43054ABE}" srcOrd="1" destOrd="0" parTransId="{5924D377-05DB-4CB6-98AF-2149FF2D423A}" sibTransId="{01A260AF-A96F-4F78-B285-7B8302B8D93E}"/>
    <dgm:cxn modelId="{12F4DD25-8C14-4CD6-A29D-61EF18864C4D}" srcId="{4990C759-3032-40B8-BA4E-6F5C92AEF72B}" destId="{ADDAA887-DEF0-40BF-A76C-625D262AC1E2}" srcOrd="0" destOrd="0" parTransId="{1312ACCD-FA37-4FCC-8002-7678C5C35308}" sibTransId="{2C700273-EFB4-4AE1-AB0B-D4BEFE585ECE}"/>
    <dgm:cxn modelId="{32DE2D2C-EF29-4DEB-B131-0F56915DDF26}" type="presOf" srcId="{1312ACCD-FA37-4FCC-8002-7678C5C35308}" destId="{82485D2C-F794-4D65-BD91-475C72ED6833}" srcOrd="0" destOrd="0" presId="urn:microsoft.com/office/officeart/2005/8/layout/orgChart1"/>
    <dgm:cxn modelId="{6AF74035-513A-4509-ACC0-12963158F7C1}" type="presOf" srcId="{90F074A1-D8A7-485B-87AB-F08F021F931B}" destId="{572586D7-6A69-40CA-8085-E44509FB8566}" srcOrd="0" destOrd="0" presId="urn:microsoft.com/office/officeart/2005/8/layout/orgChart1"/>
    <dgm:cxn modelId="{03A1A236-9420-43B0-8305-207DC6AC3637}" srcId="{BFEAE979-A8BA-4984-A922-8909124D4533}" destId="{DA7791A8-ABCD-41F3-B561-9C3CF7878BCF}" srcOrd="0" destOrd="0" parTransId="{6F914AB9-FC17-49F4-B6CA-1338896A0621}" sibTransId="{97CAA58B-265A-4B63-9B6C-1A668ABEEAB1}"/>
    <dgm:cxn modelId="{D5F4DF37-D4AC-407C-925D-512002CF1379}" type="presOf" srcId="{0764BA4C-E534-435C-862D-D6334DEFEAB6}" destId="{D95AF413-A147-4BBB-9F72-F0BE2CC1A188}" srcOrd="1" destOrd="0" presId="urn:microsoft.com/office/officeart/2005/8/layout/orgChart1"/>
    <dgm:cxn modelId="{F88B2E5D-E8A9-4B04-AABA-C20B2BD68BC8}" type="presOf" srcId="{E874E0E3-BD62-4F02-8CEE-65DF43054ABE}" destId="{3B20B478-A553-47DC-9ED4-56D4BBD1B0FB}" srcOrd="1" destOrd="0" presId="urn:microsoft.com/office/officeart/2005/8/layout/orgChart1"/>
    <dgm:cxn modelId="{47BF0344-75C1-4187-AE12-B1DABC424C39}" type="presOf" srcId="{47C3AEF1-2D3A-46A1-8E17-121027125242}" destId="{B053332B-9B18-4A4C-B35A-CBA20844AFA9}" srcOrd="0" destOrd="0" presId="urn:microsoft.com/office/officeart/2005/8/layout/orgChart1"/>
    <dgm:cxn modelId="{1C6D1F44-0E81-4CB4-B7AE-613C533B593A}" srcId="{FB677F14-11EA-4778-A8B1-6E1E33D86F53}" destId="{BFEAE979-A8BA-4984-A922-8909124D4533}" srcOrd="0" destOrd="0" parTransId="{47C3AEF1-2D3A-46A1-8E17-121027125242}" sibTransId="{DE67E376-797E-409C-B3FF-EE6D2CE747BD}"/>
    <dgm:cxn modelId="{D7E55168-4A0F-49C0-8BE6-EBD889391BBF}" type="presOf" srcId="{4990C759-3032-40B8-BA4E-6F5C92AEF72B}" destId="{3E2649CF-B767-4DC6-8483-E8E6C96E8B52}" srcOrd="1" destOrd="0" presId="urn:microsoft.com/office/officeart/2005/8/layout/orgChart1"/>
    <dgm:cxn modelId="{8C817569-1CA7-4A63-8DB5-5525B36DEA55}" srcId="{A2A31C5A-A31A-4F57-B337-D804FC6820CF}" destId="{90F074A1-D8A7-485B-87AB-F08F021F931B}" srcOrd="1" destOrd="0" parTransId="{07F8DFA6-E4A5-4224-848B-DAAFD21B15A6}" sibTransId="{D93C85D7-3F07-4405-BB9C-C676204656EE}"/>
    <dgm:cxn modelId="{F3E5E86C-1A7F-487C-A313-BAF60BC48D33}" type="presOf" srcId="{90F074A1-D8A7-485B-87AB-F08F021F931B}" destId="{562A26D5-4892-430A-B6F9-D23C69214F77}" srcOrd="1" destOrd="0" presId="urn:microsoft.com/office/officeart/2005/8/layout/orgChart1"/>
    <dgm:cxn modelId="{3B56DA6E-73EA-4201-A7BA-4BF59A7ED027}" type="presOf" srcId="{75AB27D5-74F1-4961-A2C9-300BD7C7C121}" destId="{FF940F19-D641-4D93-B786-263B8B4A650F}" srcOrd="0" destOrd="0" presId="urn:microsoft.com/office/officeart/2005/8/layout/orgChart1"/>
    <dgm:cxn modelId="{50B3BE50-6061-4ED8-B4FE-E206A7918428}" type="presOf" srcId="{DA7791A8-ABCD-41F3-B561-9C3CF7878BCF}" destId="{A86AAB89-FD17-420C-A7F1-E0D90E7C98B9}" srcOrd="0" destOrd="0" presId="urn:microsoft.com/office/officeart/2005/8/layout/orgChart1"/>
    <dgm:cxn modelId="{3AC3A673-1C38-4896-ADE5-3B354A981966}" type="presOf" srcId="{FB677F14-11EA-4778-A8B1-6E1E33D86F53}" destId="{DFC4D033-8657-46C2-9E3B-3EE03B9320C1}" srcOrd="0" destOrd="0" presId="urn:microsoft.com/office/officeart/2005/8/layout/orgChart1"/>
    <dgm:cxn modelId="{41F21075-BA04-4658-8C39-B0E080598371}" type="presOf" srcId="{F93A2CE7-F67A-48F8-81A9-C5CC62183616}" destId="{25E47163-605B-4243-BF35-47A44161F1C1}" srcOrd="1" destOrd="0" presId="urn:microsoft.com/office/officeart/2005/8/layout/orgChart1"/>
    <dgm:cxn modelId="{66460F7E-C853-42E0-A6FE-635F919E44B2}" srcId="{DD15D9A1-E8FA-4E90-9D23-A9D5C4EDF4AB}" destId="{F93A2CE7-F67A-48F8-81A9-C5CC62183616}" srcOrd="0" destOrd="0" parTransId="{75AB27D5-74F1-4961-A2C9-300BD7C7C121}" sibTransId="{57D27433-2A61-4940-9C0F-87E146091C16}"/>
    <dgm:cxn modelId="{67720B80-93D4-48B5-A2CD-F7FC3177DB4B}" type="presOf" srcId="{ADDAA887-DEF0-40BF-A76C-625D262AC1E2}" destId="{3853528A-3E5B-459C-B07F-AD8809EFE5E7}" srcOrd="1" destOrd="0" presId="urn:microsoft.com/office/officeart/2005/8/layout/orgChart1"/>
    <dgm:cxn modelId="{271A8283-B7FD-4688-BC82-C3E0D33881BF}" type="presOf" srcId="{FB677F14-11EA-4778-A8B1-6E1E33D86F53}" destId="{847BDC1F-DD9D-4AF4-9AF3-8FCA50100DE6}" srcOrd="1" destOrd="0" presId="urn:microsoft.com/office/officeart/2005/8/layout/orgChart1"/>
    <dgm:cxn modelId="{DDF8E68A-9E8E-44B7-80BA-D43CF97E2F2C}" type="presOf" srcId="{E35F52EF-4166-4F87-8B8F-0D721FBAB54E}" destId="{A92B6488-5E4E-43FB-A643-262C5E7142D1}" srcOrd="0" destOrd="0" presId="urn:microsoft.com/office/officeart/2005/8/layout/orgChart1"/>
    <dgm:cxn modelId="{A8F55F8C-6980-4202-A36D-05F7B652912F}" srcId="{4990C759-3032-40B8-BA4E-6F5C92AEF72B}" destId="{FB677F14-11EA-4778-A8B1-6E1E33D86F53}" srcOrd="1" destOrd="0" parTransId="{04B2E8AE-D6FE-4B8B-81FD-AFE3A3A65CAD}" sibTransId="{74993C71-6B49-4F9A-8CEA-03D7C7DE9E45}"/>
    <dgm:cxn modelId="{27AB3992-DF8F-4690-B300-02C9CF68DEC2}" type="presOf" srcId="{ADDAA887-DEF0-40BF-A76C-625D262AC1E2}" destId="{827515E9-29C1-466D-A49D-E37A61F7A5F4}" srcOrd="0" destOrd="0" presId="urn:microsoft.com/office/officeart/2005/8/layout/orgChart1"/>
    <dgm:cxn modelId="{8A61DD98-6DF0-4DB7-94AF-A285B5862642}" srcId="{A2A31C5A-A31A-4F57-B337-D804FC6820CF}" destId="{0764BA4C-E534-435C-862D-D6334DEFEAB6}" srcOrd="0" destOrd="0" parTransId="{6188ED9C-22E3-4C7B-BF7B-9E59537F54A4}" sibTransId="{3D648265-2B2D-48E9-A6D1-2C2289EE39E0}"/>
    <dgm:cxn modelId="{9C22ABB0-03EA-4467-9108-3E41BD2BDEA8}" type="presOf" srcId="{4990C759-3032-40B8-BA4E-6F5C92AEF72B}" destId="{D3AFC321-8017-4ADD-8E8F-4CDA6E41B31B}" srcOrd="0" destOrd="0" presId="urn:microsoft.com/office/officeart/2005/8/layout/orgChart1"/>
    <dgm:cxn modelId="{ED2179B1-B76F-4CD5-8227-F319B849E9FC}" type="presOf" srcId="{9BF916D1-5126-441B-B705-3A0FE8A35331}" destId="{45D35F96-651C-4C05-A8F8-D1424C3EC2B8}" srcOrd="0" destOrd="0" presId="urn:microsoft.com/office/officeart/2005/8/layout/orgChart1"/>
    <dgm:cxn modelId="{D41283B8-4580-4D94-A449-13E207C6183A}" type="presOf" srcId="{A2A31C5A-A31A-4F57-B337-D804FC6820CF}" destId="{9494444C-33D5-4AA7-B716-494A186046BD}" srcOrd="0" destOrd="0" presId="urn:microsoft.com/office/officeart/2005/8/layout/orgChart1"/>
    <dgm:cxn modelId="{F85F53B9-03E1-41F4-97E0-9740212B52F7}" type="presOf" srcId="{04B2E8AE-D6FE-4B8B-81FD-AFE3A3A65CAD}" destId="{1B24FC93-EF4A-4A6D-A4C1-2B366C02ABB0}" srcOrd="0" destOrd="0" presId="urn:microsoft.com/office/officeart/2005/8/layout/orgChart1"/>
    <dgm:cxn modelId="{D38EABBC-93DA-4260-BE9C-ADD5E68DBCA9}" type="presOf" srcId="{DAFCB21A-D2BC-43C2-B414-8D7D916453B8}" destId="{36D6C0F8-B78A-4161-819A-B5DA7855A8CB}" srcOrd="0" destOrd="0" presId="urn:microsoft.com/office/officeart/2005/8/layout/orgChart1"/>
    <dgm:cxn modelId="{C478DDBE-F172-4D52-BEA1-546FA641829F}" type="presOf" srcId="{07F8DFA6-E4A5-4224-848B-DAAFD21B15A6}" destId="{ECFF70C4-B804-4009-B782-017F7C4AD324}" srcOrd="0" destOrd="0" presId="urn:microsoft.com/office/officeart/2005/8/layout/orgChart1"/>
    <dgm:cxn modelId="{7165E9C2-ED52-41E8-8773-7567AC66A2A0}" srcId="{ADDAA887-DEF0-40BF-A76C-625D262AC1E2}" destId="{1174D22D-1F66-4868-BAE8-A0FDC2B0C876}" srcOrd="0" destOrd="0" parTransId="{A6CD39C3-A667-4FC7-92B4-7C5F0F99A7C1}" sibTransId="{2BBFA87F-B8A6-4ED4-9C8C-21BCA3D68FAE}"/>
    <dgm:cxn modelId="{A35466D0-FD1F-40A3-831A-751494F8D1B5}" type="presOf" srcId="{1174D22D-1F66-4868-BAE8-A0FDC2B0C876}" destId="{FB550C83-D789-4CF5-B2C6-E33DFECEA2EF}" srcOrd="0" destOrd="0" presId="urn:microsoft.com/office/officeart/2005/8/layout/orgChart1"/>
    <dgm:cxn modelId="{8BC8F4D2-B93D-4D21-B7F9-A7CC9BB515E3}" type="presOf" srcId="{A6CD39C3-A667-4FC7-92B4-7C5F0F99A7C1}" destId="{883160A9-8C1F-4512-9B43-4A85B605B600}" srcOrd="0" destOrd="0" presId="urn:microsoft.com/office/officeart/2005/8/layout/orgChart1"/>
    <dgm:cxn modelId="{FBD60AD9-8121-45F3-9E53-9F1FA87BE3FE}" type="presOf" srcId="{A2A31C5A-A31A-4F57-B337-D804FC6820CF}" destId="{9B7F002B-7D9D-4C20-8C02-A76AA3C44ED5}" srcOrd="1" destOrd="0" presId="urn:microsoft.com/office/officeart/2005/8/layout/orgChart1"/>
    <dgm:cxn modelId="{0617C9D9-C1D7-4003-9718-FAC655A33B24}" srcId="{F93A2CE7-F67A-48F8-81A9-C5CC62183616}" destId="{4990C759-3032-40B8-BA4E-6F5C92AEF72B}" srcOrd="0" destOrd="0" parTransId="{9BF916D1-5126-441B-B705-3A0FE8A35331}" sibTransId="{8E0558BC-68DD-4194-8946-F1CA25CC283F}"/>
    <dgm:cxn modelId="{C88B77DC-1BE5-41D4-9456-600AED48C995}" type="presOf" srcId="{5924D377-05DB-4CB6-98AF-2149FF2D423A}" destId="{3B9ADCC4-05D3-442D-B8FA-49C2D2E9AD6F}" srcOrd="0" destOrd="0" presId="urn:microsoft.com/office/officeart/2005/8/layout/orgChart1"/>
    <dgm:cxn modelId="{7F9AAFEA-49FD-43D3-81CB-781D80EA7618}" type="presOf" srcId="{0764BA4C-E534-435C-862D-D6334DEFEAB6}" destId="{BCEC8F7B-C4F6-4ECB-BA87-1B42EC389C92}" srcOrd="0" destOrd="0" presId="urn:microsoft.com/office/officeart/2005/8/layout/orgChart1"/>
    <dgm:cxn modelId="{3AF521F0-4BCB-4B9A-AAA7-8516239D15EE}" type="presOf" srcId="{DD15D9A1-E8FA-4E90-9D23-A9D5C4EDF4AB}" destId="{4CAB4B8F-0979-48D4-807E-F47AC622D9C4}" srcOrd="1" destOrd="0" presId="urn:microsoft.com/office/officeart/2005/8/layout/orgChart1"/>
    <dgm:cxn modelId="{9B6B6EF2-F7A1-4912-9450-D733063E742B}" type="presOf" srcId="{6188ED9C-22E3-4C7B-BF7B-9E59537F54A4}" destId="{F2E66C7A-77DD-42EE-BEF5-D99FB820509B}" srcOrd="0" destOrd="0" presId="urn:microsoft.com/office/officeart/2005/8/layout/orgChart1"/>
    <dgm:cxn modelId="{672D5DF9-9829-4219-8C43-515C56BD90D9}" type="presOf" srcId="{DD15D9A1-E8FA-4E90-9D23-A9D5C4EDF4AB}" destId="{AE1FA07A-184A-4254-8A9A-E4498F59C30F}" srcOrd="0" destOrd="0" presId="urn:microsoft.com/office/officeart/2005/8/layout/orgChart1"/>
    <dgm:cxn modelId="{47E4C1FF-7F9E-4279-8E78-6082BCE73E5D}" type="presOf" srcId="{F93A2CE7-F67A-48F8-81A9-C5CC62183616}" destId="{410637D5-9A56-4B57-B6B0-92150A1D2FD6}" srcOrd="0" destOrd="0" presId="urn:microsoft.com/office/officeart/2005/8/layout/orgChart1"/>
    <dgm:cxn modelId="{F972A273-A2C7-413B-AE8A-DB4E8D98495C}" type="presParOf" srcId="{A92B6488-5E4E-43FB-A643-262C5E7142D1}" destId="{99568E52-2CD3-4886-BF07-85822605CA81}" srcOrd="0" destOrd="0" presId="urn:microsoft.com/office/officeart/2005/8/layout/orgChart1"/>
    <dgm:cxn modelId="{C05DB8B2-2221-4E49-B701-0A801E3E1FC1}" type="presParOf" srcId="{99568E52-2CD3-4886-BF07-85822605CA81}" destId="{6B5BC5BD-1C83-4000-91DF-F773140DD9E0}" srcOrd="0" destOrd="0" presId="urn:microsoft.com/office/officeart/2005/8/layout/orgChart1"/>
    <dgm:cxn modelId="{EA60F859-FCC7-4D75-A28C-9540440B2780}" type="presParOf" srcId="{6B5BC5BD-1C83-4000-91DF-F773140DD9E0}" destId="{AE1FA07A-184A-4254-8A9A-E4498F59C30F}" srcOrd="0" destOrd="0" presId="urn:microsoft.com/office/officeart/2005/8/layout/orgChart1"/>
    <dgm:cxn modelId="{C7AE38DE-3A60-48CE-A36C-8A063C123780}" type="presParOf" srcId="{6B5BC5BD-1C83-4000-91DF-F773140DD9E0}" destId="{4CAB4B8F-0979-48D4-807E-F47AC622D9C4}" srcOrd="1" destOrd="0" presId="urn:microsoft.com/office/officeart/2005/8/layout/orgChart1"/>
    <dgm:cxn modelId="{23BE4E28-CD45-4C4A-BDFF-6EB099AB483F}" type="presParOf" srcId="{99568E52-2CD3-4886-BF07-85822605CA81}" destId="{AD6D1A8F-C292-44EF-AB68-665B33C50154}" srcOrd="1" destOrd="0" presId="urn:microsoft.com/office/officeart/2005/8/layout/orgChart1"/>
    <dgm:cxn modelId="{71385F71-C4EE-495D-9908-0C0E93DC2D60}" type="presParOf" srcId="{AD6D1A8F-C292-44EF-AB68-665B33C50154}" destId="{FF940F19-D641-4D93-B786-263B8B4A650F}" srcOrd="0" destOrd="0" presId="urn:microsoft.com/office/officeart/2005/8/layout/orgChart1"/>
    <dgm:cxn modelId="{7C43FFD5-0F95-4BB4-A7F3-2ED0943AB735}" type="presParOf" srcId="{AD6D1A8F-C292-44EF-AB68-665B33C50154}" destId="{AF4288C0-3D65-4B10-8B44-9812E76CBE4A}" srcOrd="1" destOrd="0" presId="urn:microsoft.com/office/officeart/2005/8/layout/orgChart1"/>
    <dgm:cxn modelId="{1FE3C2E2-411D-45E2-8DD1-93E4CC00F2C7}" type="presParOf" srcId="{AF4288C0-3D65-4B10-8B44-9812E76CBE4A}" destId="{20C999B5-746D-4998-AFC8-4D4BBA5A2BC5}" srcOrd="0" destOrd="0" presId="urn:microsoft.com/office/officeart/2005/8/layout/orgChart1"/>
    <dgm:cxn modelId="{07C89DD3-0F95-4EB5-98F9-48D758621B66}" type="presParOf" srcId="{20C999B5-746D-4998-AFC8-4D4BBA5A2BC5}" destId="{410637D5-9A56-4B57-B6B0-92150A1D2FD6}" srcOrd="0" destOrd="0" presId="urn:microsoft.com/office/officeart/2005/8/layout/orgChart1"/>
    <dgm:cxn modelId="{A17EED89-A5F7-4B46-84B1-FA13374B6828}" type="presParOf" srcId="{20C999B5-746D-4998-AFC8-4D4BBA5A2BC5}" destId="{25E47163-605B-4243-BF35-47A44161F1C1}" srcOrd="1" destOrd="0" presId="urn:microsoft.com/office/officeart/2005/8/layout/orgChart1"/>
    <dgm:cxn modelId="{7620C90C-151A-48D6-BF1F-EFCFDEFAB51C}" type="presParOf" srcId="{AF4288C0-3D65-4B10-8B44-9812E76CBE4A}" destId="{BE9B8A72-43B3-4409-946A-25FF242A59F6}" srcOrd="1" destOrd="0" presId="urn:microsoft.com/office/officeart/2005/8/layout/orgChart1"/>
    <dgm:cxn modelId="{D3B6BEE7-0D2E-4F97-928A-1EFF674FFAC0}" type="presParOf" srcId="{BE9B8A72-43B3-4409-946A-25FF242A59F6}" destId="{45D35F96-651C-4C05-A8F8-D1424C3EC2B8}" srcOrd="0" destOrd="0" presId="urn:microsoft.com/office/officeart/2005/8/layout/orgChart1"/>
    <dgm:cxn modelId="{E5CD12D2-10EC-4BA0-8F16-3ADBDF16413A}" type="presParOf" srcId="{BE9B8A72-43B3-4409-946A-25FF242A59F6}" destId="{1BC4310F-7C0A-4101-821F-DC4DB6D290F7}" srcOrd="1" destOrd="0" presId="urn:microsoft.com/office/officeart/2005/8/layout/orgChart1"/>
    <dgm:cxn modelId="{4FC8F2C9-1C3F-4F41-9B57-017205355C62}" type="presParOf" srcId="{1BC4310F-7C0A-4101-821F-DC4DB6D290F7}" destId="{68ADDF08-7334-44C1-941D-3F0E66FE8E32}" srcOrd="0" destOrd="0" presId="urn:microsoft.com/office/officeart/2005/8/layout/orgChart1"/>
    <dgm:cxn modelId="{AF563A95-9F4D-475F-A575-AE8718F42303}" type="presParOf" srcId="{68ADDF08-7334-44C1-941D-3F0E66FE8E32}" destId="{D3AFC321-8017-4ADD-8E8F-4CDA6E41B31B}" srcOrd="0" destOrd="0" presId="urn:microsoft.com/office/officeart/2005/8/layout/orgChart1"/>
    <dgm:cxn modelId="{74CAA2C9-02AF-4BDC-BA9C-330509DFFE8E}" type="presParOf" srcId="{68ADDF08-7334-44C1-941D-3F0E66FE8E32}" destId="{3E2649CF-B767-4DC6-8483-E8E6C96E8B52}" srcOrd="1" destOrd="0" presId="urn:microsoft.com/office/officeart/2005/8/layout/orgChart1"/>
    <dgm:cxn modelId="{C680B8A0-7208-4075-A0B3-A578612532BF}" type="presParOf" srcId="{1BC4310F-7C0A-4101-821F-DC4DB6D290F7}" destId="{25852E52-2FA0-428F-B52B-84EAB55EF25A}" srcOrd="1" destOrd="0" presId="urn:microsoft.com/office/officeart/2005/8/layout/orgChart1"/>
    <dgm:cxn modelId="{8C56FCBB-DF84-4058-9E2D-AC144AA99060}" type="presParOf" srcId="{25852E52-2FA0-428F-B52B-84EAB55EF25A}" destId="{82485D2C-F794-4D65-BD91-475C72ED6833}" srcOrd="0" destOrd="0" presId="urn:microsoft.com/office/officeart/2005/8/layout/orgChart1"/>
    <dgm:cxn modelId="{74CED09F-F437-4C1A-8965-C34B24A88406}" type="presParOf" srcId="{25852E52-2FA0-428F-B52B-84EAB55EF25A}" destId="{A079D116-157B-4E39-9BC1-B92BEC901D21}" srcOrd="1" destOrd="0" presId="urn:microsoft.com/office/officeart/2005/8/layout/orgChart1"/>
    <dgm:cxn modelId="{B9F5C7C2-402C-4F3D-AAE8-81653CA04882}" type="presParOf" srcId="{A079D116-157B-4E39-9BC1-B92BEC901D21}" destId="{6E71A942-C85A-4AAA-B1D5-6B56D41874A1}" srcOrd="0" destOrd="0" presId="urn:microsoft.com/office/officeart/2005/8/layout/orgChart1"/>
    <dgm:cxn modelId="{DA53BFFF-C16A-4D88-A56A-7434820269F7}" type="presParOf" srcId="{6E71A942-C85A-4AAA-B1D5-6B56D41874A1}" destId="{827515E9-29C1-466D-A49D-E37A61F7A5F4}" srcOrd="0" destOrd="0" presId="urn:microsoft.com/office/officeart/2005/8/layout/orgChart1"/>
    <dgm:cxn modelId="{F6110BE8-0649-4852-ABDB-6492D5F518E2}" type="presParOf" srcId="{6E71A942-C85A-4AAA-B1D5-6B56D41874A1}" destId="{3853528A-3E5B-459C-B07F-AD8809EFE5E7}" srcOrd="1" destOrd="0" presId="urn:microsoft.com/office/officeart/2005/8/layout/orgChart1"/>
    <dgm:cxn modelId="{4ECD1E1F-36D3-4D56-BFDB-BE02DD1AF7A7}" type="presParOf" srcId="{A079D116-157B-4E39-9BC1-B92BEC901D21}" destId="{B0460DA0-187F-4791-B23C-F76CD0855E14}" srcOrd="1" destOrd="0" presId="urn:microsoft.com/office/officeart/2005/8/layout/orgChart1"/>
    <dgm:cxn modelId="{ECA120D2-237C-4839-B6AD-4492A558B33C}" type="presParOf" srcId="{B0460DA0-187F-4791-B23C-F76CD0855E14}" destId="{883160A9-8C1F-4512-9B43-4A85B605B600}" srcOrd="0" destOrd="0" presId="urn:microsoft.com/office/officeart/2005/8/layout/orgChart1"/>
    <dgm:cxn modelId="{74869F15-7695-40E2-9544-60B475EA820F}" type="presParOf" srcId="{B0460DA0-187F-4791-B23C-F76CD0855E14}" destId="{731DCA61-F129-415C-B6F2-B1338F437005}" srcOrd="1" destOrd="0" presId="urn:microsoft.com/office/officeart/2005/8/layout/orgChart1"/>
    <dgm:cxn modelId="{32CEE260-12D9-456D-BB49-CEB835C8F25A}" type="presParOf" srcId="{731DCA61-F129-415C-B6F2-B1338F437005}" destId="{06020D79-10CB-4917-8C35-177064F3ECE0}" srcOrd="0" destOrd="0" presId="urn:microsoft.com/office/officeart/2005/8/layout/orgChart1"/>
    <dgm:cxn modelId="{2C21253B-38CB-4CDF-830C-DD989F4C8B78}" type="presParOf" srcId="{06020D79-10CB-4917-8C35-177064F3ECE0}" destId="{FB550C83-D789-4CF5-B2C6-E33DFECEA2EF}" srcOrd="0" destOrd="0" presId="urn:microsoft.com/office/officeart/2005/8/layout/orgChart1"/>
    <dgm:cxn modelId="{034AB86D-D23F-4EAC-970E-A6D016DA863E}" type="presParOf" srcId="{06020D79-10CB-4917-8C35-177064F3ECE0}" destId="{C3B86F49-C420-46D4-8241-A8100654DA24}" srcOrd="1" destOrd="0" presId="urn:microsoft.com/office/officeart/2005/8/layout/orgChart1"/>
    <dgm:cxn modelId="{A7FB3807-51F1-4930-BCA7-B01EDC1B854B}" type="presParOf" srcId="{731DCA61-F129-415C-B6F2-B1338F437005}" destId="{9C7BC565-1712-43EF-968D-83F5A0950ED6}" srcOrd="1" destOrd="0" presId="urn:microsoft.com/office/officeart/2005/8/layout/orgChart1"/>
    <dgm:cxn modelId="{BF907095-3EFF-446E-ABF7-4A4A3BB3AA42}" type="presParOf" srcId="{731DCA61-F129-415C-B6F2-B1338F437005}" destId="{8C1EA690-E030-4CE4-9944-91240366F8A3}" srcOrd="2" destOrd="0" presId="urn:microsoft.com/office/officeart/2005/8/layout/orgChart1"/>
    <dgm:cxn modelId="{51A0CA4F-63E1-4559-9A8F-E13B2D4EB4AB}" type="presParOf" srcId="{A079D116-157B-4E39-9BC1-B92BEC901D21}" destId="{4704BF8F-764E-468C-B8AB-47F8222F4981}" srcOrd="2" destOrd="0" presId="urn:microsoft.com/office/officeart/2005/8/layout/orgChart1"/>
    <dgm:cxn modelId="{63555F03-BB84-4CEB-97B8-EE9FAEFA3BA2}" type="presParOf" srcId="{25852E52-2FA0-428F-B52B-84EAB55EF25A}" destId="{1B24FC93-EF4A-4A6D-A4C1-2B366C02ABB0}" srcOrd="2" destOrd="0" presId="urn:microsoft.com/office/officeart/2005/8/layout/orgChart1"/>
    <dgm:cxn modelId="{0A15296F-2084-4AC9-98F3-B3B02C85F6B4}" type="presParOf" srcId="{25852E52-2FA0-428F-B52B-84EAB55EF25A}" destId="{094828A7-FF55-4011-BAAF-A5A8E5FA9791}" srcOrd="3" destOrd="0" presId="urn:microsoft.com/office/officeart/2005/8/layout/orgChart1"/>
    <dgm:cxn modelId="{5EF768F0-0747-481B-878B-53004D7A01F7}" type="presParOf" srcId="{094828A7-FF55-4011-BAAF-A5A8E5FA9791}" destId="{CB2AE979-FB75-4E24-A8C0-2A6351FB1F3F}" srcOrd="0" destOrd="0" presId="urn:microsoft.com/office/officeart/2005/8/layout/orgChart1"/>
    <dgm:cxn modelId="{B9080C9B-789E-48CF-86C1-88AD39EB4841}" type="presParOf" srcId="{CB2AE979-FB75-4E24-A8C0-2A6351FB1F3F}" destId="{DFC4D033-8657-46C2-9E3B-3EE03B9320C1}" srcOrd="0" destOrd="0" presId="urn:microsoft.com/office/officeart/2005/8/layout/orgChart1"/>
    <dgm:cxn modelId="{90440446-C698-4458-B1D7-B2A388CBE7BE}" type="presParOf" srcId="{CB2AE979-FB75-4E24-A8C0-2A6351FB1F3F}" destId="{847BDC1F-DD9D-4AF4-9AF3-8FCA50100DE6}" srcOrd="1" destOrd="0" presId="urn:microsoft.com/office/officeart/2005/8/layout/orgChart1"/>
    <dgm:cxn modelId="{A2C44659-856F-4F69-8545-1F9C466DBE9D}" type="presParOf" srcId="{094828A7-FF55-4011-BAAF-A5A8E5FA9791}" destId="{50B130D2-A2AA-4113-BAF1-53E4EBA700E8}" srcOrd="1" destOrd="0" presId="urn:microsoft.com/office/officeart/2005/8/layout/orgChart1"/>
    <dgm:cxn modelId="{71525AB9-4F02-4CA3-B37F-AEA067E0DD28}" type="presParOf" srcId="{50B130D2-A2AA-4113-BAF1-53E4EBA700E8}" destId="{B053332B-9B18-4A4C-B35A-CBA20844AFA9}" srcOrd="0" destOrd="0" presId="urn:microsoft.com/office/officeart/2005/8/layout/orgChart1"/>
    <dgm:cxn modelId="{65ABDF5B-9BF0-46FD-91E5-7768877DAA7F}" type="presParOf" srcId="{50B130D2-A2AA-4113-BAF1-53E4EBA700E8}" destId="{B83ABC10-4D18-4CFA-A081-B282A5766DD0}" srcOrd="1" destOrd="0" presId="urn:microsoft.com/office/officeart/2005/8/layout/orgChart1"/>
    <dgm:cxn modelId="{F137DE9C-36BB-45BC-A573-B0078501BA00}" type="presParOf" srcId="{B83ABC10-4D18-4CFA-A081-B282A5766DD0}" destId="{D6B16247-12B9-4A4C-B507-F92C97BBF731}" srcOrd="0" destOrd="0" presId="urn:microsoft.com/office/officeart/2005/8/layout/orgChart1"/>
    <dgm:cxn modelId="{BEA76908-8A99-45FE-A9A7-A011A358C9DC}" type="presParOf" srcId="{D6B16247-12B9-4A4C-B507-F92C97BBF731}" destId="{8884FAE0-85FF-40FA-BD1F-4FE750BE0522}" srcOrd="0" destOrd="0" presId="urn:microsoft.com/office/officeart/2005/8/layout/orgChart1"/>
    <dgm:cxn modelId="{E03B5294-8AC3-4B83-90FD-01CB8F7D69C3}" type="presParOf" srcId="{D6B16247-12B9-4A4C-B507-F92C97BBF731}" destId="{BE93FC49-D285-4A73-B621-4DA95FCDE808}" srcOrd="1" destOrd="0" presId="urn:microsoft.com/office/officeart/2005/8/layout/orgChart1"/>
    <dgm:cxn modelId="{1A060A92-583D-453F-BB01-76950D56F727}" type="presParOf" srcId="{B83ABC10-4D18-4CFA-A081-B282A5766DD0}" destId="{A085D21D-88CE-4D8F-B301-8B3D822C05A2}" srcOrd="1" destOrd="0" presId="urn:microsoft.com/office/officeart/2005/8/layout/orgChart1"/>
    <dgm:cxn modelId="{3C1EFFC0-229A-4394-B679-5D4660047F3B}" type="presParOf" srcId="{A085D21D-88CE-4D8F-B301-8B3D822C05A2}" destId="{25A3DEC3-3673-4F7D-AD22-19F565B5332A}" srcOrd="0" destOrd="0" presId="urn:microsoft.com/office/officeart/2005/8/layout/orgChart1"/>
    <dgm:cxn modelId="{BF35258C-431C-4553-AEBC-7F5EFFFCB9E4}" type="presParOf" srcId="{A085D21D-88CE-4D8F-B301-8B3D822C05A2}" destId="{B9C9F869-7C55-4016-8C05-EF2BDA9001B8}" srcOrd="1" destOrd="0" presId="urn:microsoft.com/office/officeart/2005/8/layout/orgChart1"/>
    <dgm:cxn modelId="{03DA482A-719A-4EFF-ACAC-16ADB026389E}" type="presParOf" srcId="{B9C9F869-7C55-4016-8C05-EF2BDA9001B8}" destId="{7928C4BC-B5BF-4E45-90E7-7F620FEA5BCD}" srcOrd="0" destOrd="0" presId="urn:microsoft.com/office/officeart/2005/8/layout/orgChart1"/>
    <dgm:cxn modelId="{A81680F8-58FF-4F11-A086-3C2130860057}" type="presParOf" srcId="{7928C4BC-B5BF-4E45-90E7-7F620FEA5BCD}" destId="{A86AAB89-FD17-420C-A7F1-E0D90E7C98B9}" srcOrd="0" destOrd="0" presId="urn:microsoft.com/office/officeart/2005/8/layout/orgChart1"/>
    <dgm:cxn modelId="{A7F643AB-9318-406F-8348-9F815125833F}" type="presParOf" srcId="{7928C4BC-B5BF-4E45-90E7-7F620FEA5BCD}" destId="{C57B4850-98E4-49B7-A0DB-050AEE17164F}" srcOrd="1" destOrd="0" presId="urn:microsoft.com/office/officeart/2005/8/layout/orgChart1"/>
    <dgm:cxn modelId="{0B52269E-4C91-42F0-A209-FAE2B35EB566}" type="presParOf" srcId="{B9C9F869-7C55-4016-8C05-EF2BDA9001B8}" destId="{DA2A74BA-A8F9-4166-856D-DF9E27B0F27C}" srcOrd="1" destOrd="0" presId="urn:microsoft.com/office/officeart/2005/8/layout/orgChart1"/>
    <dgm:cxn modelId="{EA55616E-DEB7-4AF3-BB7A-9F4A338CBB3A}" type="presParOf" srcId="{B9C9F869-7C55-4016-8C05-EF2BDA9001B8}" destId="{93DC2211-1B43-4D91-B64D-64F61778BB8D}" srcOrd="2" destOrd="0" presId="urn:microsoft.com/office/officeart/2005/8/layout/orgChart1"/>
    <dgm:cxn modelId="{ED254BB8-9A89-434F-8E25-0A8171C699A3}" type="presParOf" srcId="{B83ABC10-4D18-4CFA-A081-B282A5766DD0}" destId="{F081206A-DAEB-441F-B857-F89E30CBD1E2}" srcOrd="2" destOrd="0" presId="urn:microsoft.com/office/officeart/2005/8/layout/orgChart1"/>
    <dgm:cxn modelId="{E9F9C3EB-89A1-41F4-B468-D2CA72FCC604}" type="presParOf" srcId="{094828A7-FF55-4011-BAAF-A5A8E5FA9791}" destId="{C52B6E55-4891-422E-9350-B7428364AD6E}" srcOrd="2" destOrd="0" presId="urn:microsoft.com/office/officeart/2005/8/layout/orgChart1"/>
    <dgm:cxn modelId="{EC79D7E3-FD78-4D4E-8009-16134D6E56C3}" type="presParOf" srcId="{1BC4310F-7C0A-4101-821F-DC4DB6D290F7}" destId="{79E42564-9990-4F4A-859C-8C744A5B4C8A}" srcOrd="2" destOrd="0" presId="urn:microsoft.com/office/officeart/2005/8/layout/orgChart1"/>
    <dgm:cxn modelId="{4B8CB7E6-CE0B-4E1F-A8BF-300D000F7E4F}" type="presParOf" srcId="{AF4288C0-3D65-4B10-8B44-9812E76CBE4A}" destId="{F3698D29-FEFA-416B-B75D-2397130DE3E9}" srcOrd="2" destOrd="0" presId="urn:microsoft.com/office/officeart/2005/8/layout/orgChart1"/>
    <dgm:cxn modelId="{78A01132-C506-463D-9E26-B2077F81F6A6}" type="presParOf" srcId="{AD6D1A8F-C292-44EF-AB68-665B33C50154}" destId="{3B9ADCC4-05D3-442D-B8FA-49C2D2E9AD6F}" srcOrd="2" destOrd="0" presId="urn:microsoft.com/office/officeart/2005/8/layout/orgChart1"/>
    <dgm:cxn modelId="{777D5603-F909-4B9B-9ED1-71E317C7EF0D}" type="presParOf" srcId="{AD6D1A8F-C292-44EF-AB68-665B33C50154}" destId="{22E268EE-7CFA-4269-97BA-E6CE3F90FCEE}" srcOrd="3" destOrd="0" presId="urn:microsoft.com/office/officeart/2005/8/layout/orgChart1"/>
    <dgm:cxn modelId="{3FAE1FE1-188F-49FF-8E2A-4CAF8AC1D083}" type="presParOf" srcId="{22E268EE-7CFA-4269-97BA-E6CE3F90FCEE}" destId="{53755B34-849E-4D14-8F1D-E8CB6F70624F}" srcOrd="0" destOrd="0" presId="urn:microsoft.com/office/officeart/2005/8/layout/orgChart1"/>
    <dgm:cxn modelId="{3CC0CD23-F48B-429A-BAB9-11F702612D09}" type="presParOf" srcId="{53755B34-849E-4D14-8F1D-E8CB6F70624F}" destId="{3022FBC8-4743-4341-ACC2-2E7B64D9E371}" srcOrd="0" destOrd="0" presId="urn:microsoft.com/office/officeart/2005/8/layout/orgChart1"/>
    <dgm:cxn modelId="{41A05EBC-C929-4E0D-8956-1E585E07F1A3}" type="presParOf" srcId="{53755B34-849E-4D14-8F1D-E8CB6F70624F}" destId="{3B20B478-A553-47DC-9ED4-56D4BBD1B0FB}" srcOrd="1" destOrd="0" presId="urn:microsoft.com/office/officeart/2005/8/layout/orgChart1"/>
    <dgm:cxn modelId="{3BA263D6-2E29-4CF0-9765-79EE6B3CDA0A}" type="presParOf" srcId="{22E268EE-7CFA-4269-97BA-E6CE3F90FCEE}" destId="{C9EDE4EE-38C5-477E-8581-53EAEB1B0F7B}" srcOrd="1" destOrd="0" presId="urn:microsoft.com/office/officeart/2005/8/layout/orgChart1"/>
    <dgm:cxn modelId="{2911AA8C-FF9F-47E8-AE45-420E32C08ADF}" type="presParOf" srcId="{C9EDE4EE-38C5-477E-8581-53EAEB1B0F7B}" destId="{36D6C0F8-B78A-4161-819A-B5DA7855A8CB}" srcOrd="0" destOrd="0" presId="urn:microsoft.com/office/officeart/2005/8/layout/orgChart1"/>
    <dgm:cxn modelId="{3B7C58DA-3921-4B06-839E-57831BAEC1AE}" type="presParOf" srcId="{C9EDE4EE-38C5-477E-8581-53EAEB1B0F7B}" destId="{954F37E3-23DB-488F-A546-18F3ACCD31F8}" srcOrd="1" destOrd="0" presId="urn:microsoft.com/office/officeart/2005/8/layout/orgChart1"/>
    <dgm:cxn modelId="{2884D091-6128-4C15-89AC-802BF3EC34C8}" type="presParOf" srcId="{954F37E3-23DB-488F-A546-18F3ACCD31F8}" destId="{DB313CD5-085F-44EF-9107-0F57E37815F3}" srcOrd="0" destOrd="0" presId="urn:microsoft.com/office/officeart/2005/8/layout/orgChart1"/>
    <dgm:cxn modelId="{F1AA2F43-129F-4F92-AA28-A0A90153B5DB}" type="presParOf" srcId="{DB313CD5-085F-44EF-9107-0F57E37815F3}" destId="{9494444C-33D5-4AA7-B716-494A186046BD}" srcOrd="0" destOrd="0" presId="urn:microsoft.com/office/officeart/2005/8/layout/orgChart1"/>
    <dgm:cxn modelId="{B52FE63E-721C-47D5-84CB-1A352F6C8F6D}" type="presParOf" srcId="{DB313CD5-085F-44EF-9107-0F57E37815F3}" destId="{9B7F002B-7D9D-4C20-8C02-A76AA3C44ED5}" srcOrd="1" destOrd="0" presId="urn:microsoft.com/office/officeart/2005/8/layout/orgChart1"/>
    <dgm:cxn modelId="{35950418-7350-4B90-B14D-C05CA6B83C5A}" type="presParOf" srcId="{954F37E3-23DB-488F-A546-18F3ACCD31F8}" destId="{8090AC20-9C64-4638-B4CD-92C530309724}" srcOrd="1" destOrd="0" presId="urn:microsoft.com/office/officeart/2005/8/layout/orgChart1"/>
    <dgm:cxn modelId="{090D4EBA-05E7-4B88-ABFF-4CC19ED0CD61}" type="presParOf" srcId="{8090AC20-9C64-4638-B4CD-92C530309724}" destId="{F2E66C7A-77DD-42EE-BEF5-D99FB820509B}" srcOrd="0" destOrd="0" presId="urn:microsoft.com/office/officeart/2005/8/layout/orgChart1"/>
    <dgm:cxn modelId="{CDBD3C4A-49EC-497D-A2F0-76721AC2CC6D}" type="presParOf" srcId="{8090AC20-9C64-4638-B4CD-92C530309724}" destId="{817275C7-056B-4684-AB59-2F753D7BF284}" srcOrd="1" destOrd="0" presId="urn:microsoft.com/office/officeart/2005/8/layout/orgChart1"/>
    <dgm:cxn modelId="{B69B5926-F41B-4100-BAF9-599D502CB627}" type="presParOf" srcId="{817275C7-056B-4684-AB59-2F753D7BF284}" destId="{C4978D3E-D12C-4D61-9913-8689145889CF}" srcOrd="0" destOrd="0" presId="urn:microsoft.com/office/officeart/2005/8/layout/orgChart1"/>
    <dgm:cxn modelId="{13DC0367-D2E9-4CE7-B74F-4062E24836E0}" type="presParOf" srcId="{C4978D3E-D12C-4D61-9913-8689145889CF}" destId="{BCEC8F7B-C4F6-4ECB-BA87-1B42EC389C92}" srcOrd="0" destOrd="0" presId="urn:microsoft.com/office/officeart/2005/8/layout/orgChart1"/>
    <dgm:cxn modelId="{5F626742-5126-4BF9-924D-F6A8B2CD9F7D}" type="presParOf" srcId="{C4978D3E-D12C-4D61-9913-8689145889CF}" destId="{D95AF413-A147-4BBB-9F72-F0BE2CC1A188}" srcOrd="1" destOrd="0" presId="urn:microsoft.com/office/officeart/2005/8/layout/orgChart1"/>
    <dgm:cxn modelId="{8F5FD90A-996E-4F78-8CFF-818B77041864}" type="presParOf" srcId="{817275C7-056B-4684-AB59-2F753D7BF284}" destId="{C575B8BE-A236-4FEF-8C90-2FBD4156AF33}" srcOrd="1" destOrd="0" presId="urn:microsoft.com/office/officeart/2005/8/layout/orgChart1"/>
    <dgm:cxn modelId="{9153DEEF-AB81-4545-80FD-7B13B912C64E}" type="presParOf" srcId="{817275C7-056B-4684-AB59-2F753D7BF284}" destId="{5C4F2FBC-C293-4E63-8308-1D6E0C086974}" srcOrd="2" destOrd="0" presId="urn:microsoft.com/office/officeart/2005/8/layout/orgChart1"/>
    <dgm:cxn modelId="{1CB6F7D1-1DA9-48B1-B2CC-F315E4DE2236}" type="presParOf" srcId="{8090AC20-9C64-4638-B4CD-92C530309724}" destId="{ECFF70C4-B804-4009-B782-017F7C4AD324}" srcOrd="2" destOrd="0" presId="urn:microsoft.com/office/officeart/2005/8/layout/orgChart1"/>
    <dgm:cxn modelId="{A81EDDD8-36E6-4BFB-94DA-5FEA8AFEDC7C}" type="presParOf" srcId="{8090AC20-9C64-4638-B4CD-92C530309724}" destId="{E614F9A3-692E-4AFF-A493-6EB27FE42741}" srcOrd="3" destOrd="0" presId="urn:microsoft.com/office/officeart/2005/8/layout/orgChart1"/>
    <dgm:cxn modelId="{6DE8A10E-6AD0-432F-BB5F-502AB671E079}" type="presParOf" srcId="{E614F9A3-692E-4AFF-A493-6EB27FE42741}" destId="{34E59C48-D791-4D39-9C79-6EE350C2BF36}" srcOrd="0" destOrd="0" presId="urn:microsoft.com/office/officeart/2005/8/layout/orgChart1"/>
    <dgm:cxn modelId="{4C9880C4-2CB8-4D85-8907-DDDAAA017980}" type="presParOf" srcId="{34E59C48-D791-4D39-9C79-6EE350C2BF36}" destId="{572586D7-6A69-40CA-8085-E44509FB8566}" srcOrd="0" destOrd="0" presId="urn:microsoft.com/office/officeart/2005/8/layout/orgChart1"/>
    <dgm:cxn modelId="{DABABAA6-FE2C-437E-AE55-32A6DA094D10}" type="presParOf" srcId="{34E59C48-D791-4D39-9C79-6EE350C2BF36}" destId="{562A26D5-4892-430A-B6F9-D23C69214F77}" srcOrd="1" destOrd="0" presId="urn:microsoft.com/office/officeart/2005/8/layout/orgChart1"/>
    <dgm:cxn modelId="{3264F985-6978-4249-BDD1-C3AFB0A37295}" type="presParOf" srcId="{E614F9A3-692E-4AFF-A493-6EB27FE42741}" destId="{88107FFD-7D0D-49A1-B1A6-9399057EAB0C}" srcOrd="1" destOrd="0" presId="urn:microsoft.com/office/officeart/2005/8/layout/orgChart1"/>
    <dgm:cxn modelId="{ADC5ABCA-FDF6-4AAA-926E-742B5B14A926}" type="presParOf" srcId="{E614F9A3-692E-4AFF-A493-6EB27FE42741}" destId="{5BE0FA06-D530-4153-84C2-1434C18C1533}" srcOrd="2" destOrd="0" presId="urn:microsoft.com/office/officeart/2005/8/layout/orgChart1"/>
    <dgm:cxn modelId="{A7EB464E-7831-4AAA-89A9-0BDC010E2861}" type="presParOf" srcId="{954F37E3-23DB-488F-A546-18F3ACCD31F8}" destId="{FA3F018F-C514-45FC-A3E8-8BAD61FE6FEA}" srcOrd="2" destOrd="0" presId="urn:microsoft.com/office/officeart/2005/8/layout/orgChart1"/>
    <dgm:cxn modelId="{932CC4AA-BED5-43EC-8DEB-8B958FFE1CEB}" type="presParOf" srcId="{22E268EE-7CFA-4269-97BA-E6CE3F90FCEE}" destId="{79692626-D947-4E80-A50F-3953331400A3}" srcOrd="2" destOrd="0" presId="urn:microsoft.com/office/officeart/2005/8/layout/orgChart1"/>
    <dgm:cxn modelId="{CBCD1BB5-0ED9-476E-B9BB-0CCD4F4226D3}" type="presParOf" srcId="{99568E52-2CD3-4886-BF07-85822605CA81}" destId="{01FF1F45-8400-4061-90D0-38C0397EB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69951-F6A6-4676-ABFA-FD1585851FC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C66F0B6-C8ED-4EB6-B9C8-5349E1377938}">
      <dgm:prSet phldrT="[Text]"/>
      <dgm:spPr/>
      <dgm:t>
        <a:bodyPr/>
        <a:lstStyle/>
        <a:p>
          <a:r>
            <a:rPr lang="en-GB" dirty="0"/>
            <a:t>Staff Tests Positive for Covid 19 </a:t>
          </a:r>
        </a:p>
      </dgm:t>
    </dgm:pt>
    <dgm:pt modelId="{3804FE2A-5073-449C-82E4-8A0EDC0627CA}" type="parTrans" cxnId="{B9BAA9C2-C23E-4FDE-81F3-3E15DDCED957}">
      <dgm:prSet/>
      <dgm:spPr/>
      <dgm:t>
        <a:bodyPr/>
        <a:lstStyle/>
        <a:p>
          <a:endParaRPr lang="en-GB"/>
        </a:p>
      </dgm:t>
    </dgm:pt>
    <dgm:pt modelId="{6E76F6FD-F12B-46C0-9D39-F5303DCF7DF1}" type="sibTrans" cxnId="{B9BAA9C2-C23E-4FDE-81F3-3E15DDCED957}">
      <dgm:prSet/>
      <dgm:spPr/>
      <dgm:t>
        <a:bodyPr/>
        <a:lstStyle/>
        <a:p>
          <a:endParaRPr lang="en-GB"/>
        </a:p>
      </dgm:t>
    </dgm:pt>
    <dgm:pt modelId="{81DB61B2-6778-4BED-875E-B1C58C67B889}">
      <dgm:prSet phldrT="[Text]"/>
      <dgm:spPr/>
      <dgm:t>
        <a:bodyPr/>
        <a:lstStyle/>
        <a:p>
          <a:r>
            <a:rPr lang="en-GB" dirty="0"/>
            <a:t>Isolates for 10 days (No confirmatory PCR required if positive LFD)</a:t>
          </a:r>
        </a:p>
      </dgm:t>
    </dgm:pt>
    <dgm:pt modelId="{1D7A4D63-9489-4B48-AC29-B2C5380958ED}" type="parTrans" cxnId="{64CC63A1-DA20-4654-A075-660728DF0966}">
      <dgm:prSet/>
      <dgm:spPr/>
      <dgm:t>
        <a:bodyPr/>
        <a:lstStyle/>
        <a:p>
          <a:endParaRPr lang="en-GB"/>
        </a:p>
      </dgm:t>
    </dgm:pt>
    <dgm:pt modelId="{41590F4E-8BBE-456F-B34A-07259BA81DE9}" type="sibTrans" cxnId="{64CC63A1-DA20-4654-A075-660728DF0966}">
      <dgm:prSet/>
      <dgm:spPr/>
      <dgm:t>
        <a:bodyPr/>
        <a:lstStyle/>
        <a:p>
          <a:endParaRPr lang="en-GB"/>
        </a:p>
      </dgm:t>
    </dgm:pt>
    <dgm:pt modelId="{265BC2EE-F788-4352-AA1E-5C0B7BF75FAE}">
      <dgm:prSet/>
      <dgm:spPr/>
      <dgm:t>
        <a:bodyPr/>
        <a:lstStyle/>
        <a:p>
          <a:r>
            <a:rPr lang="en-GB" dirty="0"/>
            <a:t>If asymptomatic-  Takes LFD tests day 6 and 7</a:t>
          </a:r>
        </a:p>
        <a:p>
          <a:r>
            <a:rPr lang="en-GB" dirty="0"/>
            <a:t>These must be at least 24 hours apart</a:t>
          </a:r>
        </a:p>
      </dgm:t>
    </dgm:pt>
    <dgm:pt modelId="{F3FF3DCE-D8F0-4134-BE40-108F8A8F20DF}" type="parTrans" cxnId="{CE37D411-1F7E-48CA-AE8F-AED7DB2542A0}">
      <dgm:prSet/>
      <dgm:spPr/>
      <dgm:t>
        <a:bodyPr/>
        <a:lstStyle/>
        <a:p>
          <a:endParaRPr lang="en-GB"/>
        </a:p>
      </dgm:t>
    </dgm:pt>
    <dgm:pt modelId="{B602BFEC-2C39-4FB4-9EFE-30C75E1F812C}" type="sibTrans" cxnId="{CE37D411-1F7E-48CA-AE8F-AED7DB2542A0}">
      <dgm:prSet/>
      <dgm:spPr/>
      <dgm:t>
        <a:bodyPr/>
        <a:lstStyle/>
        <a:p>
          <a:endParaRPr lang="en-GB"/>
        </a:p>
      </dgm:t>
    </dgm:pt>
    <dgm:pt modelId="{81A3EA37-0374-4EB8-A248-749192D2EFB4}">
      <dgm:prSet/>
      <dgm:spPr/>
      <dgm:t>
        <a:bodyPr/>
        <a:lstStyle/>
        <a:p>
          <a:r>
            <a:rPr lang="en-GB" dirty="0"/>
            <a:t>Both Tests are Negative</a:t>
          </a:r>
        </a:p>
      </dgm:t>
    </dgm:pt>
    <dgm:pt modelId="{FF8313A8-55A4-4390-AA2A-2EE7EA173CE0}" type="parTrans" cxnId="{6AA4BF68-CA3F-4232-86E3-4E7BE0FEE2C0}">
      <dgm:prSet/>
      <dgm:spPr/>
      <dgm:t>
        <a:bodyPr/>
        <a:lstStyle/>
        <a:p>
          <a:endParaRPr lang="en-GB"/>
        </a:p>
      </dgm:t>
    </dgm:pt>
    <dgm:pt modelId="{5FCDDD2E-61AD-4B72-8EB7-6046472E4E8C}" type="sibTrans" cxnId="{6AA4BF68-CA3F-4232-86E3-4E7BE0FEE2C0}">
      <dgm:prSet/>
      <dgm:spPr/>
      <dgm:t>
        <a:bodyPr/>
        <a:lstStyle/>
        <a:p>
          <a:endParaRPr lang="en-GB"/>
        </a:p>
      </dgm:t>
    </dgm:pt>
    <dgm:pt modelId="{FB26E23A-22AB-4614-9F38-B424E3186B62}">
      <dgm:prSet/>
      <dgm:spPr/>
      <dgm:t>
        <a:bodyPr/>
        <a:lstStyle/>
        <a:p>
          <a:r>
            <a:rPr lang="en-GB" dirty="0"/>
            <a:t>Only one test is negative (one test is positive)</a:t>
          </a:r>
        </a:p>
      </dgm:t>
    </dgm:pt>
    <dgm:pt modelId="{376D7446-3178-4C00-AEB1-9FC814C031EA}" type="parTrans" cxnId="{87764537-316B-4362-8678-E4DA5898192C}">
      <dgm:prSet/>
      <dgm:spPr/>
      <dgm:t>
        <a:bodyPr/>
        <a:lstStyle/>
        <a:p>
          <a:endParaRPr lang="en-GB"/>
        </a:p>
      </dgm:t>
    </dgm:pt>
    <dgm:pt modelId="{EDB0E685-C2DE-49BB-8591-F63EFAFE1A95}" type="sibTrans" cxnId="{87764537-316B-4362-8678-E4DA5898192C}">
      <dgm:prSet/>
      <dgm:spPr/>
      <dgm:t>
        <a:bodyPr/>
        <a:lstStyle/>
        <a:p>
          <a:endParaRPr lang="en-GB"/>
        </a:p>
      </dgm:t>
    </dgm:pt>
    <dgm:pt modelId="{2E40F0EE-A99D-49C5-940D-49C1A0D80E5E}">
      <dgm:prSet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Can return to work following a negative test on day 7</a:t>
          </a:r>
          <a:endParaRPr lang="en-GB" dirty="0">
            <a:highlight>
              <a:srgbClr val="FFFF00"/>
            </a:highlight>
          </a:endParaRPr>
        </a:p>
      </dgm:t>
    </dgm:pt>
    <dgm:pt modelId="{741D2107-40DF-479D-AC4A-9BD0240A8071}" type="parTrans" cxnId="{7C704FB1-E60D-4B51-A29F-4AC010364DA9}">
      <dgm:prSet/>
      <dgm:spPr/>
      <dgm:t>
        <a:bodyPr/>
        <a:lstStyle/>
        <a:p>
          <a:endParaRPr lang="en-GB"/>
        </a:p>
      </dgm:t>
    </dgm:pt>
    <dgm:pt modelId="{5DE7EF93-3AE2-49F5-B9AD-EF72E6E4470A}" type="sibTrans" cxnId="{7C704FB1-E60D-4B51-A29F-4AC010364DA9}">
      <dgm:prSet/>
      <dgm:spPr/>
      <dgm:t>
        <a:bodyPr/>
        <a:lstStyle/>
        <a:p>
          <a:endParaRPr lang="en-GB"/>
        </a:p>
      </dgm:t>
    </dgm:pt>
    <dgm:pt modelId="{4A8D5C3A-423A-4F09-A890-C3C7695E0722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dirty="0"/>
            <a:t>Continue to test. </a:t>
          </a:r>
        </a:p>
        <a:p>
          <a:r>
            <a:rPr lang="en-GB" dirty="0"/>
            <a:t>If any of these LFD test results are positive the staff member should isolate and wait 24 hours before taking the next LFD test</a:t>
          </a:r>
        </a:p>
      </dgm:t>
    </dgm:pt>
    <dgm:pt modelId="{5DA47529-93C5-4C20-B412-92069DBFDDEC}" type="parTrans" cxnId="{CDBE1E91-001A-4326-B52D-8360E83B6DF6}">
      <dgm:prSet/>
      <dgm:spPr/>
      <dgm:t>
        <a:bodyPr/>
        <a:lstStyle/>
        <a:p>
          <a:endParaRPr lang="en-GB"/>
        </a:p>
      </dgm:t>
    </dgm:pt>
    <dgm:pt modelId="{53EC78FD-6539-48FA-8CD3-1D304DCABB61}" type="sibTrans" cxnId="{CDBE1E91-001A-4326-B52D-8360E83B6DF6}">
      <dgm:prSet/>
      <dgm:spPr/>
      <dgm:t>
        <a:bodyPr/>
        <a:lstStyle/>
        <a:p>
          <a:endParaRPr lang="en-GB"/>
        </a:p>
      </dgm:t>
    </dgm:pt>
    <dgm:pt modelId="{230674A9-C61D-4FEA-A57A-3E6BF6487B19}" type="asst">
      <dgm:prSet/>
      <dgm:spPr/>
      <dgm:t>
        <a:bodyPr/>
        <a:lstStyle/>
        <a:p>
          <a:r>
            <a:rPr lang="en-GB" dirty="0"/>
            <a:t>Applies to vaccinated and unvaccinated staff </a:t>
          </a:r>
        </a:p>
      </dgm:t>
    </dgm:pt>
    <dgm:pt modelId="{A9DE9B71-2133-4355-A96A-B535FEBC8A77}" type="parTrans" cxnId="{B7AC32BA-CCF0-4B6A-80FF-639F42DB523E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C9E2BBB2-5F51-4735-B43E-B1A34680F515}" type="sibTrans" cxnId="{B7AC32BA-CCF0-4B6A-80FF-639F42DB523E}">
      <dgm:prSet/>
      <dgm:spPr/>
      <dgm:t>
        <a:bodyPr/>
        <a:lstStyle/>
        <a:p>
          <a:endParaRPr lang="en-GB"/>
        </a:p>
      </dgm:t>
    </dgm:pt>
    <dgm:pt modelId="{A6867A60-EFA8-4A50-92FA-2D425D9F7FF7}">
      <dgm:prSet/>
      <dgm:spPr/>
      <dgm:t>
        <a:bodyPr/>
        <a:lstStyle/>
        <a:p>
          <a:r>
            <a:rPr lang="en-GB" dirty="0"/>
            <a:t>Participates in routine LFD testing  and then routine PCR testing after 90 days has lapsed following positive test</a:t>
          </a:r>
        </a:p>
      </dgm:t>
    </dgm:pt>
    <dgm:pt modelId="{5D09A4AE-563E-486E-92EA-5FD330126CA5}" type="parTrans" cxnId="{495A1FB4-AE66-4E6A-934F-28B8F2BFB47F}">
      <dgm:prSet/>
      <dgm:spPr/>
      <dgm:t>
        <a:bodyPr/>
        <a:lstStyle/>
        <a:p>
          <a:endParaRPr lang="en-GB"/>
        </a:p>
      </dgm:t>
    </dgm:pt>
    <dgm:pt modelId="{1DBBB9B8-31F5-46A3-90CB-79C14C93BAEC}" type="sibTrans" cxnId="{495A1FB4-AE66-4E6A-934F-28B8F2BFB47F}">
      <dgm:prSet/>
      <dgm:spPr/>
      <dgm:t>
        <a:bodyPr/>
        <a:lstStyle/>
        <a:p>
          <a:endParaRPr lang="en-GB"/>
        </a:p>
      </dgm:t>
    </dgm:pt>
    <dgm:pt modelId="{D9C60D3A-BB8C-4B85-A587-00F0B754FF71}">
      <dgm:prSet custT="1"/>
      <dgm:spPr>
        <a:solidFill>
          <a:srgbClr val="92D050"/>
        </a:solidFill>
        <a:ln w="19050">
          <a:solidFill>
            <a:srgbClr val="00B050"/>
          </a:solidFill>
        </a:ln>
      </dgm:spPr>
      <dgm:t>
        <a:bodyPr/>
        <a:lstStyle/>
        <a:p>
          <a:r>
            <a:rPr lang="en-GB" sz="700" dirty="0"/>
            <a:t>Between days 6 and 10, two consecutive negative tests are required before the member of staff can attend work (not returning before day 7) </a:t>
          </a:r>
        </a:p>
        <a:p>
          <a:r>
            <a:rPr lang="en-GB" sz="700" dirty="0"/>
            <a:t>From day 11 onwards, one negative is required </a:t>
          </a:r>
        </a:p>
      </dgm:t>
    </dgm:pt>
    <dgm:pt modelId="{D48089F9-5728-4B8C-80B3-91331E3011BA}" type="parTrans" cxnId="{D5983F2C-D85C-4490-B21D-46C9F5C46C24}">
      <dgm:prSet/>
      <dgm:spPr/>
      <dgm:t>
        <a:bodyPr/>
        <a:lstStyle/>
        <a:p>
          <a:endParaRPr lang="en-GB"/>
        </a:p>
      </dgm:t>
    </dgm:pt>
    <dgm:pt modelId="{D038F082-4A7F-4E6C-B354-2E97C60D2D3E}" type="sibTrans" cxnId="{D5983F2C-D85C-4490-B21D-46C9F5C46C24}">
      <dgm:prSet/>
      <dgm:spPr/>
      <dgm:t>
        <a:bodyPr/>
        <a:lstStyle/>
        <a:p>
          <a:endParaRPr lang="en-GB"/>
        </a:p>
      </dgm:t>
    </dgm:pt>
    <dgm:pt modelId="{9D5E67EE-EBC5-4E32-822F-BD2E2E58B332}" type="pres">
      <dgm:prSet presAssocID="{A0B69951-F6A6-4676-ABFA-FD1585851F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487E8A-32C6-4DE7-879C-5A537B8828D9}" type="pres">
      <dgm:prSet presAssocID="{BC66F0B6-C8ED-4EB6-B9C8-5349E1377938}" presName="hierRoot1" presStyleCnt="0">
        <dgm:presLayoutVars>
          <dgm:hierBranch val="init"/>
        </dgm:presLayoutVars>
      </dgm:prSet>
      <dgm:spPr/>
    </dgm:pt>
    <dgm:pt modelId="{EB91E780-69E4-4E54-B9BE-BE1E3392D4CA}" type="pres">
      <dgm:prSet presAssocID="{BC66F0B6-C8ED-4EB6-B9C8-5349E1377938}" presName="rootComposite1" presStyleCnt="0"/>
      <dgm:spPr/>
    </dgm:pt>
    <dgm:pt modelId="{77D8ACA1-BB53-48EA-863B-6134855A1A6D}" type="pres">
      <dgm:prSet presAssocID="{BC66F0B6-C8ED-4EB6-B9C8-5349E1377938}" presName="rootText1" presStyleLbl="node0" presStyleIdx="0" presStyleCnt="1">
        <dgm:presLayoutVars>
          <dgm:chPref val="3"/>
        </dgm:presLayoutVars>
      </dgm:prSet>
      <dgm:spPr/>
    </dgm:pt>
    <dgm:pt modelId="{3CD997F0-5A95-4061-9E5D-4C6B7755E6F8}" type="pres">
      <dgm:prSet presAssocID="{BC66F0B6-C8ED-4EB6-B9C8-5349E1377938}" presName="rootConnector1" presStyleLbl="node1" presStyleIdx="0" presStyleCnt="0"/>
      <dgm:spPr/>
    </dgm:pt>
    <dgm:pt modelId="{BCEB6A3C-3372-4158-946D-15CDB361EE66}" type="pres">
      <dgm:prSet presAssocID="{BC66F0B6-C8ED-4EB6-B9C8-5349E1377938}" presName="hierChild2" presStyleCnt="0"/>
      <dgm:spPr/>
    </dgm:pt>
    <dgm:pt modelId="{9DD130EA-7C44-460B-B26D-685F260F8A90}" type="pres">
      <dgm:prSet presAssocID="{1D7A4D63-9489-4B48-AC29-B2C5380958ED}" presName="Name37" presStyleLbl="parChTrans1D2" presStyleIdx="0" presStyleCnt="1"/>
      <dgm:spPr/>
    </dgm:pt>
    <dgm:pt modelId="{7F4EFB58-ACBD-42EB-B9F1-DFFC9AA69307}" type="pres">
      <dgm:prSet presAssocID="{81DB61B2-6778-4BED-875E-B1C58C67B889}" presName="hierRoot2" presStyleCnt="0">
        <dgm:presLayoutVars>
          <dgm:hierBranch val="init"/>
        </dgm:presLayoutVars>
      </dgm:prSet>
      <dgm:spPr/>
    </dgm:pt>
    <dgm:pt modelId="{C01D517D-D379-4049-91C3-D7C5800E1037}" type="pres">
      <dgm:prSet presAssocID="{81DB61B2-6778-4BED-875E-B1C58C67B889}" presName="rootComposite" presStyleCnt="0"/>
      <dgm:spPr/>
    </dgm:pt>
    <dgm:pt modelId="{FF8C3CB1-2386-4B8C-B25D-0FB50D4FE4C5}" type="pres">
      <dgm:prSet presAssocID="{81DB61B2-6778-4BED-875E-B1C58C67B889}" presName="rootText" presStyleLbl="node2" presStyleIdx="0" presStyleCnt="1">
        <dgm:presLayoutVars>
          <dgm:chPref val="3"/>
        </dgm:presLayoutVars>
      </dgm:prSet>
      <dgm:spPr/>
    </dgm:pt>
    <dgm:pt modelId="{39BECFF3-6E79-4367-B283-3924C53C32AE}" type="pres">
      <dgm:prSet presAssocID="{81DB61B2-6778-4BED-875E-B1C58C67B889}" presName="rootConnector" presStyleLbl="node2" presStyleIdx="0" presStyleCnt="1"/>
      <dgm:spPr/>
    </dgm:pt>
    <dgm:pt modelId="{66071B13-6A4D-40B2-8DEB-7B203D36A030}" type="pres">
      <dgm:prSet presAssocID="{81DB61B2-6778-4BED-875E-B1C58C67B889}" presName="hierChild4" presStyleCnt="0"/>
      <dgm:spPr/>
    </dgm:pt>
    <dgm:pt modelId="{2A74CFD9-EB0A-4572-B028-976BE3933BBF}" type="pres">
      <dgm:prSet presAssocID="{F3FF3DCE-D8F0-4134-BE40-108F8A8F20DF}" presName="Name37" presStyleLbl="parChTrans1D3" presStyleIdx="0" presStyleCnt="1"/>
      <dgm:spPr/>
    </dgm:pt>
    <dgm:pt modelId="{AEF5FF1B-6495-451E-A857-B08A6560BABA}" type="pres">
      <dgm:prSet presAssocID="{265BC2EE-F788-4352-AA1E-5C0B7BF75FAE}" presName="hierRoot2" presStyleCnt="0">
        <dgm:presLayoutVars>
          <dgm:hierBranch val="init"/>
        </dgm:presLayoutVars>
      </dgm:prSet>
      <dgm:spPr/>
    </dgm:pt>
    <dgm:pt modelId="{3ECE4A75-D607-42EB-90D9-5A1B59D62FDA}" type="pres">
      <dgm:prSet presAssocID="{265BC2EE-F788-4352-AA1E-5C0B7BF75FAE}" presName="rootComposite" presStyleCnt="0"/>
      <dgm:spPr/>
    </dgm:pt>
    <dgm:pt modelId="{19A4FBCC-B659-4484-902C-E7131CA26AE6}" type="pres">
      <dgm:prSet presAssocID="{265BC2EE-F788-4352-AA1E-5C0B7BF75FAE}" presName="rootText" presStyleLbl="node3" presStyleIdx="0" presStyleCnt="1">
        <dgm:presLayoutVars>
          <dgm:chPref val="3"/>
        </dgm:presLayoutVars>
      </dgm:prSet>
      <dgm:spPr/>
    </dgm:pt>
    <dgm:pt modelId="{D4E258B3-46BB-430C-AF16-B3B403945F65}" type="pres">
      <dgm:prSet presAssocID="{265BC2EE-F788-4352-AA1E-5C0B7BF75FAE}" presName="rootConnector" presStyleLbl="node3" presStyleIdx="0" presStyleCnt="1"/>
      <dgm:spPr/>
    </dgm:pt>
    <dgm:pt modelId="{62D3A1D4-021D-475B-9D98-FC5BC359AD95}" type="pres">
      <dgm:prSet presAssocID="{265BC2EE-F788-4352-AA1E-5C0B7BF75FAE}" presName="hierChild4" presStyleCnt="0"/>
      <dgm:spPr/>
    </dgm:pt>
    <dgm:pt modelId="{53721075-1817-455B-B64A-41085D8BC321}" type="pres">
      <dgm:prSet presAssocID="{FF8313A8-55A4-4390-AA2A-2EE7EA173CE0}" presName="Name37" presStyleLbl="parChTrans1D4" presStyleIdx="0" presStyleCnt="7"/>
      <dgm:spPr/>
    </dgm:pt>
    <dgm:pt modelId="{1BC79D36-8094-4A75-B019-71360915B449}" type="pres">
      <dgm:prSet presAssocID="{81A3EA37-0374-4EB8-A248-749192D2EFB4}" presName="hierRoot2" presStyleCnt="0">
        <dgm:presLayoutVars>
          <dgm:hierBranch val="init"/>
        </dgm:presLayoutVars>
      </dgm:prSet>
      <dgm:spPr/>
    </dgm:pt>
    <dgm:pt modelId="{74D6AD5D-A58C-4C27-B387-D20DC6F2451B}" type="pres">
      <dgm:prSet presAssocID="{81A3EA37-0374-4EB8-A248-749192D2EFB4}" presName="rootComposite" presStyleCnt="0"/>
      <dgm:spPr/>
    </dgm:pt>
    <dgm:pt modelId="{8CC2CD5A-F3F0-4C75-AF33-5EBCD6544F7C}" type="pres">
      <dgm:prSet presAssocID="{81A3EA37-0374-4EB8-A248-749192D2EFB4}" presName="rootText" presStyleLbl="node4" presStyleIdx="0" presStyleCnt="6">
        <dgm:presLayoutVars>
          <dgm:chPref val="3"/>
        </dgm:presLayoutVars>
      </dgm:prSet>
      <dgm:spPr/>
    </dgm:pt>
    <dgm:pt modelId="{59068F50-0C85-477C-8A56-4DBB5AB526CD}" type="pres">
      <dgm:prSet presAssocID="{81A3EA37-0374-4EB8-A248-749192D2EFB4}" presName="rootConnector" presStyleLbl="node4" presStyleIdx="0" presStyleCnt="6"/>
      <dgm:spPr/>
    </dgm:pt>
    <dgm:pt modelId="{B6331B52-5880-4956-A830-74E49A133586}" type="pres">
      <dgm:prSet presAssocID="{81A3EA37-0374-4EB8-A248-749192D2EFB4}" presName="hierChild4" presStyleCnt="0"/>
      <dgm:spPr/>
    </dgm:pt>
    <dgm:pt modelId="{5FC66087-1C33-4FD2-99DE-B9D39F62F770}" type="pres">
      <dgm:prSet presAssocID="{741D2107-40DF-479D-AC4A-9BD0240A8071}" presName="Name37" presStyleLbl="parChTrans1D4" presStyleIdx="1" presStyleCnt="7"/>
      <dgm:spPr/>
    </dgm:pt>
    <dgm:pt modelId="{A6C7504D-FD3B-4AF7-817B-F4BDD8E626BE}" type="pres">
      <dgm:prSet presAssocID="{2E40F0EE-A99D-49C5-940D-49C1A0D80E5E}" presName="hierRoot2" presStyleCnt="0">
        <dgm:presLayoutVars>
          <dgm:hierBranch val="init"/>
        </dgm:presLayoutVars>
      </dgm:prSet>
      <dgm:spPr/>
    </dgm:pt>
    <dgm:pt modelId="{4F15DDC8-F3A4-4485-885A-DE9B045C08A8}" type="pres">
      <dgm:prSet presAssocID="{2E40F0EE-A99D-49C5-940D-49C1A0D80E5E}" presName="rootComposite" presStyleCnt="0"/>
      <dgm:spPr/>
    </dgm:pt>
    <dgm:pt modelId="{8729043D-A527-4C6F-84C6-3CEE1DBE3EAA}" type="pres">
      <dgm:prSet presAssocID="{2E40F0EE-A99D-49C5-940D-49C1A0D80E5E}" presName="rootText" presStyleLbl="node4" presStyleIdx="1" presStyleCnt="6">
        <dgm:presLayoutVars>
          <dgm:chPref val="3"/>
        </dgm:presLayoutVars>
      </dgm:prSet>
      <dgm:spPr/>
    </dgm:pt>
    <dgm:pt modelId="{472A8653-2DC1-4CB6-8432-F2283D0A29DE}" type="pres">
      <dgm:prSet presAssocID="{2E40F0EE-A99D-49C5-940D-49C1A0D80E5E}" presName="rootConnector" presStyleLbl="node4" presStyleIdx="1" presStyleCnt="6"/>
      <dgm:spPr/>
    </dgm:pt>
    <dgm:pt modelId="{F3A09444-7068-492D-9C41-9B0ECF41AD05}" type="pres">
      <dgm:prSet presAssocID="{2E40F0EE-A99D-49C5-940D-49C1A0D80E5E}" presName="hierChild4" presStyleCnt="0"/>
      <dgm:spPr/>
    </dgm:pt>
    <dgm:pt modelId="{132070DD-DBCF-47CA-B020-B157D00E020B}" type="pres">
      <dgm:prSet presAssocID="{5D09A4AE-563E-486E-92EA-5FD330126CA5}" presName="Name37" presStyleLbl="parChTrans1D4" presStyleIdx="2" presStyleCnt="7"/>
      <dgm:spPr/>
    </dgm:pt>
    <dgm:pt modelId="{A186BEFE-ABAC-4D58-8AC9-D870F2CFE8EF}" type="pres">
      <dgm:prSet presAssocID="{A6867A60-EFA8-4A50-92FA-2D425D9F7FF7}" presName="hierRoot2" presStyleCnt="0">
        <dgm:presLayoutVars>
          <dgm:hierBranch val="init"/>
        </dgm:presLayoutVars>
      </dgm:prSet>
      <dgm:spPr/>
    </dgm:pt>
    <dgm:pt modelId="{6B342EBA-A76A-4357-85FD-4A7FFF5D7947}" type="pres">
      <dgm:prSet presAssocID="{A6867A60-EFA8-4A50-92FA-2D425D9F7FF7}" presName="rootComposite" presStyleCnt="0"/>
      <dgm:spPr/>
    </dgm:pt>
    <dgm:pt modelId="{A0D98AEF-78B6-49F5-9BA5-BC96D2AC2083}" type="pres">
      <dgm:prSet presAssocID="{A6867A60-EFA8-4A50-92FA-2D425D9F7FF7}" presName="rootText" presStyleLbl="node4" presStyleIdx="2" presStyleCnt="6">
        <dgm:presLayoutVars>
          <dgm:chPref val="3"/>
        </dgm:presLayoutVars>
      </dgm:prSet>
      <dgm:spPr/>
    </dgm:pt>
    <dgm:pt modelId="{CAED10FF-ED3B-4476-917B-0CD08C95CC1A}" type="pres">
      <dgm:prSet presAssocID="{A6867A60-EFA8-4A50-92FA-2D425D9F7FF7}" presName="rootConnector" presStyleLbl="node4" presStyleIdx="2" presStyleCnt="6"/>
      <dgm:spPr/>
    </dgm:pt>
    <dgm:pt modelId="{E4E0F3FB-2D17-4CA0-94B0-E3067B345955}" type="pres">
      <dgm:prSet presAssocID="{A6867A60-EFA8-4A50-92FA-2D425D9F7FF7}" presName="hierChild4" presStyleCnt="0"/>
      <dgm:spPr/>
    </dgm:pt>
    <dgm:pt modelId="{BBB879D3-7C86-482F-A61A-1ED7BE08134F}" type="pres">
      <dgm:prSet presAssocID="{A6867A60-EFA8-4A50-92FA-2D425D9F7FF7}" presName="hierChild5" presStyleCnt="0"/>
      <dgm:spPr/>
    </dgm:pt>
    <dgm:pt modelId="{D7DBA0B5-ED9A-400D-9DFC-F64B14FD678B}" type="pres">
      <dgm:prSet presAssocID="{2E40F0EE-A99D-49C5-940D-49C1A0D80E5E}" presName="hierChild5" presStyleCnt="0"/>
      <dgm:spPr/>
    </dgm:pt>
    <dgm:pt modelId="{7739DB45-4C82-4F86-ABFA-98BE56D07472}" type="pres">
      <dgm:prSet presAssocID="{81A3EA37-0374-4EB8-A248-749192D2EFB4}" presName="hierChild5" presStyleCnt="0"/>
      <dgm:spPr/>
    </dgm:pt>
    <dgm:pt modelId="{874DE8A7-171F-42D5-870B-8CBD7E3B8549}" type="pres">
      <dgm:prSet presAssocID="{376D7446-3178-4C00-AEB1-9FC814C031EA}" presName="Name37" presStyleLbl="parChTrans1D4" presStyleIdx="3" presStyleCnt="7"/>
      <dgm:spPr/>
    </dgm:pt>
    <dgm:pt modelId="{E617110F-4E62-4AB7-B9FF-B9CB6D1B1B89}" type="pres">
      <dgm:prSet presAssocID="{FB26E23A-22AB-4614-9F38-B424E3186B62}" presName="hierRoot2" presStyleCnt="0">
        <dgm:presLayoutVars>
          <dgm:hierBranch val="init"/>
        </dgm:presLayoutVars>
      </dgm:prSet>
      <dgm:spPr/>
    </dgm:pt>
    <dgm:pt modelId="{F980CF53-E881-407D-8A0A-6817C878E1D7}" type="pres">
      <dgm:prSet presAssocID="{FB26E23A-22AB-4614-9F38-B424E3186B62}" presName="rootComposite" presStyleCnt="0"/>
      <dgm:spPr/>
    </dgm:pt>
    <dgm:pt modelId="{15F46DDE-76BD-464B-A940-CD42BEB6726E}" type="pres">
      <dgm:prSet presAssocID="{FB26E23A-22AB-4614-9F38-B424E3186B62}" presName="rootText" presStyleLbl="node4" presStyleIdx="3" presStyleCnt="6">
        <dgm:presLayoutVars>
          <dgm:chPref val="3"/>
        </dgm:presLayoutVars>
      </dgm:prSet>
      <dgm:spPr/>
    </dgm:pt>
    <dgm:pt modelId="{3CB48083-62E1-4A33-BF53-BCFEC0BB2671}" type="pres">
      <dgm:prSet presAssocID="{FB26E23A-22AB-4614-9F38-B424E3186B62}" presName="rootConnector" presStyleLbl="node4" presStyleIdx="3" presStyleCnt="6"/>
      <dgm:spPr/>
    </dgm:pt>
    <dgm:pt modelId="{CC7D41DC-21EA-44C1-B336-C87E7FACE4C3}" type="pres">
      <dgm:prSet presAssocID="{FB26E23A-22AB-4614-9F38-B424E3186B62}" presName="hierChild4" presStyleCnt="0"/>
      <dgm:spPr/>
    </dgm:pt>
    <dgm:pt modelId="{8B1E0D27-5633-42F9-B13C-C55BE7E2FB22}" type="pres">
      <dgm:prSet presAssocID="{5DA47529-93C5-4C20-B412-92069DBFDDEC}" presName="Name37" presStyleLbl="parChTrans1D4" presStyleIdx="4" presStyleCnt="7"/>
      <dgm:spPr/>
    </dgm:pt>
    <dgm:pt modelId="{30BBC56A-65D1-4C85-BE90-4E3CA3F52E47}" type="pres">
      <dgm:prSet presAssocID="{4A8D5C3A-423A-4F09-A890-C3C7695E0722}" presName="hierRoot2" presStyleCnt="0">
        <dgm:presLayoutVars>
          <dgm:hierBranch val="init"/>
        </dgm:presLayoutVars>
      </dgm:prSet>
      <dgm:spPr/>
    </dgm:pt>
    <dgm:pt modelId="{453DA5A4-0586-4C72-AE7D-8363643BBFA8}" type="pres">
      <dgm:prSet presAssocID="{4A8D5C3A-423A-4F09-A890-C3C7695E0722}" presName="rootComposite" presStyleCnt="0"/>
      <dgm:spPr/>
    </dgm:pt>
    <dgm:pt modelId="{B3F44A68-7F2D-4DCC-97A2-E1E9A510CE39}" type="pres">
      <dgm:prSet presAssocID="{4A8D5C3A-423A-4F09-A890-C3C7695E0722}" presName="rootText" presStyleLbl="node4" presStyleIdx="4" presStyleCnt="6">
        <dgm:presLayoutVars>
          <dgm:chPref val="3"/>
        </dgm:presLayoutVars>
      </dgm:prSet>
      <dgm:spPr/>
    </dgm:pt>
    <dgm:pt modelId="{C14861A3-717D-4627-9E6E-DF63AED318D6}" type="pres">
      <dgm:prSet presAssocID="{4A8D5C3A-423A-4F09-A890-C3C7695E0722}" presName="rootConnector" presStyleLbl="node4" presStyleIdx="4" presStyleCnt="6"/>
      <dgm:spPr/>
    </dgm:pt>
    <dgm:pt modelId="{E1EB58A5-EA55-41DA-9699-7664FF413F0A}" type="pres">
      <dgm:prSet presAssocID="{4A8D5C3A-423A-4F09-A890-C3C7695E0722}" presName="hierChild4" presStyleCnt="0"/>
      <dgm:spPr/>
    </dgm:pt>
    <dgm:pt modelId="{051C6527-DDCB-4152-A5F1-09E1F5C87EE3}" type="pres">
      <dgm:prSet presAssocID="{D48089F9-5728-4B8C-80B3-91331E3011BA}" presName="Name37" presStyleLbl="parChTrans1D4" presStyleIdx="5" presStyleCnt="7"/>
      <dgm:spPr/>
    </dgm:pt>
    <dgm:pt modelId="{DF5C58A4-44A2-4088-9454-3093A688B181}" type="pres">
      <dgm:prSet presAssocID="{D9C60D3A-BB8C-4B85-A587-00F0B754FF71}" presName="hierRoot2" presStyleCnt="0">
        <dgm:presLayoutVars>
          <dgm:hierBranch val="init"/>
        </dgm:presLayoutVars>
      </dgm:prSet>
      <dgm:spPr/>
    </dgm:pt>
    <dgm:pt modelId="{C7B0CE7D-34EC-4E36-A631-4352E2D67E25}" type="pres">
      <dgm:prSet presAssocID="{D9C60D3A-BB8C-4B85-A587-00F0B754FF71}" presName="rootComposite" presStyleCnt="0"/>
      <dgm:spPr/>
    </dgm:pt>
    <dgm:pt modelId="{7DC04654-C24F-4E81-A0AB-36199672D78F}" type="pres">
      <dgm:prSet presAssocID="{D9C60D3A-BB8C-4B85-A587-00F0B754FF71}" presName="rootText" presStyleLbl="node4" presStyleIdx="5" presStyleCnt="6" custScaleY="153159">
        <dgm:presLayoutVars>
          <dgm:chPref val="3"/>
        </dgm:presLayoutVars>
      </dgm:prSet>
      <dgm:spPr/>
    </dgm:pt>
    <dgm:pt modelId="{B0425559-92FA-48C9-B901-5C8CB8433AD2}" type="pres">
      <dgm:prSet presAssocID="{D9C60D3A-BB8C-4B85-A587-00F0B754FF71}" presName="rootConnector" presStyleLbl="node4" presStyleIdx="5" presStyleCnt="6"/>
      <dgm:spPr/>
    </dgm:pt>
    <dgm:pt modelId="{E981943B-3A81-4B78-9AB5-98D170EBE8F0}" type="pres">
      <dgm:prSet presAssocID="{D9C60D3A-BB8C-4B85-A587-00F0B754FF71}" presName="hierChild4" presStyleCnt="0"/>
      <dgm:spPr/>
    </dgm:pt>
    <dgm:pt modelId="{66F4BA4C-11D6-4AFF-AF44-EFEEE62C1C42}" type="pres">
      <dgm:prSet presAssocID="{D9C60D3A-BB8C-4B85-A587-00F0B754FF71}" presName="hierChild5" presStyleCnt="0"/>
      <dgm:spPr/>
    </dgm:pt>
    <dgm:pt modelId="{EFED3599-82B6-4DAE-A7F5-B700E5EC446C}" type="pres">
      <dgm:prSet presAssocID="{4A8D5C3A-423A-4F09-A890-C3C7695E0722}" presName="hierChild5" presStyleCnt="0"/>
      <dgm:spPr/>
    </dgm:pt>
    <dgm:pt modelId="{DCB54AC3-90AA-4E60-9640-69F0469E4295}" type="pres">
      <dgm:prSet presAssocID="{FB26E23A-22AB-4614-9F38-B424E3186B62}" presName="hierChild5" presStyleCnt="0"/>
      <dgm:spPr/>
    </dgm:pt>
    <dgm:pt modelId="{6C54C58E-1A7A-42DE-B521-F051D54F4013}" type="pres">
      <dgm:prSet presAssocID="{265BC2EE-F788-4352-AA1E-5C0B7BF75FAE}" presName="hierChild5" presStyleCnt="0"/>
      <dgm:spPr/>
    </dgm:pt>
    <dgm:pt modelId="{817718CB-6D59-48E2-939D-19EB7F0C8DD3}" type="pres">
      <dgm:prSet presAssocID="{A9DE9B71-2133-4355-A96A-B535FEBC8A77}" presName="Name111" presStyleLbl="parChTrans1D4" presStyleIdx="6" presStyleCnt="7"/>
      <dgm:spPr/>
    </dgm:pt>
    <dgm:pt modelId="{9DD98F47-639B-4AC5-8A32-4D11D5D1FBE4}" type="pres">
      <dgm:prSet presAssocID="{230674A9-C61D-4FEA-A57A-3E6BF6487B19}" presName="hierRoot3" presStyleCnt="0">
        <dgm:presLayoutVars>
          <dgm:hierBranch val="init"/>
        </dgm:presLayoutVars>
      </dgm:prSet>
      <dgm:spPr/>
    </dgm:pt>
    <dgm:pt modelId="{E96814B2-67AC-4D6B-B284-03F6177213F5}" type="pres">
      <dgm:prSet presAssocID="{230674A9-C61D-4FEA-A57A-3E6BF6487B19}" presName="rootComposite3" presStyleCnt="0"/>
      <dgm:spPr/>
    </dgm:pt>
    <dgm:pt modelId="{DCCDA70A-7671-4C56-A139-86E85EEE929C}" type="pres">
      <dgm:prSet presAssocID="{230674A9-C61D-4FEA-A57A-3E6BF6487B19}" presName="rootText3" presStyleLbl="asst3" presStyleIdx="0" presStyleCnt="1" custLinFactY="-38127" custLinFactNeighborX="-74001" custLinFactNeighborY="-100000">
        <dgm:presLayoutVars>
          <dgm:chPref val="3"/>
        </dgm:presLayoutVars>
      </dgm:prSet>
      <dgm:spPr/>
    </dgm:pt>
    <dgm:pt modelId="{610C0463-A85C-4D1F-ADE9-910352BED10A}" type="pres">
      <dgm:prSet presAssocID="{230674A9-C61D-4FEA-A57A-3E6BF6487B19}" presName="rootConnector3" presStyleLbl="asst3" presStyleIdx="0" presStyleCnt="1"/>
      <dgm:spPr/>
    </dgm:pt>
    <dgm:pt modelId="{78649E14-5534-44EA-882D-079FB537CAB0}" type="pres">
      <dgm:prSet presAssocID="{230674A9-C61D-4FEA-A57A-3E6BF6487B19}" presName="hierChild6" presStyleCnt="0"/>
      <dgm:spPr/>
    </dgm:pt>
    <dgm:pt modelId="{C9EB814B-3820-41C7-B644-0051CD37BB8E}" type="pres">
      <dgm:prSet presAssocID="{230674A9-C61D-4FEA-A57A-3E6BF6487B19}" presName="hierChild7" presStyleCnt="0"/>
      <dgm:spPr/>
    </dgm:pt>
    <dgm:pt modelId="{C65DC0FC-5580-44F6-9C49-FCBCC2E7684B}" type="pres">
      <dgm:prSet presAssocID="{81DB61B2-6778-4BED-875E-B1C58C67B889}" presName="hierChild5" presStyleCnt="0"/>
      <dgm:spPr/>
    </dgm:pt>
    <dgm:pt modelId="{3FA9CF26-A499-4E32-B4B9-65C014945BB2}" type="pres">
      <dgm:prSet presAssocID="{BC66F0B6-C8ED-4EB6-B9C8-5349E1377938}" presName="hierChild3" presStyleCnt="0"/>
      <dgm:spPr/>
    </dgm:pt>
  </dgm:ptLst>
  <dgm:cxnLst>
    <dgm:cxn modelId="{754DB406-550F-44DB-AAF8-95CCA67D1E25}" type="presOf" srcId="{5D09A4AE-563E-486E-92EA-5FD330126CA5}" destId="{132070DD-DBCF-47CA-B020-B157D00E020B}" srcOrd="0" destOrd="0" presId="urn:microsoft.com/office/officeart/2005/8/layout/orgChart1"/>
    <dgm:cxn modelId="{CE4FE30F-591D-468F-A5DB-A7B8A6E84F72}" type="presOf" srcId="{741D2107-40DF-479D-AC4A-9BD0240A8071}" destId="{5FC66087-1C33-4FD2-99DE-B9D39F62F770}" srcOrd="0" destOrd="0" presId="urn:microsoft.com/office/officeart/2005/8/layout/orgChart1"/>
    <dgm:cxn modelId="{CE37D411-1F7E-48CA-AE8F-AED7DB2542A0}" srcId="{81DB61B2-6778-4BED-875E-B1C58C67B889}" destId="{265BC2EE-F788-4352-AA1E-5C0B7BF75FAE}" srcOrd="0" destOrd="0" parTransId="{F3FF3DCE-D8F0-4134-BE40-108F8A8F20DF}" sibTransId="{B602BFEC-2C39-4FB4-9EFE-30C75E1F812C}"/>
    <dgm:cxn modelId="{D5983F2C-D85C-4490-B21D-46C9F5C46C24}" srcId="{4A8D5C3A-423A-4F09-A890-C3C7695E0722}" destId="{D9C60D3A-BB8C-4B85-A587-00F0B754FF71}" srcOrd="0" destOrd="0" parTransId="{D48089F9-5728-4B8C-80B3-91331E3011BA}" sibTransId="{D038F082-4A7F-4E6C-B354-2E97C60D2D3E}"/>
    <dgm:cxn modelId="{87764537-316B-4362-8678-E4DA5898192C}" srcId="{265BC2EE-F788-4352-AA1E-5C0B7BF75FAE}" destId="{FB26E23A-22AB-4614-9F38-B424E3186B62}" srcOrd="1" destOrd="0" parTransId="{376D7446-3178-4C00-AEB1-9FC814C031EA}" sibTransId="{EDB0E685-C2DE-49BB-8591-F63EFAFE1A95}"/>
    <dgm:cxn modelId="{3AFE2B5D-707A-404A-B41A-3D962093D394}" type="presOf" srcId="{2E40F0EE-A99D-49C5-940D-49C1A0D80E5E}" destId="{472A8653-2DC1-4CB6-8432-F2283D0A29DE}" srcOrd="1" destOrd="0" presId="urn:microsoft.com/office/officeart/2005/8/layout/orgChart1"/>
    <dgm:cxn modelId="{9701E360-87A5-4E75-B06A-A38594F206FB}" type="presOf" srcId="{265BC2EE-F788-4352-AA1E-5C0B7BF75FAE}" destId="{19A4FBCC-B659-4484-902C-E7131CA26AE6}" srcOrd="0" destOrd="0" presId="urn:microsoft.com/office/officeart/2005/8/layout/orgChart1"/>
    <dgm:cxn modelId="{6AA4BF68-CA3F-4232-86E3-4E7BE0FEE2C0}" srcId="{265BC2EE-F788-4352-AA1E-5C0B7BF75FAE}" destId="{81A3EA37-0374-4EB8-A248-749192D2EFB4}" srcOrd="0" destOrd="0" parTransId="{FF8313A8-55A4-4390-AA2A-2EE7EA173CE0}" sibTransId="{5FCDDD2E-61AD-4B72-8EB7-6046472E4E8C}"/>
    <dgm:cxn modelId="{6F8D2569-F5DE-4070-99AF-03020A73F546}" type="presOf" srcId="{230674A9-C61D-4FEA-A57A-3E6BF6487B19}" destId="{DCCDA70A-7671-4C56-A139-86E85EEE929C}" srcOrd="0" destOrd="0" presId="urn:microsoft.com/office/officeart/2005/8/layout/orgChart1"/>
    <dgm:cxn modelId="{7E679A6C-C622-434E-A219-16A41957D18C}" type="presOf" srcId="{A9DE9B71-2133-4355-A96A-B535FEBC8A77}" destId="{817718CB-6D59-48E2-939D-19EB7F0C8DD3}" srcOrd="0" destOrd="0" presId="urn:microsoft.com/office/officeart/2005/8/layout/orgChart1"/>
    <dgm:cxn modelId="{3441D66D-DA45-4007-B869-8A67B2CA9BE4}" type="presOf" srcId="{A0B69951-F6A6-4676-ABFA-FD1585851FC7}" destId="{9D5E67EE-EBC5-4E32-822F-BD2E2E58B332}" srcOrd="0" destOrd="0" presId="urn:microsoft.com/office/officeart/2005/8/layout/orgChart1"/>
    <dgm:cxn modelId="{2CADEA4D-00BC-4292-95D1-3386EB6F5B52}" type="presOf" srcId="{FB26E23A-22AB-4614-9F38-B424E3186B62}" destId="{3CB48083-62E1-4A33-BF53-BCFEC0BB2671}" srcOrd="1" destOrd="0" presId="urn:microsoft.com/office/officeart/2005/8/layout/orgChart1"/>
    <dgm:cxn modelId="{AE7A646E-2F09-4A2E-BAA8-CEDE0B1EABE8}" type="presOf" srcId="{F3FF3DCE-D8F0-4134-BE40-108F8A8F20DF}" destId="{2A74CFD9-EB0A-4572-B028-976BE3933BBF}" srcOrd="0" destOrd="0" presId="urn:microsoft.com/office/officeart/2005/8/layout/orgChart1"/>
    <dgm:cxn modelId="{245A7679-2BB0-496D-AF9D-FC4FE47EA2A3}" type="presOf" srcId="{BC66F0B6-C8ED-4EB6-B9C8-5349E1377938}" destId="{77D8ACA1-BB53-48EA-863B-6134855A1A6D}" srcOrd="0" destOrd="0" presId="urn:microsoft.com/office/officeart/2005/8/layout/orgChart1"/>
    <dgm:cxn modelId="{227DAE7B-B012-4EE2-84E9-F4EBA9AE20D8}" type="presOf" srcId="{D9C60D3A-BB8C-4B85-A587-00F0B754FF71}" destId="{B0425559-92FA-48C9-B901-5C8CB8433AD2}" srcOrd="1" destOrd="0" presId="urn:microsoft.com/office/officeart/2005/8/layout/orgChart1"/>
    <dgm:cxn modelId="{06AFB37D-531E-490D-A3AA-0DC1ABCC95A0}" type="presOf" srcId="{2E40F0EE-A99D-49C5-940D-49C1A0D80E5E}" destId="{8729043D-A527-4C6F-84C6-3CEE1DBE3EAA}" srcOrd="0" destOrd="0" presId="urn:microsoft.com/office/officeart/2005/8/layout/orgChart1"/>
    <dgm:cxn modelId="{7862FF7D-25CB-42A8-8F9D-28AA52881DCE}" type="presOf" srcId="{265BC2EE-F788-4352-AA1E-5C0B7BF75FAE}" destId="{D4E258B3-46BB-430C-AF16-B3B403945F65}" srcOrd="1" destOrd="0" presId="urn:microsoft.com/office/officeart/2005/8/layout/orgChart1"/>
    <dgm:cxn modelId="{81A1BE85-B7E3-40C3-B79A-F5D8275D2D5C}" type="presOf" srcId="{4A8D5C3A-423A-4F09-A890-C3C7695E0722}" destId="{C14861A3-717D-4627-9E6E-DF63AED318D6}" srcOrd="1" destOrd="0" presId="urn:microsoft.com/office/officeart/2005/8/layout/orgChart1"/>
    <dgm:cxn modelId="{43DC8B86-4988-4F7A-A973-EC74D97D8730}" type="presOf" srcId="{FF8313A8-55A4-4390-AA2A-2EE7EA173CE0}" destId="{53721075-1817-455B-B64A-41085D8BC321}" srcOrd="0" destOrd="0" presId="urn:microsoft.com/office/officeart/2005/8/layout/orgChart1"/>
    <dgm:cxn modelId="{CDBE1E91-001A-4326-B52D-8360E83B6DF6}" srcId="{FB26E23A-22AB-4614-9F38-B424E3186B62}" destId="{4A8D5C3A-423A-4F09-A890-C3C7695E0722}" srcOrd="0" destOrd="0" parTransId="{5DA47529-93C5-4C20-B412-92069DBFDDEC}" sibTransId="{53EC78FD-6539-48FA-8CD3-1D304DCABB61}"/>
    <dgm:cxn modelId="{7D5CE99F-E942-4266-B459-4D7F5B21A3AB}" type="presOf" srcId="{1D7A4D63-9489-4B48-AC29-B2C5380958ED}" destId="{9DD130EA-7C44-460B-B26D-685F260F8A90}" srcOrd="0" destOrd="0" presId="urn:microsoft.com/office/officeart/2005/8/layout/orgChart1"/>
    <dgm:cxn modelId="{64CC63A1-DA20-4654-A075-660728DF0966}" srcId="{BC66F0B6-C8ED-4EB6-B9C8-5349E1377938}" destId="{81DB61B2-6778-4BED-875E-B1C58C67B889}" srcOrd="0" destOrd="0" parTransId="{1D7A4D63-9489-4B48-AC29-B2C5380958ED}" sibTransId="{41590F4E-8BBE-456F-B34A-07259BA81DE9}"/>
    <dgm:cxn modelId="{81E263A1-19E3-4F34-89F3-335CBC4D9424}" type="presOf" srcId="{376D7446-3178-4C00-AEB1-9FC814C031EA}" destId="{874DE8A7-171F-42D5-870B-8CBD7E3B8549}" srcOrd="0" destOrd="0" presId="urn:microsoft.com/office/officeart/2005/8/layout/orgChart1"/>
    <dgm:cxn modelId="{9A86CCAA-DD0F-4DBC-9B46-E6B991BB1F08}" type="presOf" srcId="{5DA47529-93C5-4C20-B412-92069DBFDDEC}" destId="{8B1E0D27-5633-42F9-B13C-C55BE7E2FB22}" srcOrd="0" destOrd="0" presId="urn:microsoft.com/office/officeart/2005/8/layout/orgChart1"/>
    <dgm:cxn modelId="{95B91EAF-0FD1-4FE0-9C47-F7692B23027B}" type="presOf" srcId="{D9C60D3A-BB8C-4B85-A587-00F0B754FF71}" destId="{7DC04654-C24F-4E81-A0AB-36199672D78F}" srcOrd="0" destOrd="0" presId="urn:microsoft.com/office/officeart/2005/8/layout/orgChart1"/>
    <dgm:cxn modelId="{7C704FB1-E60D-4B51-A29F-4AC010364DA9}" srcId="{81A3EA37-0374-4EB8-A248-749192D2EFB4}" destId="{2E40F0EE-A99D-49C5-940D-49C1A0D80E5E}" srcOrd="0" destOrd="0" parTransId="{741D2107-40DF-479D-AC4A-9BD0240A8071}" sibTransId="{5DE7EF93-3AE2-49F5-B9AD-EF72E6E4470A}"/>
    <dgm:cxn modelId="{495A1FB4-AE66-4E6A-934F-28B8F2BFB47F}" srcId="{2E40F0EE-A99D-49C5-940D-49C1A0D80E5E}" destId="{A6867A60-EFA8-4A50-92FA-2D425D9F7FF7}" srcOrd="0" destOrd="0" parTransId="{5D09A4AE-563E-486E-92EA-5FD330126CA5}" sibTransId="{1DBBB9B8-31F5-46A3-90CB-79C14C93BAEC}"/>
    <dgm:cxn modelId="{E6FD58B5-5828-4EC7-A84B-474790107EB0}" type="presOf" srcId="{FB26E23A-22AB-4614-9F38-B424E3186B62}" destId="{15F46DDE-76BD-464B-A940-CD42BEB6726E}" srcOrd="0" destOrd="0" presId="urn:microsoft.com/office/officeart/2005/8/layout/orgChart1"/>
    <dgm:cxn modelId="{B7AC32BA-CCF0-4B6A-80FF-639F42DB523E}" srcId="{265BC2EE-F788-4352-AA1E-5C0B7BF75FAE}" destId="{230674A9-C61D-4FEA-A57A-3E6BF6487B19}" srcOrd="2" destOrd="0" parTransId="{A9DE9B71-2133-4355-A96A-B535FEBC8A77}" sibTransId="{C9E2BBB2-5F51-4735-B43E-B1A34680F515}"/>
    <dgm:cxn modelId="{B9BAA9C2-C23E-4FDE-81F3-3E15DDCED957}" srcId="{A0B69951-F6A6-4676-ABFA-FD1585851FC7}" destId="{BC66F0B6-C8ED-4EB6-B9C8-5349E1377938}" srcOrd="0" destOrd="0" parTransId="{3804FE2A-5073-449C-82E4-8A0EDC0627CA}" sibTransId="{6E76F6FD-F12B-46C0-9D39-F5303DCF7DF1}"/>
    <dgm:cxn modelId="{4498B8C2-6A5C-44BA-9230-D8BE80D8A77D}" type="presOf" srcId="{81A3EA37-0374-4EB8-A248-749192D2EFB4}" destId="{59068F50-0C85-477C-8A56-4DBB5AB526CD}" srcOrd="1" destOrd="0" presId="urn:microsoft.com/office/officeart/2005/8/layout/orgChart1"/>
    <dgm:cxn modelId="{F63DBBC5-F376-4E71-B8C3-9E1BD0BBC908}" type="presOf" srcId="{D48089F9-5728-4B8C-80B3-91331E3011BA}" destId="{051C6527-DDCB-4152-A5F1-09E1F5C87EE3}" srcOrd="0" destOrd="0" presId="urn:microsoft.com/office/officeart/2005/8/layout/orgChart1"/>
    <dgm:cxn modelId="{7B8A8FCA-0696-46E8-8259-E9D1E35D683F}" type="presOf" srcId="{A6867A60-EFA8-4A50-92FA-2D425D9F7FF7}" destId="{CAED10FF-ED3B-4476-917B-0CD08C95CC1A}" srcOrd="1" destOrd="0" presId="urn:microsoft.com/office/officeart/2005/8/layout/orgChart1"/>
    <dgm:cxn modelId="{CE6539CB-0EF1-47CF-B9AE-63AA642B1BDC}" type="presOf" srcId="{230674A9-C61D-4FEA-A57A-3E6BF6487B19}" destId="{610C0463-A85C-4D1F-ADE9-910352BED10A}" srcOrd="1" destOrd="0" presId="urn:microsoft.com/office/officeart/2005/8/layout/orgChart1"/>
    <dgm:cxn modelId="{4F11C7CE-795A-408F-A6C1-DD22EACF9261}" type="presOf" srcId="{A6867A60-EFA8-4A50-92FA-2D425D9F7FF7}" destId="{A0D98AEF-78B6-49F5-9BA5-BC96D2AC2083}" srcOrd="0" destOrd="0" presId="urn:microsoft.com/office/officeart/2005/8/layout/orgChart1"/>
    <dgm:cxn modelId="{03E3A8CF-6EC5-4A4F-8A4F-C480FC0CF2F1}" type="presOf" srcId="{BC66F0B6-C8ED-4EB6-B9C8-5349E1377938}" destId="{3CD997F0-5A95-4061-9E5D-4C6B7755E6F8}" srcOrd="1" destOrd="0" presId="urn:microsoft.com/office/officeart/2005/8/layout/orgChart1"/>
    <dgm:cxn modelId="{E12620D5-55C1-44F4-806E-A461112CBDD5}" type="presOf" srcId="{81A3EA37-0374-4EB8-A248-749192D2EFB4}" destId="{8CC2CD5A-F3F0-4C75-AF33-5EBCD6544F7C}" srcOrd="0" destOrd="0" presId="urn:microsoft.com/office/officeart/2005/8/layout/orgChart1"/>
    <dgm:cxn modelId="{D0A818DB-F9D9-4B89-880C-F808C9BD57A7}" type="presOf" srcId="{81DB61B2-6778-4BED-875E-B1C58C67B889}" destId="{FF8C3CB1-2386-4B8C-B25D-0FB50D4FE4C5}" srcOrd="0" destOrd="0" presId="urn:microsoft.com/office/officeart/2005/8/layout/orgChart1"/>
    <dgm:cxn modelId="{C4C396F0-00AA-406A-9F53-5DAEF266B545}" type="presOf" srcId="{81DB61B2-6778-4BED-875E-B1C58C67B889}" destId="{39BECFF3-6E79-4367-B283-3924C53C32AE}" srcOrd="1" destOrd="0" presId="urn:microsoft.com/office/officeart/2005/8/layout/orgChart1"/>
    <dgm:cxn modelId="{37A67CF6-6692-4058-85EB-1621CCFC7D42}" type="presOf" srcId="{4A8D5C3A-423A-4F09-A890-C3C7695E0722}" destId="{B3F44A68-7F2D-4DCC-97A2-E1E9A510CE39}" srcOrd="0" destOrd="0" presId="urn:microsoft.com/office/officeart/2005/8/layout/orgChart1"/>
    <dgm:cxn modelId="{C6018DE4-1D3C-4206-8934-9B2B70823D7D}" type="presParOf" srcId="{9D5E67EE-EBC5-4E32-822F-BD2E2E58B332}" destId="{93487E8A-32C6-4DE7-879C-5A537B8828D9}" srcOrd="0" destOrd="0" presId="urn:microsoft.com/office/officeart/2005/8/layout/orgChart1"/>
    <dgm:cxn modelId="{7C020658-2998-409D-A2D2-D04FB9AD3CE8}" type="presParOf" srcId="{93487E8A-32C6-4DE7-879C-5A537B8828D9}" destId="{EB91E780-69E4-4E54-B9BE-BE1E3392D4CA}" srcOrd="0" destOrd="0" presId="urn:microsoft.com/office/officeart/2005/8/layout/orgChart1"/>
    <dgm:cxn modelId="{D7DEC0C0-388B-4188-B5C8-55C7D5630128}" type="presParOf" srcId="{EB91E780-69E4-4E54-B9BE-BE1E3392D4CA}" destId="{77D8ACA1-BB53-48EA-863B-6134855A1A6D}" srcOrd="0" destOrd="0" presId="urn:microsoft.com/office/officeart/2005/8/layout/orgChart1"/>
    <dgm:cxn modelId="{35CABEAF-DD47-48D4-A174-41F709730EE0}" type="presParOf" srcId="{EB91E780-69E4-4E54-B9BE-BE1E3392D4CA}" destId="{3CD997F0-5A95-4061-9E5D-4C6B7755E6F8}" srcOrd="1" destOrd="0" presId="urn:microsoft.com/office/officeart/2005/8/layout/orgChart1"/>
    <dgm:cxn modelId="{FC3F8355-507C-4EC5-8BED-B2A340BDE1E8}" type="presParOf" srcId="{93487E8A-32C6-4DE7-879C-5A537B8828D9}" destId="{BCEB6A3C-3372-4158-946D-15CDB361EE66}" srcOrd="1" destOrd="0" presId="urn:microsoft.com/office/officeart/2005/8/layout/orgChart1"/>
    <dgm:cxn modelId="{6F15A5CF-F2DA-41F2-807C-4C3EBFC0FBFB}" type="presParOf" srcId="{BCEB6A3C-3372-4158-946D-15CDB361EE66}" destId="{9DD130EA-7C44-460B-B26D-685F260F8A90}" srcOrd="0" destOrd="0" presId="urn:microsoft.com/office/officeart/2005/8/layout/orgChart1"/>
    <dgm:cxn modelId="{7511EE02-87CD-4D91-9775-4AC67FB63396}" type="presParOf" srcId="{BCEB6A3C-3372-4158-946D-15CDB361EE66}" destId="{7F4EFB58-ACBD-42EB-B9F1-DFFC9AA69307}" srcOrd="1" destOrd="0" presId="urn:microsoft.com/office/officeart/2005/8/layout/orgChart1"/>
    <dgm:cxn modelId="{BCEC26D2-550E-4DC0-8012-04C489F9101B}" type="presParOf" srcId="{7F4EFB58-ACBD-42EB-B9F1-DFFC9AA69307}" destId="{C01D517D-D379-4049-91C3-D7C5800E1037}" srcOrd="0" destOrd="0" presId="urn:microsoft.com/office/officeart/2005/8/layout/orgChart1"/>
    <dgm:cxn modelId="{4E5AF786-25F5-43C6-867C-9980FA71123E}" type="presParOf" srcId="{C01D517D-D379-4049-91C3-D7C5800E1037}" destId="{FF8C3CB1-2386-4B8C-B25D-0FB50D4FE4C5}" srcOrd="0" destOrd="0" presId="urn:microsoft.com/office/officeart/2005/8/layout/orgChart1"/>
    <dgm:cxn modelId="{0BCD25FC-6424-4E7F-AC5B-308A1D1BC58A}" type="presParOf" srcId="{C01D517D-D379-4049-91C3-D7C5800E1037}" destId="{39BECFF3-6E79-4367-B283-3924C53C32AE}" srcOrd="1" destOrd="0" presId="urn:microsoft.com/office/officeart/2005/8/layout/orgChart1"/>
    <dgm:cxn modelId="{B632BF09-9FFD-4285-B1B5-F1F7B40118FF}" type="presParOf" srcId="{7F4EFB58-ACBD-42EB-B9F1-DFFC9AA69307}" destId="{66071B13-6A4D-40B2-8DEB-7B203D36A030}" srcOrd="1" destOrd="0" presId="urn:microsoft.com/office/officeart/2005/8/layout/orgChart1"/>
    <dgm:cxn modelId="{C28AC12F-6ECB-49A3-8823-D2813B7DA7C1}" type="presParOf" srcId="{66071B13-6A4D-40B2-8DEB-7B203D36A030}" destId="{2A74CFD9-EB0A-4572-B028-976BE3933BBF}" srcOrd="0" destOrd="0" presId="urn:microsoft.com/office/officeart/2005/8/layout/orgChart1"/>
    <dgm:cxn modelId="{EFB74B3E-BF0C-4E85-A18E-64F448879CBF}" type="presParOf" srcId="{66071B13-6A4D-40B2-8DEB-7B203D36A030}" destId="{AEF5FF1B-6495-451E-A857-B08A6560BABA}" srcOrd="1" destOrd="0" presId="urn:microsoft.com/office/officeart/2005/8/layout/orgChart1"/>
    <dgm:cxn modelId="{9D880B13-37B3-4303-AECE-8D3E6B5E3926}" type="presParOf" srcId="{AEF5FF1B-6495-451E-A857-B08A6560BABA}" destId="{3ECE4A75-D607-42EB-90D9-5A1B59D62FDA}" srcOrd="0" destOrd="0" presId="urn:microsoft.com/office/officeart/2005/8/layout/orgChart1"/>
    <dgm:cxn modelId="{4E708FAB-058C-4368-AA05-10E35BF08102}" type="presParOf" srcId="{3ECE4A75-D607-42EB-90D9-5A1B59D62FDA}" destId="{19A4FBCC-B659-4484-902C-E7131CA26AE6}" srcOrd="0" destOrd="0" presId="urn:microsoft.com/office/officeart/2005/8/layout/orgChart1"/>
    <dgm:cxn modelId="{C7AF2F19-BB08-43A8-A241-14E6686CC09A}" type="presParOf" srcId="{3ECE4A75-D607-42EB-90D9-5A1B59D62FDA}" destId="{D4E258B3-46BB-430C-AF16-B3B403945F65}" srcOrd="1" destOrd="0" presId="urn:microsoft.com/office/officeart/2005/8/layout/orgChart1"/>
    <dgm:cxn modelId="{5FF4985B-AC88-4701-995F-6037E914AE61}" type="presParOf" srcId="{AEF5FF1B-6495-451E-A857-B08A6560BABA}" destId="{62D3A1D4-021D-475B-9D98-FC5BC359AD95}" srcOrd="1" destOrd="0" presId="urn:microsoft.com/office/officeart/2005/8/layout/orgChart1"/>
    <dgm:cxn modelId="{A87021CA-29BA-4986-887A-FBF27E66EF31}" type="presParOf" srcId="{62D3A1D4-021D-475B-9D98-FC5BC359AD95}" destId="{53721075-1817-455B-B64A-41085D8BC321}" srcOrd="0" destOrd="0" presId="urn:microsoft.com/office/officeart/2005/8/layout/orgChart1"/>
    <dgm:cxn modelId="{062CA642-16AE-4B94-A0C8-8383CF964FE0}" type="presParOf" srcId="{62D3A1D4-021D-475B-9D98-FC5BC359AD95}" destId="{1BC79D36-8094-4A75-B019-71360915B449}" srcOrd="1" destOrd="0" presId="urn:microsoft.com/office/officeart/2005/8/layout/orgChart1"/>
    <dgm:cxn modelId="{0A80BEDC-5FDE-48A8-BC88-AAA4A6DDFBC7}" type="presParOf" srcId="{1BC79D36-8094-4A75-B019-71360915B449}" destId="{74D6AD5D-A58C-4C27-B387-D20DC6F2451B}" srcOrd="0" destOrd="0" presId="urn:microsoft.com/office/officeart/2005/8/layout/orgChart1"/>
    <dgm:cxn modelId="{3451F2AA-8672-43DB-8582-6B3183BB069E}" type="presParOf" srcId="{74D6AD5D-A58C-4C27-B387-D20DC6F2451B}" destId="{8CC2CD5A-F3F0-4C75-AF33-5EBCD6544F7C}" srcOrd="0" destOrd="0" presId="urn:microsoft.com/office/officeart/2005/8/layout/orgChart1"/>
    <dgm:cxn modelId="{63EA64C3-115B-470D-AFD7-23F3C6E30B56}" type="presParOf" srcId="{74D6AD5D-A58C-4C27-B387-D20DC6F2451B}" destId="{59068F50-0C85-477C-8A56-4DBB5AB526CD}" srcOrd="1" destOrd="0" presId="urn:microsoft.com/office/officeart/2005/8/layout/orgChart1"/>
    <dgm:cxn modelId="{174C4018-93D8-48B3-BD2B-09DA736ABEC1}" type="presParOf" srcId="{1BC79D36-8094-4A75-B019-71360915B449}" destId="{B6331B52-5880-4956-A830-74E49A133586}" srcOrd="1" destOrd="0" presId="urn:microsoft.com/office/officeart/2005/8/layout/orgChart1"/>
    <dgm:cxn modelId="{F1503050-FB99-4CA8-A280-5DCAECAFAC56}" type="presParOf" srcId="{B6331B52-5880-4956-A830-74E49A133586}" destId="{5FC66087-1C33-4FD2-99DE-B9D39F62F770}" srcOrd="0" destOrd="0" presId="urn:microsoft.com/office/officeart/2005/8/layout/orgChart1"/>
    <dgm:cxn modelId="{454408AF-8C0E-4721-9181-694BA3FFEA70}" type="presParOf" srcId="{B6331B52-5880-4956-A830-74E49A133586}" destId="{A6C7504D-FD3B-4AF7-817B-F4BDD8E626BE}" srcOrd="1" destOrd="0" presId="urn:microsoft.com/office/officeart/2005/8/layout/orgChart1"/>
    <dgm:cxn modelId="{C6B4EC01-3BE2-43FD-800B-610A30610F53}" type="presParOf" srcId="{A6C7504D-FD3B-4AF7-817B-F4BDD8E626BE}" destId="{4F15DDC8-F3A4-4485-885A-DE9B045C08A8}" srcOrd="0" destOrd="0" presId="urn:microsoft.com/office/officeart/2005/8/layout/orgChart1"/>
    <dgm:cxn modelId="{39E2C80F-D0EC-41E2-AD0B-7E97D4457D1F}" type="presParOf" srcId="{4F15DDC8-F3A4-4485-885A-DE9B045C08A8}" destId="{8729043D-A527-4C6F-84C6-3CEE1DBE3EAA}" srcOrd="0" destOrd="0" presId="urn:microsoft.com/office/officeart/2005/8/layout/orgChart1"/>
    <dgm:cxn modelId="{28EF6399-D64E-4312-9099-F376328A21EF}" type="presParOf" srcId="{4F15DDC8-F3A4-4485-885A-DE9B045C08A8}" destId="{472A8653-2DC1-4CB6-8432-F2283D0A29DE}" srcOrd="1" destOrd="0" presId="urn:microsoft.com/office/officeart/2005/8/layout/orgChart1"/>
    <dgm:cxn modelId="{7FEE55F8-0088-4DC5-A909-E3143B52DACE}" type="presParOf" srcId="{A6C7504D-FD3B-4AF7-817B-F4BDD8E626BE}" destId="{F3A09444-7068-492D-9C41-9B0ECF41AD05}" srcOrd="1" destOrd="0" presId="urn:microsoft.com/office/officeart/2005/8/layout/orgChart1"/>
    <dgm:cxn modelId="{813D5955-4CA1-4A5F-9631-38E7292D5C1E}" type="presParOf" srcId="{F3A09444-7068-492D-9C41-9B0ECF41AD05}" destId="{132070DD-DBCF-47CA-B020-B157D00E020B}" srcOrd="0" destOrd="0" presId="urn:microsoft.com/office/officeart/2005/8/layout/orgChart1"/>
    <dgm:cxn modelId="{CB71FDBE-BEE3-4822-9D6A-F0B00AE60B93}" type="presParOf" srcId="{F3A09444-7068-492D-9C41-9B0ECF41AD05}" destId="{A186BEFE-ABAC-4D58-8AC9-D870F2CFE8EF}" srcOrd="1" destOrd="0" presId="urn:microsoft.com/office/officeart/2005/8/layout/orgChart1"/>
    <dgm:cxn modelId="{5B52307D-6D16-4759-BC0A-A80353620F32}" type="presParOf" srcId="{A186BEFE-ABAC-4D58-8AC9-D870F2CFE8EF}" destId="{6B342EBA-A76A-4357-85FD-4A7FFF5D7947}" srcOrd="0" destOrd="0" presId="urn:microsoft.com/office/officeart/2005/8/layout/orgChart1"/>
    <dgm:cxn modelId="{EFFF40CD-3CBD-449F-B2B2-33E0D168CF0A}" type="presParOf" srcId="{6B342EBA-A76A-4357-85FD-4A7FFF5D7947}" destId="{A0D98AEF-78B6-49F5-9BA5-BC96D2AC2083}" srcOrd="0" destOrd="0" presId="urn:microsoft.com/office/officeart/2005/8/layout/orgChart1"/>
    <dgm:cxn modelId="{33396BEE-A45E-4665-ABCE-55822B8C6E67}" type="presParOf" srcId="{6B342EBA-A76A-4357-85FD-4A7FFF5D7947}" destId="{CAED10FF-ED3B-4476-917B-0CD08C95CC1A}" srcOrd="1" destOrd="0" presId="urn:microsoft.com/office/officeart/2005/8/layout/orgChart1"/>
    <dgm:cxn modelId="{9D48BF88-9F75-4C0B-8871-B473A8477179}" type="presParOf" srcId="{A186BEFE-ABAC-4D58-8AC9-D870F2CFE8EF}" destId="{E4E0F3FB-2D17-4CA0-94B0-E3067B345955}" srcOrd="1" destOrd="0" presId="urn:microsoft.com/office/officeart/2005/8/layout/orgChart1"/>
    <dgm:cxn modelId="{A5D42388-F3C6-4408-9F75-F518960EE224}" type="presParOf" srcId="{A186BEFE-ABAC-4D58-8AC9-D870F2CFE8EF}" destId="{BBB879D3-7C86-482F-A61A-1ED7BE08134F}" srcOrd="2" destOrd="0" presId="urn:microsoft.com/office/officeart/2005/8/layout/orgChart1"/>
    <dgm:cxn modelId="{89750751-6841-4D00-916D-CFF8BD7F7C01}" type="presParOf" srcId="{A6C7504D-FD3B-4AF7-817B-F4BDD8E626BE}" destId="{D7DBA0B5-ED9A-400D-9DFC-F64B14FD678B}" srcOrd="2" destOrd="0" presId="urn:microsoft.com/office/officeart/2005/8/layout/orgChart1"/>
    <dgm:cxn modelId="{7B0945FE-87AC-4223-816C-A771DCA18732}" type="presParOf" srcId="{1BC79D36-8094-4A75-B019-71360915B449}" destId="{7739DB45-4C82-4F86-ABFA-98BE56D07472}" srcOrd="2" destOrd="0" presId="urn:microsoft.com/office/officeart/2005/8/layout/orgChart1"/>
    <dgm:cxn modelId="{B5D97DA1-9A9C-46B7-820A-BE54FFD1EC86}" type="presParOf" srcId="{62D3A1D4-021D-475B-9D98-FC5BC359AD95}" destId="{874DE8A7-171F-42D5-870B-8CBD7E3B8549}" srcOrd="2" destOrd="0" presId="urn:microsoft.com/office/officeart/2005/8/layout/orgChart1"/>
    <dgm:cxn modelId="{0EC0F3ED-CA90-46EB-A0A2-F9726C16B887}" type="presParOf" srcId="{62D3A1D4-021D-475B-9D98-FC5BC359AD95}" destId="{E617110F-4E62-4AB7-B9FF-B9CB6D1B1B89}" srcOrd="3" destOrd="0" presId="urn:microsoft.com/office/officeart/2005/8/layout/orgChart1"/>
    <dgm:cxn modelId="{5DD1C449-2ECF-4F3A-81F7-78DC757F5E0A}" type="presParOf" srcId="{E617110F-4E62-4AB7-B9FF-B9CB6D1B1B89}" destId="{F980CF53-E881-407D-8A0A-6817C878E1D7}" srcOrd="0" destOrd="0" presId="urn:microsoft.com/office/officeart/2005/8/layout/orgChart1"/>
    <dgm:cxn modelId="{636EC203-5696-4825-A918-9CFB741E1B05}" type="presParOf" srcId="{F980CF53-E881-407D-8A0A-6817C878E1D7}" destId="{15F46DDE-76BD-464B-A940-CD42BEB6726E}" srcOrd="0" destOrd="0" presId="urn:microsoft.com/office/officeart/2005/8/layout/orgChart1"/>
    <dgm:cxn modelId="{954CA437-DF33-4E83-AE57-5F2780F19C01}" type="presParOf" srcId="{F980CF53-E881-407D-8A0A-6817C878E1D7}" destId="{3CB48083-62E1-4A33-BF53-BCFEC0BB2671}" srcOrd="1" destOrd="0" presId="urn:microsoft.com/office/officeart/2005/8/layout/orgChart1"/>
    <dgm:cxn modelId="{DB977C06-66CB-43E8-A577-5E21ECA04246}" type="presParOf" srcId="{E617110F-4E62-4AB7-B9FF-B9CB6D1B1B89}" destId="{CC7D41DC-21EA-44C1-B336-C87E7FACE4C3}" srcOrd="1" destOrd="0" presId="urn:microsoft.com/office/officeart/2005/8/layout/orgChart1"/>
    <dgm:cxn modelId="{3BFA73DC-A2F9-4CDB-89A9-063ECB5A84C0}" type="presParOf" srcId="{CC7D41DC-21EA-44C1-B336-C87E7FACE4C3}" destId="{8B1E0D27-5633-42F9-B13C-C55BE7E2FB22}" srcOrd="0" destOrd="0" presId="urn:microsoft.com/office/officeart/2005/8/layout/orgChart1"/>
    <dgm:cxn modelId="{4DB2FA24-052E-4133-9DC0-B5AD59D57E4F}" type="presParOf" srcId="{CC7D41DC-21EA-44C1-B336-C87E7FACE4C3}" destId="{30BBC56A-65D1-4C85-BE90-4E3CA3F52E47}" srcOrd="1" destOrd="0" presId="urn:microsoft.com/office/officeart/2005/8/layout/orgChart1"/>
    <dgm:cxn modelId="{DD6DA1D8-89A7-4866-95DD-8685FD0C1907}" type="presParOf" srcId="{30BBC56A-65D1-4C85-BE90-4E3CA3F52E47}" destId="{453DA5A4-0586-4C72-AE7D-8363643BBFA8}" srcOrd="0" destOrd="0" presId="urn:microsoft.com/office/officeart/2005/8/layout/orgChart1"/>
    <dgm:cxn modelId="{23B6996B-94C1-458A-89F7-429C848AC224}" type="presParOf" srcId="{453DA5A4-0586-4C72-AE7D-8363643BBFA8}" destId="{B3F44A68-7F2D-4DCC-97A2-E1E9A510CE39}" srcOrd="0" destOrd="0" presId="urn:microsoft.com/office/officeart/2005/8/layout/orgChart1"/>
    <dgm:cxn modelId="{3618FFEC-6812-4DEF-B9C6-43634897ACDC}" type="presParOf" srcId="{453DA5A4-0586-4C72-AE7D-8363643BBFA8}" destId="{C14861A3-717D-4627-9E6E-DF63AED318D6}" srcOrd="1" destOrd="0" presId="urn:microsoft.com/office/officeart/2005/8/layout/orgChart1"/>
    <dgm:cxn modelId="{478BB613-5E70-4137-BE8B-358B11F30A5B}" type="presParOf" srcId="{30BBC56A-65D1-4C85-BE90-4E3CA3F52E47}" destId="{E1EB58A5-EA55-41DA-9699-7664FF413F0A}" srcOrd="1" destOrd="0" presId="urn:microsoft.com/office/officeart/2005/8/layout/orgChart1"/>
    <dgm:cxn modelId="{36290E7B-C507-4BD2-88A8-D31FDCF438DC}" type="presParOf" srcId="{E1EB58A5-EA55-41DA-9699-7664FF413F0A}" destId="{051C6527-DDCB-4152-A5F1-09E1F5C87EE3}" srcOrd="0" destOrd="0" presId="urn:microsoft.com/office/officeart/2005/8/layout/orgChart1"/>
    <dgm:cxn modelId="{980CBCA5-C3C2-4BD9-B690-992D6A5512FD}" type="presParOf" srcId="{E1EB58A5-EA55-41DA-9699-7664FF413F0A}" destId="{DF5C58A4-44A2-4088-9454-3093A688B181}" srcOrd="1" destOrd="0" presId="urn:microsoft.com/office/officeart/2005/8/layout/orgChart1"/>
    <dgm:cxn modelId="{5740D000-8280-49E9-B2CD-0FCDD95EAC09}" type="presParOf" srcId="{DF5C58A4-44A2-4088-9454-3093A688B181}" destId="{C7B0CE7D-34EC-4E36-A631-4352E2D67E25}" srcOrd="0" destOrd="0" presId="urn:microsoft.com/office/officeart/2005/8/layout/orgChart1"/>
    <dgm:cxn modelId="{8096F493-89B1-4C0A-BAB7-A729EDC79FBB}" type="presParOf" srcId="{C7B0CE7D-34EC-4E36-A631-4352E2D67E25}" destId="{7DC04654-C24F-4E81-A0AB-36199672D78F}" srcOrd="0" destOrd="0" presId="urn:microsoft.com/office/officeart/2005/8/layout/orgChart1"/>
    <dgm:cxn modelId="{724B7686-414B-458B-82D9-F1B1A29699B8}" type="presParOf" srcId="{C7B0CE7D-34EC-4E36-A631-4352E2D67E25}" destId="{B0425559-92FA-48C9-B901-5C8CB8433AD2}" srcOrd="1" destOrd="0" presId="urn:microsoft.com/office/officeart/2005/8/layout/orgChart1"/>
    <dgm:cxn modelId="{67D7360A-8A90-48A7-80BC-391B89C54EF1}" type="presParOf" srcId="{DF5C58A4-44A2-4088-9454-3093A688B181}" destId="{E981943B-3A81-4B78-9AB5-98D170EBE8F0}" srcOrd="1" destOrd="0" presId="urn:microsoft.com/office/officeart/2005/8/layout/orgChart1"/>
    <dgm:cxn modelId="{0E3A0D09-41E5-4875-9CF9-2AFEBB8FBC3A}" type="presParOf" srcId="{DF5C58A4-44A2-4088-9454-3093A688B181}" destId="{66F4BA4C-11D6-4AFF-AF44-EFEEE62C1C42}" srcOrd="2" destOrd="0" presId="urn:microsoft.com/office/officeart/2005/8/layout/orgChart1"/>
    <dgm:cxn modelId="{2E2FBB0C-A419-4771-8E8E-2B37E37FE9B9}" type="presParOf" srcId="{30BBC56A-65D1-4C85-BE90-4E3CA3F52E47}" destId="{EFED3599-82B6-4DAE-A7F5-B700E5EC446C}" srcOrd="2" destOrd="0" presId="urn:microsoft.com/office/officeart/2005/8/layout/orgChart1"/>
    <dgm:cxn modelId="{5E0721EA-9A05-4947-9E75-07AC84A696FF}" type="presParOf" srcId="{E617110F-4E62-4AB7-B9FF-B9CB6D1B1B89}" destId="{DCB54AC3-90AA-4E60-9640-69F0469E4295}" srcOrd="2" destOrd="0" presId="urn:microsoft.com/office/officeart/2005/8/layout/orgChart1"/>
    <dgm:cxn modelId="{068223DB-D7EE-4D4F-A413-E531CA4A232F}" type="presParOf" srcId="{AEF5FF1B-6495-451E-A857-B08A6560BABA}" destId="{6C54C58E-1A7A-42DE-B521-F051D54F4013}" srcOrd="2" destOrd="0" presId="urn:microsoft.com/office/officeart/2005/8/layout/orgChart1"/>
    <dgm:cxn modelId="{5588DBA3-C5F3-4531-8479-15040DC5062A}" type="presParOf" srcId="{6C54C58E-1A7A-42DE-B521-F051D54F4013}" destId="{817718CB-6D59-48E2-939D-19EB7F0C8DD3}" srcOrd="0" destOrd="0" presId="urn:microsoft.com/office/officeart/2005/8/layout/orgChart1"/>
    <dgm:cxn modelId="{5577F484-326D-4813-B957-DB9EDBCA327F}" type="presParOf" srcId="{6C54C58E-1A7A-42DE-B521-F051D54F4013}" destId="{9DD98F47-639B-4AC5-8A32-4D11D5D1FBE4}" srcOrd="1" destOrd="0" presId="urn:microsoft.com/office/officeart/2005/8/layout/orgChart1"/>
    <dgm:cxn modelId="{9F5BB67A-4EB4-4A4B-BEFE-364104F7DE2D}" type="presParOf" srcId="{9DD98F47-639B-4AC5-8A32-4D11D5D1FBE4}" destId="{E96814B2-67AC-4D6B-B284-03F6177213F5}" srcOrd="0" destOrd="0" presId="urn:microsoft.com/office/officeart/2005/8/layout/orgChart1"/>
    <dgm:cxn modelId="{A357E33A-BA9A-4A20-A9BE-8322AD793494}" type="presParOf" srcId="{E96814B2-67AC-4D6B-B284-03F6177213F5}" destId="{DCCDA70A-7671-4C56-A139-86E85EEE929C}" srcOrd="0" destOrd="0" presId="urn:microsoft.com/office/officeart/2005/8/layout/orgChart1"/>
    <dgm:cxn modelId="{236B98CA-90E1-4270-8944-1663D62A14F1}" type="presParOf" srcId="{E96814B2-67AC-4D6B-B284-03F6177213F5}" destId="{610C0463-A85C-4D1F-ADE9-910352BED10A}" srcOrd="1" destOrd="0" presId="urn:microsoft.com/office/officeart/2005/8/layout/orgChart1"/>
    <dgm:cxn modelId="{0368FFEF-9906-45A1-B7B0-1F1CCEABE71C}" type="presParOf" srcId="{9DD98F47-639B-4AC5-8A32-4D11D5D1FBE4}" destId="{78649E14-5534-44EA-882D-079FB537CAB0}" srcOrd="1" destOrd="0" presId="urn:microsoft.com/office/officeart/2005/8/layout/orgChart1"/>
    <dgm:cxn modelId="{51D46E71-8872-45E2-9B05-BC8F596F105D}" type="presParOf" srcId="{9DD98F47-639B-4AC5-8A32-4D11D5D1FBE4}" destId="{C9EB814B-3820-41C7-B644-0051CD37BB8E}" srcOrd="2" destOrd="0" presId="urn:microsoft.com/office/officeart/2005/8/layout/orgChart1"/>
    <dgm:cxn modelId="{E041FF28-F437-4F81-9A95-E77FE731619A}" type="presParOf" srcId="{7F4EFB58-ACBD-42EB-B9F1-DFFC9AA69307}" destId="{C65DC0FC-5580-44F6-9C49-FCBCC2E7684B}" srcOrd="2" destOrd="0" presId="urn:microsoft.com/office/officeart/2005/8/layout/orgChart1"/>
    <dgm:cxn modelId="{3EA21635-A8D9-4B43-8385-D5FC355FCCFD}" type="presParOf" srcId="{93487E8A-32C6-4DE7-879C-5A537B8828D9}" destId="{3FA9CF26-A499-4E32-B4B9-65C014945B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F70C4-B804-4009-B782-017F7C4AD324}">
      <dsp:nvSpPr>
        <dsp:cNvPr id="0" name=""/>
        <dsp:cNvSpPr/>
      </dsp:nvSpPr>
      <dsp:spPr>
        <a:xfrm>
          <a:off x="4322588" y="3013611"/>
          <a:ext cx="235238" cy="1826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979"/>
              </a:lnTo>
              <a:lnTo>
                <a:pt x="235238" y="18269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6C7A-77DD-42EE-BEF5-D99FB820509B}">
      <dsp:nvSpPr>
        <dsp:cNvPr id="0" name=""/>
        <dsp:cNvSpPr/>
      </dsp:nvSpPr>
      <dsp:spPr>
        <a:xfrm>
          <a:off x="4322588" y="3013611"/>
          <a:ext cx="670323" cy="792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459"/>
              </a:lnTo>
              <a:lnTo>
                <a:pt x="670323" y="7924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6C0F8-B78A-4161-819A-B5DA7855A8CB}">
      <dsp:nvSpPr>
        <dsp:cNvPr id="0" name=""/>
        <dsp:cNvSpPr/>
      </dsp:nvSpPr>
      <dsp:spPr>
        <a:xfrm>
          <a:off x="4904170" y="1900149"/>
          <a:ext cx="91440" cy="329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3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ADCC4-05D3-442D-B8FA-49C2D2E9AD6F}">
      <dsp:nvSpPr>
        <dsp:cNvPr id="0" name=""/>
        <dsp:cNvSpPr/>
      </dsp:nvSpPr>
      <dsp:spPr>
        <a:xfrm>
          <a:off x="3624713" y="786687"/>
          <a:ext cx="1325176" cy="329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66"/>
              </a:lnTo>
              <a:lnTo>
                <a:pt x="1325176" y="164666"/>
              </a:lnTo>
              <a:lnTo>
                <a:pt x="1325176" y="3293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3DEC3-3673-4F7D-AD22-19F565B5332A}">
      <dsp:nvSpPr>
        <dsp:cNvPr id="0" name=""/>
        <dsp:cNvSpPr/>
      </dsp:nvSpPr>
      <dsp:spPr>
        <a:xfrm>
          <a:off x="2817062" y="5240534"/>
          <a:ext cx="235238" cy="721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397"/>
              </a:lnTo>
              <a:lnTo>
                <a:pt x="235238" y="7213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332B-9B18-4A4C-B35A-CBA20844AFA9}">
      <dsp:nvSpPr>
        <dsp:cNvPr id="0" name=""/>
        <dsp:cNvSpPr/>
      </dsp:nvSpPr>
      <dsp:spPr>
        <a:xfrm>
          <a:off x="3398644" y="4127073"/>
          <a:ext cx="91440" cy="329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3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4FC93-EF4A-4A6D-A4C1-2B366C02ABB0}">
      <dsp:nvSpPr>
        <dsp:cNvPr id="0" name=""/>
        <dsp:cNvSpPr/>
      </dsp:nvSpPr>
      <dsp:spPr>
        <a:xfrm>
          <a:off x="2299537" y="3013611"/>
          <a:ext cx="1144827" cy="329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66"/>
              </a:lnTo>
              <a:lnTo>
                <a:pt x="1144827" y="164666"/>
              </a:lnTo>
              <a:lnTo>
                <a:pt x="1144827" y="3293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160A9-8C1F-4512-9B43-4A85B605B600}">
      <dsp:nvSpPr>
        <dsp:cNvPr id="0" name=""/>
        <dsp:cNvSpPr/>
      </dsp:nvSpPr>
      <dsp:spPr>
        <a:xfrm>
          <a:off x="527407" y="4127073"/>
          <a:ext cx="235238" cy="721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397"/>
              </a:lnTo>
              <a:lnTo>
                <a:pt x="235238" y="7213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85D2C-F794-4D65-BD91-475C72ED6833}">
      <dsp:nvSpPr>
        <dsp:cNvPr id="0" name=""/>
        <dsp:cNvSpPr/>
      </dsp:nvSpPr>
      <dsp:spPr>
        <a:xfrm>
          <a:off x="1154710" y="3013611"/>
          <a:ext cx="1144827" cy="329333"/>
        </a:xfrm>
        <a:custGeom>
          <a:avLst/>
          <a:gdLst/>
          <a:ahLst/>
          <a:cxnLst/>
          <a:rect l="0" t="0" r="0" b="0"/>
          <a:pathLst>
            <a:path>
              <a:moveTo>
                <a:pt x="1144827" y="0"/>
              </a:moveTo>
              <a:lnTo>
                <a:pt x="1144827" y="164666"/>
              </a:lnTo>
              <a:lnTo>
                <a:pt x="0" y="164666"/>
              </a:lnTo>
              <a:lnTo>
                <a:pt x="0" y="3293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35F96-651C-4C05-A8F8-D1424C3EC2B8}">
      <dsp:nvSpPr>
        <dsp:cNvPr id="0" name=""/>
        <dsp:cNvSpPr/>
      </dsp:nvSpPr>
      <dsp:spPr>
        <a:xfrm>
          <a:off x="2253817" y="1900149"/>
          <a:ext cx="91440" cy="329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3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40F19-D641-4D93-B786-263B8B4A650F}">
      <dsp:nvSpPr>
        <dsp:cNvPr id="0" name=""/>
        <dsp:cNvSpPr/>
      </dsp:nvSpPr>
      <dsp:spPr>
        <a:xfrm>
          <a:off x="2299537" y="786687"/>
          <a:ext cx="1325176" cy="329333"/>
        </a:xfrm>
        <a:custGeom>
          <a:avLst/>
          <a:gdLst/>
          <a:ahLst/>
          <a:cxnLst/>
          <a:rect l="0" t="0" r="0" b="0"/>
          <a:pathLst>
            <a:path>
              <a:moveTo>
                <a:pt x="1325176" y="0"/>
              </a:moveTo>
              <a:lnTo>
                <a:pt x="1325176" y="164666"/>
              </a:lnTo>
              <a:lnTo>
                <a:pt x="0" y="164666"/>
              </a:lnTo>
              <a:lnTo>
                <a:pt x="0" y="3293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FA07A-184A-4254-8A9A-E4498F59C30F}">
      <dsp:nvSpPr>
        <dsp:cNvPr id="0" name=""/>
        <dsp:cNvSpPr/>
      </dsp:nvSpPr>
      <dsp:spPr>
        <a:xfrm>
          <a:off x="2840585" y="2559"/>
          <a:ext cx="1568256" cy="784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Member of staff is not known to be positive for Covid or has not been identified as a contact of a positive case</a:t>
          </a:r>
        </a:p>
      </dsp:txBody>
      <dsp:txXfrm>
        <a:off x="2840585" y="2559"/>
        <a:ext cx="1568256" cy="784128"/>
      </dsp:txXfrm>
    </dsp:sp>
    <dsp:sp modelId="{410637D5-9A56-4B57-B6B0-92150A1D2FD6}">
      <dsp:nvSpPr>
        <dsp:cNvPr id="0" name=""/>
        <dsp:cNvSpPr/>
      </dsp:nvSpPr>
      <dsp:spPr>
        <a:xfrm>
          <a:off x="1515409" y="1116021"/>
          <a:ext cx="1568256" cy="784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Has no symptoms</a:t>
          </a:r>
        </a:p>
      </dsp:txBody>
      <dsp:txXfrm>
        <a:off x="1515409" y="1116021"/>
        <a:ext cx="1568256" cy="784128"/>
      </dsp:txXfrm>
    </dsp:sp>
    <dsp:sp modelId="{D3AFC321-8017-4ADD-8E8F-4CDA6E41B31B}">
      <dsp:nvSpPr>
        <dsp:cNvPr id="0" name=""/>
        <dsp:cNvSpPr/>
      </dsp:nvSpPr>
      <dsp:spPr>
        <a:xfrm>
          <a:off x="1515409" y="2229482"/>
          <a:ext cx="1568256" cy="784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Undertakes Routine Testing (Twice Weekly LFD  before shift)</a:t>
          </a:r>
        </a:p>
      </dsp:txBody>
      <dsp:txXfrm>
        <a:off x="1515409" y="2229482"/>
        <a:ext cx="1568256" cy="784128"/>
      </dsp:txXfrm>
    </dsp:sp>
    <dsp:sp modelId="{827515E9-29C1-466D-A49D-E37A61F7A5F4}">
      <dsp:nvSpPr>
        <dsp:cNvPr id="0" name=""/>
        <dsp:cNvSpPr/>
      </dsp:nvSpPr>
      <dsp:spPr>
        <a:xfrm>
          <a:off x="370582" y="3342944"/>
          <a:ext cx="1568256" cy="784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Tests are negative. </a:t>
          </a:r>
        </a:p>
      </dsp:txBody>
      <dsp:txXfrm>
        <a:off x="370582" y="3342944"/>
        <a:ext cx="1568256" cy="784128"/>
      </dsp:txXfrm>
    </dsp:sp>
    <dsp:sp modelId="{FB550C83-D789-4CF5-B2C6-E33DFECEA2EF}">
      <dsp:nvSpPr>
        <dsp:cNvPr id="0" name=""/>
        <dsp:cNvSpPr/>
      </dsp:nvSpPr>
      <dsp:spPr>
        <a:xfrm>
          <a:off x="762646" y="4456406"/>
          <a:ext cx="1568256" cy="7841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Continues to work</a:t>
          </a:r>
        </a:p>
      </dsp:txBody>
      <dsp:txXfrm>
        <a:off x="762646" y="4456406"/>
        <a:ext cx="1568256" cy="784128"/>
      </dsp:txXfrm>
    </dsp:sp>
    <dsp:sp modelId="{DFC4D033-8657-46C2-9E3B-3EE03B9320C1}">
      <dsp:nvSpPr>
        <dsp:cNvPr id="0" name=""/>
        <dsp:cNvSpPr/>
      </dsp:nvSpPr>
      <dsp:spPr>
        <a:xfrm>
          <a:off x="2660236" y="3342944"/>
          <a:ext cx="1568256" cy="784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LFD test Positive</a:t>
          </a:r>
        </a:p>
      </dsp:txBody>
      <dsp:txXfrm>
        <a:off x="2660236" y="3342944"/>
        <a:ext cx="1568256" cy="784128"/>
      </dsp:txXfrm>
    </dsp:sp>
    <dsp:sp modelId="{8884FAE0-85FF-40FA-BD1F-4FE750BE0522}">
      <dsp:nvSpPr>
        <dsp:cNvPr id="0" name=""/>
        <dsp:cNvSpPr/>
      </dsp:nvSpPr>
      <dsp:spPr>
        <a:xfrm>
          <a:off x="2660236" y="4456406"/>
          <a:ext cx="1568256" cy="784128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Isolate in line with Government guidelines. Confirmatory PCR test NOT required </a:t>
          </a:r>
        </a:p>
      </dsp:txBody>
      <dsp:txXfrm>
        <a:off x="2660236" y="4456406"/>
        <a:ext cx="1568256" cy="784128"/>
      </dsp:txXfrm>
    </dsp:sp>
    <dsp:sp modelId="{A86AAB89-FD17-420C-A7F1-E0D90E7C98B9}">
      <dsp:nvSpPr>
        <dsp:cNvPr id="0" name=""/>
        <dsp:cNvSpPr/>
      </dsp:nvSpPr>
      <dsp:spPr>
        <a:xfrm>
          <a:off x="3052300" y="5569868"/>
          <a:ext cx="1568256" cy="78412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Test to return to work: See  slide 4-  ‘</a:t>
          </a:r>
          <a:r>
            <a:rPr lang="en-GB" sz="1000" i="1" kern="1200" dirty="0"/>
            <a:t>Staff returning to the workplace following a Positive Test for Covid 19’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3052300" y="5569868"/>
        <a:ext cx="1568256" cy="784128"/>
      </dsp:txXfrm>
    </dsp:sp>
    <dsp:sp modelId="{3022FBC8-4743-4341-ACC2-2E7B64D9E371}">
      <dsp:nvSpPr>
        <dsp:cNvPr id="0" name=""/>
        <dsp:cNvSpPr/>
      </dsp:nvSpPr>
      <dsp:spPr>
        <a:xfrm>
          <a:off x="4165762" y="1116021"/>
          <a:ext cx="1568256" cy="784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Has symptoms</a:t>
          </a:r>
        </a:p>
      </dsp:txBody>
      <dsp:txXfrm>
        <a:off x="4165762" y="1116021"/>
        <a:ext cx="1568256" cy="784128"/>
      </dsp:txXfrm>
    </dsp:sp>
    <dsp:sp modelId="{9494444C-33D5-4AA7-B716-494A186046BD}">
      <dsp:nvSpPr>
        <dsp:cNvPr id="0" name=""/>
        <dsp:cNvSpPr/>
      </dsp:nvSpPr>
      <dsp:spPr>
        <a:xfrm>
          <a:off x="4165762" y="2229482"/>
          <a:ext cx="1568256" cy="784128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Isolates and takes PCR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(in community)</a:t>
          </a:r>
        </a:p>
      </dsp:txBody>
      <dsp:txXfrm>
        <a:off x="4165762" y="2229482"/>
        <a:ext cx="1568256" cy="784128"/>
      </dsp:txXfrm>
    </dsp:sp>
    <dsp:sp modelId="{BCEC8F7B-C4F6-4ECB-BA87-1B42EC389C92}">
      <dsp:nvSpPr>
        <dsp:cNvPr id="0" name=""/>
        <dsp:cNvSpPr/>
      </dsp:nvSpPr>
      <dsp:spPr>
        <a:xfrm>
          <a:off x="4992911" y="3417946"/>
          <a:ext cx="1503753" cy="77624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If test is positive: Test to return to work: See  slide 4-  ‘Staff returning to the workplace following a Positive Test for Covid 19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 </a:t>
          </a:r>
        </a:p>
      </dsp:txBody>
      <dsp:txXfrm>
        <a:off x="4992911" y="3417946"/>
        <a:ext cx="1503753" cy="776247"/>
      </dsp:txXfrm>
    </dsp:sp>
    <dsp:sp modelId="{572586D7-6A69-40CA-8085-E44509FB8566}">
      <dsp:nvSpPr>
        <dsp:cNvPr id="0" name=""/>
        <dsp:cNvSpPr/>
      </dsp:nvSpPr>
      <dsp:spPr>
        <a:xfrm>
          <a:off x="4557826" y="4448526"/>
          <a:ext cx="1568256" cy="78412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If Test is negative, return to work once symptoms have subsided</a:t>
          </a:r>
        </a:p>
      </dsp:txBody>
      <dsp:txXfrm>
        <a:off x="4557826" y="4448526"/>
        <a:ext cx="1568256" cy="78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718CB-6D59-48E2-939D-19EB7F0C8DD3}">
      <dsp:nvSpPr>
        <dsp:cNvPr id="0" name=""/>
        <dsp:cNvSpPr/>
      </dsp:nvSpPr>
      <dsp:spPr>
        <a:xfrm>
          <a:off x="1769750" y="1936887"/>
          <a:ext cx="966848" cy="263889"/>
        </a:xfrm>
        <a:custGeom>
          <a:avLst/>
          <a:gdLst/>
          <a:ahLst/>
          <a:cxnLst/>
          <a:rect l="0" t="0" r="0" b="0"/>
          <a:pathLst>
            <a:path>
              <a:moveTo>
                <a:pt x="966848" y="263889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C6527-DDCB-4152-A5F1-09E1F5C87EE3}">
      <dsp:nvSpPr>
        <dsp:cNvPr id="0" name=""/>
        <dsp:cNvSpPr/>
      </dsp:nvSpPr>
      <dsp:spPr>
        <a:xfrm>
          <a:off x="2971157" y="4637893"/>
          <a:ext cx="171627" cy="678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384"/>
              </a:lnTo>
              <a:lnTo>
                <a:pt x="171627" y="6783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0D27-5633-42F9-B13C-C55BE7E2FB22}">
      <dsp:nvSpPr>
        <dsp:cNvPr id="0" name=""/>
        <dsp:cNvSpPr/>
      </dsp:nvSpPr>
      <dsp:spPr>
        <a:xfrm>
          <a:off x="3383111" y="3825521"/>
          <a:ext cx="91440" cy="24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DE8A7-171F-42D5-870B-8CBD7E3B8549}">
      <dsp:nvSpPr>
        <dsp:cNvPr id="0" name=""/>
        <dsp:cNvSpPr/>
      </dsp:nvSpPr>
      <dsp:spPr>
        <a:xfrm>
          <a:off x="2736599" y="2200777"/>
          <a:ext cx="692232" cy="1052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511"/>
              </a:lnTo>
              <a:lnTo>
                <a:pt x="692232" y="932511"/>
              </a:lnTo>
              <a:lnTo>
                <a:pt x="692232" y="10526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070DD-DBCF-47CA-B020-B157D00E020B}">
      <dsp:nvSpPr>
        <dsp:cNvPr id="0" name=""/>
        <dsp:cNvSpPr/>
      </dsp:nvSpPr>
      <dsp:spPr>
        <a:xfrm>
          <a:off x="1586692" y="4637893"/>
          <a:ext cx="171627" cy="526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325"/>
              </a:lnTo>
              <a:lnTo>
                <a:pt x="171627" y="5263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66087-1C33-4FD2-99DE-B9D39F62F770}">
      <dsp:nvSpPr>
        <dsp:cNvPr id="0" name=""/>
        <dsp:cNvSpPr/>
      </dsp:nvSpPr>
      <dsp:spPr>
        <a:xfrm>
          <a:off x="1998646" y="3825521"/>
          <a:ext cx="91440" cy="24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1075-1817-455B-B64A-41085D8BC321}">
      <dsp:nvSpPr>
        <dsp:cNvPr id="0" name=""/>
        <dsp:cNvSpPr/>
      </dsp:nvSpPr>
      <dsp:spPr>
        <a:xfrm>
          <a:off x="2044366" y="2200777"/>
          <a:ext cx="692232" cy="1052651"/>
        </a:xfrm>
        <a:custGeom>
          <a:avLst/>
          <a:gdLst/>
          <a:ahLst/>
          <a:cxnLst/>
          <a:rect l="0" t="0" r="0" b="0"/>
          <a:pathLst>
            <a:path>
              <a:moveTo>
                <a:pt x="692232" y="0"/>
              </a:moveTo>
              <a:lnTo>
                <a:pt x="692232" y="932511"/>
              </a:lnTo>
              <a:lnTo>
                <a:pt x="0" y="932511"/>
              </a:lnTo>
              <a:lnTo>
                <a:pt x="0" y="10526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4CFD9-EB0A-4572-B028-976BE3933BBF}">
      <dsp:nvSpPr>
        <dsp:cNvPr id="0" name=""/>
        <dsp:cNvSpPr/>
      </dsp:nvSpPr>
      <dsp:spPr>
        <a:xfrm>
          <a:off x="2690879" y="1388404"/>
          <a:ext cx="91440" cy="24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130EA-7C44-460B-B26D-685F260F8A90}">
      <dsp:nvSpPr>
        <dsp:cNvPr id="0" name=""/>
        <dsp:cNvSpPr/>
      </dsp:nvSpPr>
      <dsp:spPr>
        <a:xfrm>
          <a:off x="2690879" y="576032"/>
          <a:ext cx="91440" cy="24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2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8ACA1-BB53-48EA-863B-6134855A1A6D}">
      <dsp:nvSpPr>
        <dsp:cNvPr id="0" name=""/>
        <dsp:cNvSpPr/>
      </dsp:nvSpPr>
      <dsp:spPr>
        <a:xfrm>
          <a:off x="2164506" y="3940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Staff Tests Positive for Covid 19 </a:t>
          </a:r>
        </a:p>
      </dsp:txBody>
      <dsp:txXfrm>
        <a:off x="2164506" y="3940"/>
        <a:ext cx="1144185" cy="572092"/>
      </dsp:txXfrm>
    </dsp:sp>
    <dsp:sp modelId="{FF8C3CB1-2386-4B8C-B25D-0FB50D4FE4C5}">
      <dsp:nvSpPr>
        <dsp:cNvPr id="0" name=""/>
        <dsp:cNvSpPr/>
      </dsp:nvSpPr>
      <dsp:spPr>
        <a:xfrm>
          <a:off x="2164506" y="816312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Isolates for 10 days (No confirmatory PCR required if positive LFD)</a:t>
          </a:r>
        </a:p>
      </dsp:txBody>
      <dsp:txXfrm>
        <a:off x="2164506" y="816312"/>
        <a:ext cx="1144185" cy="572092"/>
      </dsp:txXfrm>
    </dsp:sp>
    <dsp:sp modelId="{19A4FBCC-B659-4484-902C-E7131CA26AE6}">
      <dsp:nvSpPr>
        <dsp:cNvPr id="0" name=""/>
        <dsp:cNvSpPr/>
      </dsp:nvSpPr>
      <dsp:spPr>
        <a:xfrm>
          <a:off x="2164506" y="1628684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If asymptomatic-  Takes LFD tests day 6 and 7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These must be at least 24 hours apart</a:t>
          </a:r>
        </a:p>
      </dsp:txBody>
      <dsp:txXfrm>
        <a:off x="2164506" y="1628684"/>
        <a:ext cx="1144185" cy="572092"/>
      </dsp:txXfrm>
    </dsp:sp>
    <dsp:sp modelId="{8CC2CD5A-F3F0-4C75-AF33-5EBCD6544F7C}">
      <dsp:nvSpPr>
        <dsp:cNvPr id="0" name=""/>
        <dsp:cNvSpPr/>
      </dsp:nvSpPr>
      <dsp:spPr>
        <a:xfrm>
          <a:off x="1472273" y="3253428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Both Tests are Negative</a:t>
          </a:r>
        </a:p>
      </dsp:txBody>
      <dsp:txXfrm>
        <a:off x="1472273" y="3253428"/>
        <a:ext cx="1144185" cy="572092"/>
      </dsp:txXfrm>
    </dsp:sp>
    <dsp:sp modelId="{8729043D-A527-4C6F-84C6-3CEE1DBE3EAA}">
      <dsp:nvSpPr>
        <dsp:cNvPr id="0" name=""/>
        <dsp:cNvSpPr/>
      </dsp:nvSpPr>
      <dsp:spPr>
        <a:xfrm>
          <a:off x="1472273" y="4065800"/>
          <a:ext cx="1144185" cy="572092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Can return to work following a negative test on day 7</a:t>
          </a:r>
          <a:endParaRPr lang="en-GB" sz="600" kern="1200" dirty="0">
            <a:highlight>
              <a:srgbClr val="FFFF00"/>
            </a:highlight>
          </a:endParaRPr>
        </a:p>
      </dsp:txBody>
      <dsp:txXfrm>
        <a:off x="1472273" y="4065800"/>
        <a:ext cx="1144185" cy="572092"/>
      </dsp:txXfrm>
    </dsp:sp>
    <dsp:sp modelId="{A0D98AEF-78B6-49F5-9BA5-BC96D2AC2083}">
      <dsp:nvSpPr>
        <dsp:cNvPr id="0" name=""/>
        <dsp:cNvSpPr/>
      </dsp:nvSpPr>
      <dsp:spPr>
        <a:xfrm>
          <a:off x="1758320" y="4878172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Participates in routine LFD testing  and then routine PCR testing after 90 days has lapsed following positive test</a:t>
          </a:r>
        </a:p>
      </dsp:txBody>
      <dsp:txXfrm>
        <a:off x="1758320" y="4878172"/>
        <a:ext cx="1144185" cy="572092"/>
      </dsp:txXfrm>
    </dsp:sp>
    <dsp:sp modelId="{15F46DDE-76BD-464B-A940-CD42BEB6726E}">
      <dsp:nvSpPr>
        <dsp:cNvPr id="0" name=""/>
        <dsp:cNvSpPr/>
      </dsp:nvSpPr>
      <dsp:spPr>
        <a:xfrm>
          <a:off x="2856738" y="3253428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Only one test is negative (one test is positive)</a:t>
          </a:r>
        </a:p>
      </dsp:txBody>
      <dsp:txXfrm>
        <a:off x="2856738" y="3253428"/>
        <a:ext cx="1144185" cy="572092"/>
      </dsp:txXfrm>
    </dsp:sp>
    <dsp:sp modelId="{B3F44A68-7F2D-4DCC-97A2-E1E9A510CE39}">
      <dsp:nvSpPr>
        <dsp:cNvPr id="0" name=""/>
        <dsp:cNvSpPr/>
      </dsp:nvSpPr>
      <dsp:spPr>
        <a:xfrm>
          <a:off x="2856738" y="4065800"/>
          <a:ext cx="1144185" cy="57209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Continue to test.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If any of these LFD test results are positive the staff member should isolate and wait 24 hours before taking the next LFD test</a:t>
          </a:r>
        </a:p>
      </dsp:txBody>
      <dsp:txXfrm>
        <a:off x="2856738" y="4065800"/>
        <a:ext cx="1144185" cy="572092"/>
      </dsp:txXfrm>
    </dsp:sp>
    <dsp:sp modelId="{7DC04654-C24F-4E81-A0AB-36199672D78F}">
      <dsp:nvSpPr>
        <dsp:cNvPr id="0" name=""/>
        <dsp:cNvSpPr/>
      </dsp:nvSpPr>
      <dsp:spPr>
        <a:xfrm>
          <a:off x="3142785" y="4878172"/>
          <a:ext cx="1144185" cy="876211"/>
        </a:xfrm>
        <a:prstGeom prst="rect">
          <a:avLst/>
        </a:prstGeom>
        <a:solidFill>
          <a:srgbClr val="92D050"/>
        </a:solidFill>
        <a:ln w="190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Between days 6 and 10, two consecutive negative tests are required before the member of staff can attend work (not returning before day 7)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From day 11 onwards, one negative is required </a:t>
          </a:r>
        </a:p>
      </dsp:txBody>
      <dsp:txXfrm>
        <a:off x="3142785" y="4878172"/>
        <a:ext cx="1144185" cy="876211"/>
      </dsp:txXfrm>
    </dsp:sp>
    <dsp:sp modelId="{DCCDA70A-7671-4C56-A139-86E85EEE929C}">
      <dsp:nvSpPr>
        <dsp:cNvPr id="0" name=""/>
        <dsp:cNvSpPr/>
      </dsp:nvSpPr>
      <dsp:spPr>
        <a:xfrm>
          <a:off x="625564" y="1650841"/>
          <a:ext cx="1144185" cy="57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Applies to vaccinated and unvaccinated staff </a:t>
          </a:r>
        </a:p>
      </dsp:txBody>
      <dsp:txXfrm>
        <a:off x="625564" y="1650841"/>
        <a:ext cx="1144185" cy="572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D371-51C4-4825-B289-99A6E5ADCC9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44936-A6DF-457A-8146-A151B0115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2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8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35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39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7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4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3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8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4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1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00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8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4E3B9F-A2AC-479E-8585-A9A8DB4F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0371"/>
            <a:ext cx="6858000" cy="6851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FE8D4C-80B2-43DC-8FFE-044676D86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9869"/>
            <a:ext cx="6858000" cy="1711789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F22FE5-E9FB-4ED4-A45E-DC481901A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94" y="299626"/>
            <a:ext cx="1986280" cy="8807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076FE3-E5AB-4FB1-9C32-728B633CEBB8}"/>
              </a:ext>
            </a:extLst>
          </p:cNvPr>
          <p:cNvSpPr/>
          <p:nvPr/>
        </p:nvSpPr>
        <p:spPr>
          <a:xfrm>
            <a:off x="342900" y="2141264"/>
            <a:ext cx="43673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Staff Testing and Isolation Options 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Information for Approved Premises in England and Wales 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07.01.22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7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F7E41BA-0CAC-46A1-8FA4-D49BCCB16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95996"/>
              </p:ext>
            </p:extLst>
          </p:nvPr>
        </p:nvGraphicFramePr>
        <p:xfrm>
          <a:off x="230604" y="1333043"/>
          <a:ext cx="6396791" cy="4750691"/>
        </p:xfrm>
        <a:graphic>
          <a:graphicData uri="http://schemas.openxmlformats.org/drawingml/2006/table">
            <a:tbl>
              <a:tblPr firstRow="1" firstCol="1" bandRow="1"/>
              <a:tblGrid>
                <a:gridCol w="1305993">
                  <a:extLst>
                    <a:ext uri="{9D8B030D-6E8A-4147-A177-3AD203B41FA5}">
                      <a16:colId xmlns:a16="http://schemas.microsoft.com/office/drawing/2014/main" val="206933707"/>
                    </a:ext>
                  </a:extLst>
                </a:gridCol>
                <a:gridCol w="3547748">
                  <a:extLst>
                    <a:ext uri="{9D8B030D-6E8A-4147-A177-3AD203B41FA5}">
                      <a16:colId xmlns:a16="http://schemas.microsoft.com/office/drawing/2014/main" val="1943055627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11126601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960752340"/>
                    </a:ext>
                  </a:extLst>
                </a:gridCol>
              </a:tblGrid>
              <a:tr h="280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Regime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Used for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LFD TEST 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06234"/>
                  </a:ext>
                </a:extLst>
              </a:tr>
              <a:tr h="5466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Routine Testing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Staff in Approved Premises- Routine Asymptomatic Testing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91899"/>
                  </a:ext>
                </a:extLst>
              </a:tr>
              <a:tr h="56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Confirming a positive LFD test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tests to confirm a positive LFD result are no longer required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62350"/>
                  </a:ext>
                </a:extLst>
              </a:tr>
              <a:tr h="56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Symptomatic Testing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 for symptomatic staff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55065"/>
                  </a:ext>
                </a:extLst>
              </a:tr>
              <a:tr h="813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Daily Testing of Contacts of Covid (DTCC)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England only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vaccinated close contacts of Positive Covid 19 cases in England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Taken using Self Collect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14095"/>
                  </a:ext>
                </a:extLst>
              </a:tr>
              <a:tr h="6652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Risk Mitigation Testing (RMT) Wales only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vaccinated close contacts of Positive Covid 19 cases in Wales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Taken using Self Collect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01401"/>
                  </a:ext>
                </a:extLst>
              </a:tr>
            </a:tbl>
          </a:graphicData>
        </a:graphic>
      </p:graphicFrame>
      <p:pic>
        <p:nvPicPr>
          <p:cNvPr id="32" name="Graphic 14" descr="Close">
            <a:extLst>
              <a:ext uri="{FF2B5EF4-FFF2-40B4-BE49-F238E27FC236}">
                <a16:creationId xmlns:a16="http://schemas.microsoft.com/office/drawing/2014/main" id="{3384403E-57EC-4A2E-B536-11FDD557107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04112" y="2637357"/>
            <a:ext cx="374400" cy="374400"/>
          </a:xfrm>
          <a:prstGeom prst="rect">
            <a:avLst/>
          </a:prstGeom>
        </p:spPr>
      </p:pic>
      <p:pic>
        <p:nvPicPr>
          <p:cNvPr id="33" name="Graphic 14" descr="Close">
            <a:extLst>
              <a:ext uri="{FF2B5EF4-FFF2-40B4-BE49-F238E27FC236}">
                <a16:creationId xmlns:a16="http://schemas.microsoft.com/office/drawing/2014/main" id="{F52984E2-A8FD-442F-B04F-4E8347D52C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1415" y="2650459"/>
            <a:ext cx="374400" cy="374400"/>
          </a:xfrm>
          <a:prstGeom prst="rect">
            <a:avLst/>
          </a:prstGeom>
        </p:spPr>
      </p:pic>
      <p:pic>
        <p:nvPicPr>
          <p:cNvPr id="34" name="Graphic 14" descr="Close">
            <a:extLst>
              <a:ext uri="{FF2B5EF4-FFF2-40B4-BE49-F238E27FC236}">
                <a16:creationId xmlns:a16="http://schemas.microsoft.com/office/drawing/2014/main" id="{5B4438B9-E526-4D82-AE8E-2584CE9D80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4896" y="3367704"/>
            <a:ext cx="374400" cy="374400"/>
          </a:xfrm>
          <a:prstGeom prst="rect">
            <a:avLst/>
          </a:prstGeom>
        </p:spPr>
      </p:pic>
      <p:pic>
        <p:nvPicPr>
          <p:cNvPr id="36" name="Picture 9">
            <a:extLst>
              <a:ext uri="{FF2B5EF4-FFF2-40B4-BE49-F238E27FC236}">
                <a16:creationId xmlns:a16="http://schemas.microsoft.com/office/drawing/2014/main" id="{74734874-7BBF-4021-9B95-8FCC48178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415" y="1919567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9">
            <a:extLst>
              <a:ext uri="{FF2B5EF4-FFF2-40B4-BE49-F238E27FC236}">
                <a16:creationId xmlns:a16="http://schemas.microsoft.com/office/drawing/2014/main" id="{DEAF0235-7DA0-42DD-B8B2-D9205F203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176" y="4409131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>
            <a:extLst>
              <a:ext uri="{FF2B5EF4-FFF2-40B4-BE49-F238E27FC236}">
                <a16:creationId xmlns:a16="http://schemas.microsoft.com/office/drawing/2014/main" id="{C29506AB-1CC0-431C-A589-A87CD1658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936" y="441543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>
            <a:extLst>
              <a:ext uri="{FF2B5EF4-FFF2-40B4-BE49-F238E27FC236}">
                <a16:creationId xmlns:a16="http://schemas.microsoft.com/office/drawing/2014/main" id="{37B3E04B-A91B-443F-A5B4-700E0FD2C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415" y="5367909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9">
            <a:extLst>
              <a:ext uri="{FF2B5EF4-FFF2-40B4-BE49-F238E27FC236}">
                <a16:creationId xmlns:a16="http://schemas.microsoft.com/office/drawing/2014/main" id="{3B1A53C3-DDD3-45D1-A489-8CBEB9BC0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15" y="5385944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>
            <a:extLst>
              <a:ext uri="{FF2B5EF4-FFF2-40B4-BE49-F238E27FC236}">
                <a16:creationId xmlns:a16="http://schemas.microsoft.com/office/drawing/2014/main" id="{31281EF2-C4A0-497E-BE1F-5781F62C6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32" y="3382799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860D845C-CBE9-4A36-9449-F12D128D47E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8295" y="1938147"/>
            <a:ext cx="374400" cy="37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0C1BEA-9227-4731-8833-65D62A43E7B9}"/>
              </a:ext>
            </a:extLst>
          </p:cNvPr>
          <p:cNvSpPr txBox="1"/>
          <p:nvPr/>
        </p:nvSpPr>
        <p:spPr>
          <a:xfrm>
            <a:off x="2172702" y="362216"/>
            <a:ext cx="2512596" cy="36933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Test is Required?</a:t>
            </a:r>
          </a:p>
        </p:txBody>
      </p:sp>
    </p:spTree>
    <p:extLst>
      <p:ext uri="{BB962C8B-B14F-4D97-AF65-F5344CB8AC3E}">
        <p14:creationId xmlns:p14="http://schemas.microsoft.com/office/powerpoint/2010/main" val="413782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33B303B-6A4E-4100-BA39-063D5C942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1535538"/>
              </p:ext>
            </p:extLst>
          </p:nvPr>
        </p:nvGraphicFramePr>
        <p:xfrm>
          <a:off x="125361" y="1268360"/>
          <a:ext cx="6496665" cy="635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6EC84A-1A4D-4A0F-B9E1-EB29A41CA1B4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Routine Staff Testing in Approved Premises in England and Wales</a:t>
            </a:r>
          </a:p>
        </p:txBody>
      </p:sp>
    </p:spTree>
    <p:extLst>
      <p:ext uri="{BB962C8B-B14F-4D97-AF65-F5344CB8AC3E}">
        <p14:creationId xmlns:p14="http://schemas.microsoft.com/office/powerpoint/2010/main" val="42141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ACB0CC-AE8E-4E36-AC41-8617E484C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625108"/>
              </p:ext>
            </p:extLst>
          </p:nvPr>
        </p:nvGraphicFramePr>
        <p:xfrm>
          <a:off x="1011290" y="535252"/>
          <a:ext cx="5759245" cy="575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3ED26C-495A-4DBA-A459-3BE001A0E4AC}"/>
              </a:ext>
            </a:extLst>
          </p:cNvPr>
          <p:cNvSpPr txBox="1"/>
          <p:nvPr/>
        </p:nvSpPr>
        <p:spPr>
          <a:xfrm>
            <a:off x="87465" y="120744"/>
            <a:ext cx="229112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returning to the workplace following a Positive Test for Covid 19- England and Wales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E03F9F-AF95-4AC2-ABE4-4AB93528BB1E}"/>
              </a:ext>
            </a:extLst>
          </p:cNvPr>
          <p:cNvCxnSpPr>
            <a:cxnSpLocks/>
          </p:cNvCxnSpPr>
          <p:nvPr/>
        </p:nvCxnSpPr>
        <p:spPr>
          <a:xfrm flipH="1">
            <a:off x="2628858" y="2519757"/>
            <a:ext cx="4278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4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99BA6-81E8-4D8C-BC91-ACE2B4899700}"/>
              </a:ext>
            </a:extLst>
          </p:cNvPr>
          <p:cNvSpPr/>
          <p:nvPr/>
        </p:nvSpPr>
        <p:spPr>
          <a:xfrm>
            <a:off x="2776389" y="263452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identified as close contact of Positive case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F6E41-34B8-4D4B-9E5A-065FBD11795F}"/>
              </a:ext>
            </a:extLst>
          </p:cNvPr>
          <p:cNvSpPr/>
          <p:nvPr/>
        </p:nvSpPr>
        <p:spPr>
          <a:xfrm>
            <a:off x="2776389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provides evidence of self-isolation notification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FB5633-DBBC-452E-93A7-25829074FA10}"/>
              </a:ext>
            </a:extLst>
          </p:cNvPr>
          <p:cNvSpPr/>
          <p:nvPr/>
        </p:nvSpPr>
        <p:spPr>
          <a:xfrm>
            <a:off x="316386" y="451706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Fully vaccinated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16E104-8FD3-4B1F-A016-B73AFDCAD6E9}"/>
              </a:ext>
            </a:extLst>
          </p:cNvPr>
          <p:cNvSpPr/>
          <p:nvPr/>
        </p:nvSpPr>
        <p:spPr>
          <a:xfrm>
            <a:off x="4170071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If able to,  the staff member may work from home in line with flexible working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F9B9E0-BE8D-4E83-8D91-2B405B8F3D6D}"/>
              </a:ext>
            </a:extLst>
          </p:cNvPr>
          <p:cNvSpPr/>
          <p:nvPr/>
        </p:nvSpPr>
        <p:spPr>
          <a:xfrm>
            <a:off x="2776389" y="1832627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Business needs require workplace attendance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9A854-B2F0-41FD-B23A-7B5A5C9ACC03}"/>
              </a:ext>
            </a:extLst>
          </p:cNvPr>
          <p:cNvSpPr/>
          <p:nvPr/>
        </p:nvSpPr>
        <p:spPr>
          <a:xfrm>
            <a:off x="2813742" y="449551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Single vaccinated or unvaccinated or vaccination status unknown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12462-50A2-4F0A-BCD6-A6C77C34A087}"/>
              </a:ext>
            </a:extLst>
          </p:cNvPr>
          <p:cNvSpPr/>
          <p:nvPr/>
        </p:nvSpPr>
        <p:spPr>
          <a:xfrm>
            <a:off x="5389106" y="4495509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Medically exempt from testing- provides evidence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9ABE23-A0E8-4E1F-81FD-2DD9CC14CC9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308025" y="785869"/>
            <a:ext cx="0" cy="239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AE2D51-AC2C-42F3-8A6F-8DA352EFC93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308025" y="1547355"/>
            <a:ext cx="0" cy="276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92AA86-9472-445D-81AD-0B5C33D51F2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833166" y="3052156"/>
            <a:ext cx="2489716" cy="145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AE2C93-444A-48A8-9FF2-F6C3783E17A4}"/>
              </a:ext>
            </a:extLst>
          </p:cNvPr>
          <p:cNvCxnSpPr>
            <a:cxnSpLocks/>
            <a:stCxn id="41" idx="2"/>
            <a:endCxn id="21" idx="0"/>
          </p:cNvCxnSpPr>
          <p:nvPr/>
        </p:nvCxnSpPr>
        <p:spPr>
          <a:xfrm>
            <a:off x="3322882" y="3052156"/>
            <a:ext cx="22496" cy="144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FFD828F-E404-4D4E-97A8-093A122B3C07}"/>
              </a:ext>
            </a:extLst>
          </p:cNvPr>
          <p:cNvCxnSpPr>
            <a:cxnSpLocks/>
            <a:stCxn id="41" idx="2"/>
            <a:endCxn id="22" idx="0"/>
          </p:cNvCxnSpPr>
          <p:nvPr/>
        </p:nvCxnSpPr>
        <p:spPr>
          <a:xfrm>
            <a:off x="3322882" y="3052156"/>
            <a:ext cx="2597860" cy="1443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5E07206-9BA0-443E-BAE3-8782BBCDE832}"/>
              </a:ext>
            </a:extLst>
          </p:cNvPr>
          <p:cNvSpPr/>
          <p:nvPr/>
        </p:nvSpPr>
        <p:spPr>
          <a:xfrm>
            <a:off x="4170071" y="5519719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44532D-0845-4A5A-AE95-384E7DDA0816}"/>
              </a:ext>
            </a:extLst>
          </p:cNvPr>
          <p:cNvSpPr/>
          <p:nvPr/>
        </p:nvSpPr>
        <p:spPr>
          <a:xfrm>
            <a:off x="316386" y="5402028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Returns to work. Takes PCR. Offered DTCC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C24ACBF-6AE5-4313-83FE-2262051EEC39}"/>
              </a:ext>
            </a:extLst>
          </p:cNvPr>
          <p:cNvCxnSpPr>
            <a:stCxn id="12" idx="2"/>
            <a:endCxn id="55" idx="0"/>
          </p:cNvCxnSpPr>
          <p:nvPr/>
        </p:nvCxnSpPr>
        <p:spPr>
          <a:xfrm>
            <a:off x="848022" y="5039477"/>
            <a:ext cx="0" cy="36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47E6845-35D5-4946-8329-22236A22BB82}"/>
              </a:ext>
            </a:extLst>
          </p:cNvPr>
          <p:cNvSpPr/>
          <p:nvPr/>
        </p:nvSpPr>
        <p:spPr>
          <a:xfrm>
            <a:off x="323348" y="6413802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A80DCAB-DE14-4E93-8FC1-55CF0B7D8FAF}"/>
              </a:ext>
            </a:extLst>
          </p:cNvPr>
          <p:cNvCxnSpPr>
            <a:cxnSpLocks/>
            <a:stCxn id="55" idx="2"/>
            <a:endCxn id="82" idx="0"/>
          </p:cNvCxnSpPr>
          <p:nvPr/>
        </p:nvCxnSpPr>
        <p:spPr>
          <a:xfrm>
            <a:off x="848022" y="5924445"/>
            <a:ext cx="6962" cy="48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5F9238E1-D541-4CA6-8FC4-63DDD89B44B4}"/>
              </a:ext>
            </a:extLst>
          </p:cNvPr>
          <p:cNvSpPr txBox="1"/>
          <p:nvPr/>
        </p:nvSpPr>
        <p:spPr>
          <a:xfrm>
            <a:off x="6026538" y="5913499"/>
            <a:ext cx="377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1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ED3C3E-7938-46AA-B3F8-3315986B9BB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308025" y="2355044"/>
            <a:ext cx="0" cy="143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5C819-4D5D-41A1-B97E-55A69C1230F7}"/>
              </a:ext>
            </a:extLst>
          </p:cNvPr>
          <p:cNvCxnSpPr>
            <a:stCxn id="6" idx="3"/>
            <a:endCxn id="17" idx="1"/>
          </p:cNvCxnSpPr>
          <p:nvPr/>
        </p:nvCxnSpPr>
        <p:spPr>
          <a:xfrm>
            <a:off x="3839661" y="1286147"/>
            <a:ext cx="330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80DBF192-7EB2-4BEB-AE60-FC02838FAF9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217766" y="5009844"/>
            <a:ext cx="952305" cy="771084"/>
          </a:xfrm>
          <a:prstGeom prst="bentConnector3">
            <a:avLst>
              <a:gd name="adj1" fmla="val -17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EA018EA-29C5-4AAF-8F7A-4D57E762BC66}"/>
              </a:ext>
            </a:extLst>
          </p:cNvPr>
          <p:cNvSpPr/>
          <p:nvPr/>
        </p:nvSpPr>
        <p:spPr>
          <a:xfrm>
            <a:off x="2716870" y="2529739"/>
            <a:ext cx="1212023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Individual is identified as a contact of a positive case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3B28C-AD5D-4EFB-B78A-ED7AA9E0BA95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Identified as Close Contact of Positive Case: England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8603B7-B38B-43FF-8D2D-61CFAFC28F22}"/>
              </a:ext>
            </a:extLst>
          </p:cNvPr>
          <p:cNvSpPr txBox="1"/>
          <p:nvPr/>
        </p:nvSpPr>
        <p:spPr>
          <a:xfrm>
            <a:off x="697080" y="1582183"/>
            <a:ext cx="1206675" cy="323165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See Slide 6 for Wales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dirty="0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A388C559-6F59-45C0-949F-61E515089314}"/>
              </a:ext>
            </a:extLst>
          </p:cNvPr>
          <p:cNvCxnSpPr>
            <a:stCxn id="22" idx="2"/>
            <a:endCxn id="54" idx="3"/>
          </p:cNvCxnSpPr>
          <p:nvPr/>
        </p:nvCxnSpPr>
        <p:spPr>
          <a:xfrm rot="5400000">
            <a:off x="5195542" y="5055728"/>
            <a:ext cx="763002" cy="68739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20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99BA6-81E8-4D8C-BC91-ACE2B4899700}"/>
              </a:ext>
            </a:extLst>
          </p:cNvPr>
          <p:cNvSpPr/>
          <p:nvPr/>
        </p:nvSpPr>
        <p:spPr>
          <a:xfrm>
            <a:off x="2776389" y="263452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identified as close contact of Positive case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F6E41-34B8-4D4B-9E5A-065FBD11795F}"/>
              </a:ext>
            </a:extLst>
          </p:cNvPr>
          <p:cNvSpPr/>
          <p:nvPr/>
        </p:nvSpPr>
        <p:spPr>
          <a:xfrm>
            <a:off x="2776389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provides evidence of self-isolation notification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FB5633-DBBC-452E-93A7-25829074FA10}"/>
              </a:ext>
            </a:extLst>
          </p:cNvPr>
          <p:cNvSpPr/>
          <p:nvPr/>
        </p:nvSpPr>
        <p:spPr>
          <a:xfrm>
            <a:off x="316386" y="451706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Fully vaccinated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16E104-8FD3-4B1F-A016-B73AFDCAD6E9}"/>
              </a:ext>
            </a:extLst>
          </p:cNvPr>
          <p:cNvSpPr/>
          <p:nvPr/>
        </p:nvSpPr>
        <p:spPr>
          <a:xfrm>
            <a:off x="4170071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If able to,  the staff member may work from home in line with flexible working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F9B9E0-BE8D-4E83-8D91-2B405B8F3D6D}"/>
              </a:ext>
            </a:extLst>
          </p:cNvPr>
          <p:cNvSpPr/>
          <p:nvPr/>
        </p:nvSpPr>
        <p:spPr>
          <a:xfrm>
            <a:off x="2776389" y="1832627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Business needs require workplace attendance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9A854-B2F0-41FD-B23A-7B5A5C9ACC03}"/>
              </a:ext>
            </a:extLst>
          </p:cNvPr>
          <p:cNvSpPr/>
          <p:nvPr/>
        </p:nvSpPr>
        <p:spPr>
          <a:xfrm>
            <a:off x="2813742" y="449551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Single vaccinated or unvaccinated or vaccination status unknown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12462-50A2-4F0A-BCD6-A6C77C34A087}"/>
              </a:ext>
            </a:extLst>
          </p:cNvPr>
          <p:cNvSpPr/>
          <p:nvPr/>
        </p:nvSpPr>
        <p:spPr>
          <a:xfrm>
            <a:off x="5389106" y="4495509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Medically exempt from testing- provides evidence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9ABE23-A0E8-4E1F-81FD-2DD9CC14CC9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308025" y="785869"/>
            <a:ext cx="0" cy="239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AE2D51-AC2C-42F3-8A6F-8DA352EFC93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308025" y="1547355"/>
            <a:ext cx="0" cy="276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92AA86-9472-445D-81AD-0B5C33D51F2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833166" y="3052156"/>
            <a:ext cx="2489716" cy="145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AE2C93-444A-48A8-9FF2-F6C3783E17A4}"/>
              </a:ext>
            </a:extLst>
          </p:cNvPr>
          <p:cNvCxnSpPr>
            <a:cxnSpLocks/>
            <a:stCxn id="41" idx="2"/>
            <a:endCxn id="21" idx="0"/>
          </p:cNvCxnSpPr>
          <p:nvPr/>
        </p:nvCxnSpPr>
        <p:spPr>
          <a:xfrm>
            <a:off x="3322882" y="3052156"/>
            <a:ext cx="22496" cy="144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FFD828F-E404-4D4E-97A8-093A122B3C07}"/>
              </a:ext>
            </a:extLst>
          </p:cNvPr>
          <p:cNvCxnSpPr>
            <a:cxnSpLocks/>
            <a:stCxn id="41" idx="2"/>
            <a:endCxn id="22" idx="0"/>
          </p:cNvCxnSpPr>
          <p:nvPr/>
        </p:nvCxnSpPr>
        <p:spPr>
          <a:xfrm>
            <a:off x="3322882" y="3052156"/>
            <a:ext cx="2597860" cy="1443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5E07206-9BA0-443E-BAE3-8782BBCDE832}"/>
              </a:ext>
            </a:extLst>
          </p:cNvPr>
          <p:cNvSpPr/>
          <p:nvPr/>
        </p:nvSpPr>
        <p:spPr>
          <a:xfrm>
            <a:off x="2653908" y="5752921"/>
            <a:ext cx="1393682" cy="1443353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  <a:p>
            <a:pPr algn="ctr"/>
            <a:r>
              <a:rPr lang="en-GB" sz="800" dirty="0"/>
              <a:t>Takes PCR test on days 2 and 8</a:t>
            </a:r>
          </a:p>
          <a:p>
            <a:pPr algn="ctr"/>
            <a:r>
              <a:rPr lang="en-GB" sz="800" dirty="0"/>
              <a:t>Even if these tests are negative- complete the isolation period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44532D-0845-4A5A-AE95-384E7DDA0816}"/>
              </a:ext>
            </a:extLst>
          </p:cNvPr>
          <p:cNvSpPr/>
          <p:nvPr/>
        </p:nvSpPr>
        <p:spPr>
          <a:xfrm>
            <a:off x="316386" y="5402028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Returns to work. Takes PCR. Offered RMT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C24ACBF-6AE5-4313-83FE-2262051EEC39}"/>
              </a:ext>
            </a:extLst>
          </p:cNvPr>
          <p:cNvCxnSpPr>
            <a:stCxn id="12" idx="2"/>
            <a:endCxn id="55" idx="0"/>
          </p:cNvCxnSpPr>
          <p:nvPr/>
        </p:nvCxnSpPr>
        <p:spPr>
          <a:xfrm>
            <a:off x="848022" y="5039477"/>
            <a:ext cx="0" cy="36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47E6845-35D5-4946-8329-22236A22BB82}"/>
              </a:ext>
            </a:extLst>
          </p:cNvPr>
          <p:cNvSpPr/>
          <p:nvPr/>
        </p:nvSpPr>
        <p:spPr>
          <a:xfrm>
            <a:off x="323348" y="6413802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A80DCAB-DE14-4E93-8FC1-55CF0B7D8FAF}"/>
              </a:ext>
            </a:extLst>
          </p:cNvPr>
          <p:cNvCxnSpPr>
            <a:cxnSpLocks/>
            <a:stCxn id="55" idx="2"/>
            <a:endCxn id="82" idx="0"/>
          </p:cNvCxnSpPr>
          <p:nvPr/>
        </p:nvCxnSpPr>
        <p:spPr>
          <a:xfrm>
            <a:off x="848022" y="5924445"/>
            <a:ext cx="6962" cy="48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5F9238E1-D541-4CA6-8FC4-63DDD89B44B4}"/>
              </a:ext>
            </a:extLst>
          </p:cNvPr>
          <p:cNvSpPr txBox="1"/>
          <p:nvPr/>
        </p:nvSpPr>
        <p:spPr>
          <a:xfrm>
            <a:off x="6026538" y="5913499"/>
            <a:ext cx="377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1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ED3C3E-7938-46AA-B3F8-3315986B9BB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308025" y="2355044"/>
            <a:ext cx="0" cy="143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5C819-4D5D-41A1-B97E-55A69C1230F7}"/>
              </a:ext>
            </a:extLst>
          </p:cNvPr>
          <p:cNvCxnSpPr>
            <a:stCxn id="6" idx="3"/>
            <a:endCxn id="17" idx="1"/>
          </p:cNvCxnSpPr>
          <p:nvPr/>
        </p:nvCxnSpPr>
        <p:spPr>
          <a:xfrm>
            <a:off x="3839661" y="1286147"/>
            <a:ext cx="330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EA018EA-29C5-4AAF-8F7A-4D57E762BC66}"/>
              </a:ext>
            </a:extLst>
          </p:cNvPr>
          <p:cNvSpPr/>
          <p:nvPr/>
        </p:nvSpPr>
        <p:spPr>
          <a:xfrm>
            <a:off x="2716870" y="2529739"/>
            <a:ext cx="1212023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Individual is identified as a contact of a positive case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3B28C-AD5D-4EFB-B78A-ED7AA9E0BA95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Identified as Close Contact of Positive Case: Wales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034F3B-8AC2-4D64-AD17-5DC067293AAE}"/>
              </a:ext>
            </a:extLst>
          </p:cNvPr>
          <p:cNvCxnSpPr>
            <a:stCxn id="21" idx="2"/>
            <a:endCxn id="54" idx="0"/>
          </p:cNvCxnSpPr>
          <p:nvPr/>
        </p:nvCxnSpPr>
        <p:spPr>
          <a:xfrm>
            <a:off x="3345378" y="5017927"/>
            <a:ext cx="5371" cy="734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AB248DB-B695-4D51-9816-9DE6735986D3}"/>
              </a:ext>
            </a:extLst>
          </p:cNvPr>
          <p:cNvSpPr/>
          <p:nvPr/>
        </p:nvSpPr>
        <p:spPr>
          <a:xfrm>
            <a:off x="5389106" y="5700784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8DA469-688C-4F8F-86E9-A77B88F97203}"/>
              </a:ext>
            </a:extLst>
          </p:cNvPr>
          <p:cNvCxnSpPr>
            <a:stCxn id="22" idx="2"/>
            <a:endCxn id="60" idx="0"/>
          </p:cNvCxnSpPr>
          <p:nvPr/>
        </p:nvCxnSpPr>
        <p:spPr>
          <a:xfrm>
            <a:off x="5920742" y="5017926"/>
            <a:ext cx="0" cy="682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7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F17810354FF44DB154962C9506EC25" ma:contentTypeVersion="12" ma:contentTypeDescription="Create a new document." ma:contentTypeScope="" ma:versionID="8914e626d42e862aacf36dd94c1ff7bc">
  <xsd:schema xmlns:xsd="http://www.w3.org/2001/XMLSchema" xmlns:xs="http://www.w3.org/2001/XMLSchema" xmlns:p="http://schemas.microsoft.com/office/2006/metadata/properties" xmlns:ns2="da2b71c2-6ef7-49aa-bd9d-e37b4899fa81" xmlns:ns3="f7954df8-0a01-4c9c-892e-33c99dd560d7" targetNamespace="http://schemas.microsoft.com/office/2006/metadata/properties" ma:root="true" ma:fieldsID="d8fada18a0f1463ab82fd8abad329c14" ns2:_="" ns3:_="">
    <xsd:import namespace="da2b71c2-6ef7-49aa-bd9d-e37b4899fa81"/>
    <xsd:import namespace="f7954df8-0a01-4c9c-892e-33c99dd560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b71c2-6ef7-49aa-bd9d-e37b4899f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954df8-0a01-4c9c-892e-33c99dd560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B143AD-9A4F-46B3-B345-F0E8535A5F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0D8411-42F2-479F-AA3D-6B29B6084E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EE2D03D-CFA2-4818-A4BE-F3950CE3B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2b71c2-6ef7-49aa-bd9d-e37b4899fa81"/>
    <ds:schemaRef ds:uri="f7954df8-0a01-4c9c-892e-33c99dd56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631</Words>
  <Application>Microsoft Office PowerPoint</Application>
  <PresentationFormat>A4 Paper (210x297 mm)</PresentationFormat>
  <Paragraphs>85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jennifer.scott@justice.gov.uk</dc:creator>
  <cp:lastModifiedBy>Scott, Jennifer</cp:lastModifiedBy>
  <cp:revision>2</cp:revision>
  <cp:lastPrinted>2021-08-11T11:49:45Z</cp:lastPrinted>
  <dcterms:created xsi:type="dcterms:W3CDTF">2021-08-06T14:17:37Z</dcterms:created>
  <dcterms:modified xsi:type="dcterms:W3CDTF">2022-01-07T14:40:51Z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0x010100A3F17810354FF44DB154962C9506EC25</vt:lpwstr>
  </property>
</Properties>
</file>