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5"/>
    <p:restoredTop sz="96327"/>
  </p:normalViewPr>
  <p:slideViewPr>
    <p:cSldViewPr snapToGrid="0" snapToObjects="1" showGuides="1">
      <p:cViewPr varScale="1">
        <p:scale>
          <a:sx n="40" d="100"/>
          <a:sy n="40" d="100"/>
        </p:scale>
        <p:origin x="2480" y="6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262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88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C39035-A552-1944-B87B-1640E16DAFED}"/>
              </a:ext>
            </a:extLst>
          </p:cNvPr>
          <p:cNvSpPr txBox="1">
            <a:spLocks/>
          </p:cNvSpPr>
          <p:nvPr/>
        </p:nvSpPr>
        <p:spPr>
          <a:xfrm>
            <a:off x="483869" y="7749153"/>
            <a:ext cx="2088850" cy="1880904"/>
          </a:xfrm>
          <a:prstGeom prst="rect">
            <a:avLst/>
          </a:prstGeom>
        </p:spPr>
        <p:txBody>
          <a:bodyPr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315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Enter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63265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ery result counts poster - Local" id="{73FF7AC0-1C62-BF4C-B4E9-F94EB93585DE}" vid="{DA45C353-8BFE-9147-A33A-3561ABFE34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Every result counts poster - Local</Template>
  <TotalTime>0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Fell, Rachel [NOMS]</dc:creator>
  <cp:lastModifiedBy>Mistry, Andrea</cp:lastModifiedBy>
  <cp:revision>1</cp:revision>
  <dcterms:created xsi:type="dcterms:W3CDTF">2021-05-19T13:10:44Z</dcterms:created>
  <dcterms:modified xsi:type="dcterms:W3CDTF">2021-05-25T13:22:14Z</dcterms:modified>
</cp:coreProperties>
</file>