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7" r:id="rId3"/>
  </p:sldIdLst>
  <p:sldSz cx="7559675" cy="1069181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 userDrawn="1">
          <p15:clr>
            <a:srgbClr val="A4A3A4"/>
          </p15:clr>
        </p15:guide>
        <p15:guide id="2" pos="238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86"/>
    <p:restoredTop sz="94674"/>
  </p:normalViewPr>
  <p:slideViewPr>
    <p:cSldViewPr snapToGrid="0" snapToObjects="1" showGuides="1">
      <p:cViewPr varScale="1">
        <p:scale>
          <a:sx n="40" d="100"/>
          <a:sy n="40" d="100"/>
        </p:scale>
        <p:origin x="2472" y="60"/>
      </p:cViewPr>
      <p:guideLst>
        <p:guide orient="horz" pos="3368"/>
        <p:guide pos="23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4D0F6-FFF9-294D-B3AC-C2156DB0A21E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8FA49-A97B-944D-91F6-CDE9F23EF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256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4D0F6-FFF9-294D-B3AC-C2156DB0A21E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8FA49-A97B-944D-91F6-CDE9F23EF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174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4D0F6-FFF9-294D-B3AC-C2156DB0A21E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8FA49-A97B-944D-91F6-CDE9F23EF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622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4D0F6-FFF9-294D-B3AC-C2156DB0A21E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8FA49-A97B-944D-91F6-CDE9F23EF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038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4D0F6-FFF9-294D-B3AC-C2156DB0A21E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8FA49-A97B-944D-91F6-CDE9F23EF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591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4D0F6-FFF9-294D-B3AC-C2156DB0A21E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8FA49-A97B-944D-91F6-CDE9F23EF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961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4D0F6-FFF9-294D-B3AC-C2156DB0A21E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8FA49-A97B-944D-91F6-CDE9F23EF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081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4D0F6-FFF9-294D-B3AC-C2156DB0A21E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8FA49-A97B-944D-91F6-CDE9F23EF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47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4D0F6-FFF9-294D-B3AC-C2156DB0A21E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8FA49-A97B-944D-91F6-CDE9F23EF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697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4D0F6-FFF9-294D-B3AC-C2156DB0A21E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8FA49-A97B-944D-91F6-CDE9F23EF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897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4D0F6-FFF9-294D-B3AC-C2156DB0A21E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8FA49-A97B-944D-91F6-CDE9F23EF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539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C4D0F6-FFF9-294D-B3AC-C2156DB0A21E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F8FA49-A97B-944D-91F6-CDE9F23EF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094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0F08CE9-ABAA-1746-8C81-F1379C68C556}"/>
              </a:ext>
            </a:extLst>
          </p:cNvPr>
          <p:cNvSpPr txBox="1"/>
          <p:nvPr/>
        </p:nvSpPr>
        <p:spPr>
          <a:xfrm>
            <a:off x="223838" y="9484877"/>
            <a:ext cx="71119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Prison name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 for all, at a distance</a:t>
            </a:r>
          </a:p>
        </p:txBody>
      </p:sp>
    </p:spTree>
    <p:extLst>
      <p:ext uri="{BB962C8B-B14F-4D97-AF65-F5344CB8AC3E}">
        <p14:creationId xmlns:p14="http://schemas.microsoft.com/office/powerpoint/2010/main" val="168348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0F08CE9-ABAA-1746-8C81-F1379C68C556}"/>
              </a:ext>
            </a:extLst>
          </p:cNvPr>
          <p:cNvSpPr txBox="1"/>
          <p:nvPr/>
        </p:nvSpPr>
        <p:spPr>
          <a:xfrm>
            <a:off x="223838" y="9484877"/>
            <a:ext cx="71119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Prison name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 for all, at a distance</a:t>
            </a:r>
          </a:p>
        </p:txBody>
      </p:sp>
    </p:spTree>
    <p:extLst>
      <p:ext uri="{BB962C8B-B14F-4D97-AF65-F5344CB8AC3E}">
        <p14:creationId xmlns:p14="http://schemas.microsoft.com/office/powerpoint/2010/main" val="6554838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188</TotalTime>
  <Words>18</Words>
  <Application>Microsoft Office PowerPoint</Application>
  <PresentationFormat>Custom</PresentationFormat>
  <Paragraphs>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Harvey Fryer</dc:creator>
  <cp:lastModifiedBy>Fell, Rachel [NOMS]</cp:lastModifiedBy>
  <cp:revision>7</cp:revision>
  <dcterms:created xsi:type="dcterms:W3CDTF">2020-11-09T16:17:41Z</dcterms:created>
  <dcterms:modified xsi:type="dcterms:W3CDTF">2021-01-18T15:18:52Z</dcterms:modified>
</cp:coreProperties>
</file>