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7559675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1"/>
    <p:restoredTop sz="94680"/>
  </p:normalViewPr>
  <p:slideViewPr>
    <p:cSldViewPr snapToGrid="0" snapToObjects="1" showGuides="1">
      <p:cViewPr varScale="1">
        <p:scale>
          <a:sx n="40" d="100"/>
          <a:sy n="40" d="100"/>
        </p:scale>
        <p:origin x="2124" y="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9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D0F6-FFF9-294D-B3AC-C2156DB0A21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FA49-A97B-944D-91F6-CDE9F23EF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9763EAB1-3BA2-7242-A0C1-BBAC8BBA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"/>
            <a:ext cx="7555379" cy="10691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F08CE9-ABAA-1746-8C81-F1379C68C556}"/>
              </a:ext>
            </a:extLst>
          </p:cNvPr>
          <p:cNvSpPr txBox="1"/>
          <p:nvPr/>
        </p:nvSpPr>
        <p:spPr>
          <a:xfrm>
            <a:off x="223838" y="212289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</p:spTree>
    <p:extLst>
      <p:ext uri="{BB962C8B-B14F-4D97-AF65-F5344CB8AC3E}">
        <p14:creationId xmlns:p14="http://schemas.microsoft.com/office/powerpoint/2010/main" val="1683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F7891A-6868-6B44-AB8F-D4E64050BCDC}"/>
              </a:ext>
            </a:extLst>
          </p:cNvPr>
          <p:cNvSpPr txBox="1"/>
          <p:nvPr/>
        </p:nvSpPr>
        <p:spPr>
          <a:xfrm>
            <a:off x="2215662" y="7616389"/>
            <a:ext cx="314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994D9F4-A0A4-D645-99F9-37D6682A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D4EAE9-5C51-A34D-AE6E-A420842FB18F}"/>
              </a:ext>
            </a:extLst>
          </p:cNvPr>
          <p:cNvSpPr txBox="1"/>
          <p:nvPr/>
        </p:nvSpPr>
        <p:spPr>
          <a:xfrm>
            <a:off x="223838" y="212289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</p:spTree>
    <p:extLst>
      <p:ext uri="{BB962C8B-B14F-4D97-AF65-F5344CB8AC3E}">
        <p14:creationId xmlns:p14="http://schemas.microsoft.com/office/powerpoint/2010/main" val="418362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8695F2-8808-F54A-8600-397A10B402F0}"/>
              </a:ext>
            </a:extLst>
          </p:cNvPr>
          <p:cNvSpPr txBox="1"/>
          <p:nvPr/>
        </p:nvSpPr>
        <p:spPr>
          <a:xfrm>
            <a:off x="4109543" y="758389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xmlns="" id="{0EDC810E-90E5-0E4E-8854-CC9863C8D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1D0A71-198F-0F44-9964-0789AEF300CA}"/>
              </a:ext>
            </a:extLst>
          </p:cNvPr>
          <p:cNvSpPr txBox="1"/>
          <p:nvPr/>
        </p:nvSpPr>
        <p:spPr>
          <a:xfrm>
            <a:off x="223838" y="212289"/>
            <a:ext cx="71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Prison name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 for all, at a distance</a:t>
            </a:r>
          </a:p>
        </p:txBody>
      </p:sp>
    </p:spTree>
    <p:extLst>
      <p:ext uri="{BB962C8B-B14F-4D97-AF65-F5344CB8AC3E}">
        <p14:creationId xmlns:p14="http://schemas.microsoft.com/office/powerpoint/2010/main" val="405293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45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Fryer</dc:creator>
  <cp:lastModifiedBy>Fell, Rachel [NOMS]</cp:lastModifiedBy>
  <cp:revision>5</cp:revision>
  <dcterms:created xsi:type="dcterms:W3CDTF">2020-11-09T16:17:41Z</dcterms:created>
  <dcterms:modified xsi:type="dcterms:W3CDTF">2020-11-10T08:19:02Z</dcterms:modified>
</cp:coreProperties>
</file>