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0.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4.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76" r:id="rId4"/>
    <p:sldId id="274" r:id="rId5"/>
    <p:sldId id="275" r:id="rId6"/>
    <p:sldId id="284" r:id="rId7"/>
    <p:sldId id="273" r:id="rId8"/>
    <p:sldId id="258" r:id="rId9"/>
    <p:sldId id="277" r:id="rId10"/>
    <p:sldId id="278" r:id="rId11"/>
    <p:sldId id="262" r:id="rId12"/>
    <p:sldId id="281" r:id="rId13"/>
    <p:sldId id="263" r:id="rId14"/>
    <p:sldId id="286" r:id="rId15"/>
    <p:sldId id="280" r:id="rId16"/>
    <p:sldId id="279" r:id="rId17"/>
    <p:sldId id="268" r:id="rId18"/>
    <p:sldId id="269" r:id="rId19"/>
    <p:sldId id="270" r:id="rId20"/>
    <p:sldId id="282" r:id="rId21"/>
    <p:sldId id="285" r:id="rId22"/>
    <p:sldId id="283" r:id="rId23"/>
    <p:sldId id="266" r:id="rId24"/>
    <p:sldId id="264" r:id="rId25"/>
    <p:sldId id="265" r:id="rId26"/>
    <p:sldId id="27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5000" autoAdjust="0"/>
  </p:normalViewPr>
  <p:slideViewPr>
    <p:cSldViewPr snapToGrid="0">
      <p:cViewPr varScale="1">
        <p:scale>
          <a:sx n="97" d="100"/>
          <a:sy n="97" d="100"/>
        </p:scale>
        <p:origin x="918" y="84"/>
      </p:cViewPr>
      <p:guideLst/>
    </p:cSldViewPr>
  </p:slideViewPr>
  <p:outlineViewPr>
    <p:cViewPr>
      <p:scale>
        <a:sx n="33" d="100"/>
        <a:sy n="33" d="100"/>
      </p:scale>
      <p:origin x="0" y="-235"/>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1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1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1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5877B7-347A-43C8-A27E-A0AEE3F4D256}" type="doc">
      <dgm:prSet loTypeId="urn:microsoft.com/office/officeart/2005/8/layout/cycle4" loCatId="matrix" qsTypeId="urn:microsoft.com/office/officeart/2005/8/quickstyle/simple1#1" qsCatId="simple" csTypeId="urn:microsoft.com/office/officeart/2005/8/colors/colorful5" csCatId="colorful" phldr="1"/>
      <dgm:spPr/>
      <dgm:t>
        <a:bodyPr/>
        <a:lstStyle/>
        <a:p>
          <a:endParaRPr lang="en-GB"/>
        </a:p>
      </dgm:t>
    </dgm:pt>
    <dgm:pt modelId="{460C05A8-E965-461E-B197-DAA4C1629252}">
      <dgm:prSet phldrT="[Text]"/>
      <dgm:spPr>
        <a:xfrm>
          <a:off x="1911096" y="400151"/>
          <a:ext cx="2372601" cy="2372601"/>
        </a:xfrm>
      </dgm:spPr>
      <dgm:t>
        <a:bodyPr/>
        <a:lstStyle/>
        <a:p>
          <a:r>
            <a:rPr lang="en-GB" smtClean="0">
              <a:latin typeface="Calibri"/>
              <a:ea typeface="+mn-ea"/>
              <a:cs typeface="+mn-cs"/>
            </a:rPr>
            <a:t>Individual </a:t>
          </a:r>
        </a:p>
        <a:p>
          <a:r>
            <a:rPr lang="en-GB" smtClean="0">
              <a:latin typeface="Calibri"/>
              <a:ea typeface="+mn-ea"/>
              <a:cs typeface="+mn-cs"/>
            </a:rPr>
            <a:t>(imported factors)</a:t>
          </a:r>
          <a:endParaRPr lang="en-GB">
            <a:latin typeface="Calibri"/>
            <a:ea typeface="+mn-ea"/>
            <a:cs typeface="+mn-cs"/>
          </a:endParaRPr>
        </a:p>
      </dgm:t>
    </dgm:pt>
    <dgm:pt modelId="{988CEFB9-38A3-4DD1-8309-35F2BEAB9711}" type="parTrans" cxnId="{C568D4C2-0DF4-4A28-BBD3-363EA52BD6D4}">
      <dgm:prSet/>
      <dgm:spPr/>
      <dgm:t>
        <a:bodyPr/>
        <a:lstStyle/>
        <a:p>
          <a:endParaRPr lang="en-GB"/>
        </a:p>
      </dgm:t>
    </dgm:pt>
    <dgm:pt modelId="{EA2B78A8-357A-46C9-BB6C-E25CA1B1E813}" type="sibTrans" cxnId="{C568D4C2-0DF4-4A28-BBD3-363EA52BD6D4}">
      <dgm:prSet/>
      <dgm:spPr/>
      <dgm:t>
        <a:bodyPr/>
        <a:lstStyle/>
        <a:p>
          <a:endParaRPr lang="en-GB"/>
        </a:p>
      </dgm:t>
    </dgm:pt>
    <dgm:pt modelId="{4ED13207-2ADA-471D-B7CB-1878EC15CB95}">
      <dgm:prSet phldrT="[Text]" custT="1"/>
      <dgm:spPr>
        <a:xfrm>
          <a:off x="189595" y="18005"/>
          <a:ext cx="2706847" cy="1989539"/>
        </a:xfrm>
      </dgm:spPr>
      <dgm:t>
        <a:bodyPr tIns="144000"/>
        <a:lstStyle/>
        <a:p>
          <a:r>
            <a:rPr lang="en-GB" sz="1600" b="1" dirty="0" smtClean="0">
              <a:solidFill>
                <a:srgbClr val="0070C0"/>
              </a:solidFill>
              <a:latin typeface="Calibri"/>
              <a:ea typeface="+mn-ea"/>
              <a:cs typeface="+mn-cs"/>
            </a:rPr>
            <a:t>Poor conflict resolution skills</a:t>
          </a:r>
          <a:endParaRPr lang="en-GB" sz="1600" b="1" dirty="0">
            <a:solidFill>
              <a:srgbClr val="0070C0"/>
            </a:solidFill>
            <a:latin typeface="Calibri"/>
            <a:ea typeface="+mn-ea"/>
            <a:cs typeface="+mn-cs"/>
          </a:endParaRPr>
        </a:p>
      </dgm:t>
    </dgm:pt>
    <dgm:pt modelId="{8C76E6AF-D789-40D9-9BF5-71241E8183DC}" type="parTrans" cxnId="{EC068DAB-0026-48FD-BD70-F2B4E187E03D}">
      <dgm:prSet/>
      <dgm:spPr/>
      <dgm:t>
        <a:bodyPr/>
        <a:lstStyle/>
        <a:p>
          <a:endParaRPr lang="en-GB"/>
        </a:p>
      </dgm:t>
    </dgm:pt>
    <dgm:pt modelId="{27584200-2F55-4215-96F9-1C2157156C7E}" type="sibTrans" cxnId="{EC068DAB-0026-48FD-BD70-F2B4E187E03D}">
      <dgm:prSet/>
      <dgm:spPr/>
      <dgm:t>
        <a:bodyPr/>
        <a:lstStyle/>
        <a:p>
          <a:endParaRPr lang="en-GB"/>
        </a:p>
      </dgm:t>
    </dgm:pt>
    <dgm:pt modelId="{0F038BFB-4D24-474C-883A-24BDBC8D5728}">
      <dgm:prSet phldrT="[Text]"/>
      <dgm:spPr>
        <a:xfrm rot="5400000">
          <a:off x="4329037" y="400151"/>
          <a:ext cx="2372601" cy="2372601"/>
        </a:xfrm>
      </dgm:spPr>
      <dgm:t>
        <a:bodyPr/>
        <a:lstStyle/>
        <a:p>
          <a:r>
            <a:rPr lang="en-GB" smtClean="0">
              <a:latin typeface="Calibri"/>
              <a:ea typeface="+mn-ea"/>
              <a:cs typeface="+mn-cs"/>
            </a:rPr>
            <a:t>Poor Environment &amp; Decency</a:t>
          </a:r>
          <a:endParaRPr lang="en-GB" dirty="0">
            <a:latin typeface="Calibri"/>
            <a:ea typeface="+mn-ea"/>
            <a:cs typeface="+mn-cs"/>
          </a:endParaRPr>
        </a:p>
      </dgm:t>
    </dgm:pt>
    <dgm:pt modelId="{52AF9153-EBCB-4C14-BD0D-255D7C858970}" type="parTrans" cxnId="{15F2B27C-54A2-414D-9389-67111A0371DD}">
      <dgm:prSet/>
      <dgm:spPr/>
      <dgm:t>
        <a:bodyPr/>
        <a:lstStyle/>
        <a:p>
          <a:endParaRPr lang="en-GB"/>
        </a:p>
      </dgm:t>
    </dgm:pt>
    <dgm:pt modelId="{C1579C73-5AE0-47FA-B92B-4D6D96D66920}" type="sibTrans" cxnId="{15F2B27C-54A2-414D-9389-67111A0371DD}">
      <dgm:prSet/>
      <dgm:spPr/>
      <dgm:t>
        <a:bodyPr/>
        <a:lstStyle/>
        <a:p>
          <a:endParaRPr lang="en-GB"/>
        </a:p>
      </dgm:t>
    </dgm:pt>
    <dgm:pt modelId="{F7650E43-C669-4A21-BFE0-C855C4CE6B78}">
      <dgm:prSet phldrT="[Text]" custT="1"/>
      <dgm:spPr>
        <a:xfrm>
          <a:off x="5589808" y="-2535"/>
          <a:ext cx="2706847" cy="2027606"/>
        </a:xfrm>
      </dgm:spPr>
      <dgm:t>
        <a:bodyPr lIns="504000" tIns="180000"/>
        <a:lstStyle/>
        <a:p>
          <a:r>
            <a:rPr lang="en-GB" sz="1600" b="1" dirty="0" smtClean="0">
              <a:solidFill>
                <a:srgbClr val="009999"/>
              </a:solidFill>
              <a:latin typeface="Calibri"/>
              <a:ea typeface="+mn-ea"/>
              <a:cs typeface="+mn-cs"/>
            </a:rPr>
            <a:t>Poor food</a:t>
          </a:r>
          <a:endParaRPr lang="en-GB" sz="1600" b="1" dirty="0">
            <a:solidFill>
              <a:srgbClr val="009999"/>
            </a:solidFill>
            <a:latin typeface="Calibri"/>
            <a:ea typeface="+mn-ea"/>
            <a:cs typeface="+mn-cs"/>
          </a:endParaRPr>
        </a:p>
      </dgm:t>
    </dgm:pt>
    <dgm:pt modelId="{70D542C0-D841-4739-BBA5-7E96107189EA}" type="parTrans" cxnId="{3703CEA0-ED5B-4F97-A684-1523FF3B9920}">
      <dgm:prSet/>
      <dgm:spPr/>
      <dgm:t>
        <a:bodyPr/>
        <a:lstStyle/>
        <a:p>
          <a:endParaRPr lang="en-GB"/>
        </a:p>
      </dgm:t>
    </dgm:pt>
    <dgm:pt modelId="{9375547E-1D51-4427-B3E0-333A1096111F}" type="sibTrans" cxnId="{3703CEA0-ED5B-4F97-A684-1523FF3B9920}">
      <dgm:prSet/>
      <dgm:spPr/>
      <dgm:t>
        <a:bodyPr/>
        <a:lstStyle/>
        <a:p>
          <a:endParaRPr lang="en-GB"/>
        </a:p>
      </dgm:t>
    </dgm:pt>
    <dgm:pt modelId="{FFD91787-E587-4FE7-B15B-C0EA3CA6151D}">
      <dgm:prSet phldrT="[Text]"/>
      <dgm:spPr>
        <a:xfrm rot="10800000">
          <a:off x="4339215" y="2828791"/>
          <a:ext cx="2372601" cy="2372601"/>
        </a:xfrm>
      </dgm:spPr>
      <dgm:t>
        <a:bodyPr/>
        <a:lstStyle/>
        <a:p>
          <a:r>
            <a:rPr lang="en-GB" smtClean="0">
              <a:latin typeface="Calibri"/>
              <a:ea typeface="+mn-ea"/>
              <a:cs typeface="+mn-cs"/>
            </a:rPr>
            <a:t>Lack of Activity</a:t>
          </a:r>
          <a:endParaRPr lang="en-GB">
            <a:latin typeface="Calibri"/>
            <a:ea typeface="+mn-ea"/>
            <a:cs typeface="+mn-cs"/>
          </a:endParaRPr>
        </a:p>
      </dgm:t>
    </dgm:pt>
    <dgm:pt modelId="{AD1CA040-870D-4D1C-B4F8-81E1C118DCD3}" type="parTrans" cxnId="{394842BF-4D82-43CF-B6C3-1D837C6BC153}">
      <dgm:prSet/>
      <dgm:spPr/>
      <dgm:t>
        <a:bodyPr/>
        <a:lstStyle/>
        <a:p>
          <a:endParaRPr lang="en-GB"/>
        </a:p>
      </dgm:t>
    </dgm:pt>
    <dgm:pt modelId="{EDA059FE-1018-4CD0-9812-23F1EEA96526}" type="sibTrans" cxnId="{394842BF-4D82-43CF-B6C3-1D837C6BC153}">
      <dgm:prSet/>
      <dgm:spPr/>
      <dgm:t>
        <a:bodyPr/>
        <a:lstStyle/>
        <a:p>
          <a:endParaRPr lang="en-GB"/>
        </a:p>
      </dgm:t>
    </dgm:pt>
    <dgm:pt modelId="{BAB6B276-16CB-4A95-971A-1065D1DAFC3A}">
      <dgm:prSet phldrT="[Text]" custT="1"/>
      <dgm:spPr>
        <a:xfrm>
          <a:off x="5652404" y="3794564"/>
          <a:ext cx="2723928" cy="1753423"/>
        </a:xfrm>
      </dgm:spPr>
      <dgm:t>
        <a:bodyPr lIns="360000" tIns="0" bIns="288000" anchor="b" anchorCtr="0"/>
        <a:lstStyle/>
        <a:p>
          <a:r>
            <a:rPr lang="en-GB" sz="1600" b="1" dirty="0" smtClean="0">
              <a:solidFill>
                <a:srgbClr val="00B050"/>
              </a:solidFill>
              <a:latin typeface="Calibri"/>
              <a:ea typeface="+mn-ea"/>
              <a:cs typeface="+mn-cs"/>
            </a:rPr>
            <a:t>Boredom</a:t>
          </a:r>
          <a:endParaRPr lang="en-GB" sz="1600" b="1" dirty="0">
            <a:solidFill>
              <a:srgbClr val="00B050"/>
            </a:solidFill>
            <a:latin typeface="Calibri"/>
            <a:ea typeface="+mn-ea"/>
            <a:cs typeface="+mn-cs"/>
          </a:endParaRPr>
        </a:p>
      </dgm:t>
    </dgm:pt>
    <dgm:pt modelId="{7D4E2C67-5772-4AFF-8331-96E02C8F1418}" type="parTrans" cxnId="{378333D5-28F7-4D78-A4EE-29CD9F0862C8}">
      <dgm:prSet/>
      <dgm:spPr/>
      <dgm:t>
        <a:bodyPr/>
        <a:lstStyle/>
        <a:p>
          <a:endParaRPr lang="en-GB"/>
        </a:p>
      </dgm:t>
    </dgm:pt>
    <dgm:pt modelId="{BF599426-FA33-4118-BC12-961A476E981D}" type="sibTrans" cxnId="{378333D5-28F7-4D78-A4EE-29CD9F0862C8}">
      <dgm:prSet/>
      <dgm:spPr/>
      <dgm:t>
        <a:bodyPr/>
        <a:lstStyle/>
        <a:p>
          <a:endParaRPr lang="en-GB"/>
        </a:p>
      </dgm:t>
    </dgm:pt>
    <dgm:pt modelId="{F295354A-8C43-4AA5-B31B-01ECA2CFB639}">
      <dgm:prSet phldrT="[Text]"/>
      <dgm:spPr>
        <a:xfrm rot="16200000">
          <a:off x="1910574" y="2839492"/>
          <a:ext cx="2372601" cy="2372601"/>
        </a:xfrm>
      </dgm:spPr>
      <dgm:t>
        <a:bodyPr/>
        <a:lstStyle/>
        <a:p>
          <a:r>
            <a:rPr lang="en-GB" smtClean="0">
              <a:latin typeface="Calibri"/>
              <a:ea typeface="+mn-ea"/>
              <a:cs typeface="+mn-cs"/>
            </a:rPr>
            <a:t>Lack of Respect &amp; Justice</a:t>
          </a:r>
          <a:endParaRPr lang="en-GB">
            <a:latin typeface="Calibri"/>
            <a:ea typeface="+mn-ea"/>
            <a:cs typeface="+mn-cs"/>
          </a:endParaRPr>
        </a:p>
      </dgm:t>
    </dgm:pt>
    <dgm:pt modelId="{C3BA6CBC-AFA0-4245-AF6C-ED388D05FFD1}" type="parTrans" cxnId="{9072E708-6A55-46ED-892A-6425EBFD9F14}">
      <dgm:prSet/>
      <dgm:spPr/>
      <dgm:t>
        <a:bodyPr/>
        <a:lstStyle/>
        <a:p>
          <a:endParaRPr lang="en-GB"/>
        </a:p>
      </dgm:t>
    </dgm:pt>
    <dgm:pt modelId="{E352AC21-FDDC-495B-839A-9E9BB50E8E0C}" type="sibTrans" cxnId="{9072E708-6A55-46ED-892A-6425EBFD9F14}">
      <dgm:prSet/>
      <dgm:spPr/>
      <dgm:t>
        <a:bodyPr/>
        <a:lstStyle/>
        <a:p>
          <a:endParaRPr lang="en-GB"/>
        </a:p>
      </dgm:t>
    </dgm:pt>
    <dgm:pt modelId="{CB9E342F-D8DB-4D1D-8AFA-86A01026DD45}">
      <dgm:prSet phldrT="[Text]" custT="1"/>
      <dgm:spPr>
        <a:xfrm>
          <a:off x="135783" y="3828844"/>
          <a:ext cx="2706847" cy="1753423"/>
        </a:xfrm>
      </dgm:spPr>
      <dgm:t>
        <a:bodyPr tIns="0" rIns="0" bIns="1440000" anchor="t" anchorCtr="0"/>
        <a:lstStyle/>
        <a:p>
          <a:r>
            <a:rPr lang="en-GB" sz="1600" b="1" dirty="0" smtClean="0">
              <a:solidFill>
                <a:schemeClr val="accent6"/>
              </a:solidFill>
              <a:latin typeface="Calibri"/>
              <a:ea typeface="+mn-ea"/>
              <a:cs typeface="+mn-cs"/>
            </a:rPr>
            <a:t>Procedural injustice</a:t>
          </a:r>
          <a:endParaRPr lang="en-GB" sz="1600" b="1" dirty="0">
            <a:solidFill>
              <a:schemeClr val="accent6"/>
            </a:solidFill>
            <a:latin typeface="Calibri"/>
            <a:ea typeface="+mn-ea"/>
            <a:cs typeface="+mn-cs"/>
          </a:endParaRPr>
        </a:p>
      </dgm:t>
    </dgm:pt>
    <dgm:pt modelId="{0D8AF3E2-E2C5-4373-8816-D96E95D8185F}" type="parTrans" cxnId="{DD406843-910D-4868-B328-2B97272BC1E7}">
      <dgm:prSet/>
      <dgm:spPr/>
      <dgm:t>
        <a:bodyPr/>
        <a:lstStyle/>
        <a:p>
          <a:endParaRPr lang="en-GB"/>
        </a:p>
      </dgm:t>
    </dgm:pt>
    <dgm:pt modelId="{7F6FAFBD-5E79-4FCF-9F03-B00E27687F10}" type="sibTrans" cxnId="{DD406843-910D-4868-B328-2B97272BC1E7}">
      <dgm:prSet/>
      <dgm:spPr/>
      <dgm:t>
        <a:bodyPr/>
        <a:lstStyle/>
        <a:p>
          <a:endParaRPr lang="en-GB"/>
        </a:p>
      </dgm:t>
    </dgm:pt>
    <dgm:pt modelId="{F97EAB03-6FB1-43D1-AB0B-037219F901BF}">
      <dgm:prSet phldrT="[Text]"/>
      <dgm:spPr>
        <a:xfrm>
          <a:off x="5589808" y="-2535"/>
          <a:ext cx="2706847" cy="2027606"/>
        </a:xfrm>
      </dgm:spPr>
      <dgm:t>
        <a:bodyPr lIns="504000" tIns="180000"/>
        <a:lstStyle/>
        <a:p>
          <a:endParaRPr lang="en-GB" sz="3300" dirty="0">
            <a:solidFill>
              <a:sysClr val="windowText" lastClr="000000">
                <a:hueOff val="0"/>
                <a:satOff val="0"/>
                <a:lumOff val="0"/>
                <a:alphaOff val="0"/>
              </a:sysClr>
            </a:solidFill>
            <a:latin typeface="Calibri"/>
            <a:ea typeface="+mn-ea"/>
            <a:cs typeface="+mn-cs"/>
          </a:endParaRPr>
        </a:p>
      </dgm:t>
    </dgm:pt>
    <dgm:pt modelId="{78FFE789-8AC6-4472-9AA4-4215582855B7}" type="parTrans" cxnId="{C66133B3-8C98-4A88-9A4A-CA5474062235}">
      <dgm:prSet/>
      <dgm:spPr/>
      <dgm:t>
        <a:bodyPr/>
        <a:lstStyle/>
        <a:p>
          <a:endParaRPr lang="en-GB"/>
        </a:p>
      </dgm:t>
    </dgm:pt>
    <dgm:pt modelId="{48FD245B-05E0-4792-B470-EB2E46EAB4FD}" type="sibTrans" cxnId="{C66133B3-8C98-4A88-9A4A-CA5474062235}">
      <dgm:prSet/>
      <dgm:spPr/>
      <dgm:t>
        <a:bodyPr/>
        <a:lstStyle/>
        <a:p>
          <a:endParaRPr lang="en-GB"/>
        </a:p>
      </dgm:t>
    </dgm:pt>
    <dgm:pt modelId="{F57EE90C-C1D0-4156-8AE1-440331D9F36B}">
      <dgm:prSet phldrT="[Text]" custT="1"/>
      <dgm:spPr>
        <a:xfrm>
          <a:off x="5589808" y="-2535"/>
          <a:ext cx="2706847" cy="2027606"/>
        </a:xfrm>
      </dgm:spPr>
      <dgm:t>
        <a:bodyPr lIns="504000" tIns="180000"/>
        <a:lstStyle/>
        <a:p>
          <a:r>
            <a:rPr lang="en-GB" sz="1600" b="1" dirty="0" smtClean="0">
              <a:solidFill>
                <a:srgbClr val="009999"/>
              </a:solidFill>
              <a:latin typeface="Calibri"/>
              <a:ea typeface="+mn-ea"/>
              <a:cs typeface="+mn-cs"/>
            </a:rPr>
            <a:t>(Overcrowding)</a:t>
          </a:r>
          <a:endParaRPr lang="en-GB" sz="1600" b="1" dirty="0">
            <a:solidFill>
              <a:srgbClr val="009999"/>
            </a:solidFill>
            <a:latin typeface="Calibri"/>
            <a:ea typeface="+mn-ea"/>
            <a:cs typeface="+mn-cs"/>
          </a:endParaRPr>
        </a:p>
      </dgm:t>
    </dgm:pt>
    <dgm:pt modelId="{00BEDF3A-1690-40C5-B2BD-9E11F10AA3D9}" type="parTrans" cxnId="{F620543C-ED17-4B09-A092-AE183B60AC3C}">
      <dgm:prSet/>
      <dgm:spPr/>
      <dgm:t>
        <a:bodyPr/>
        <a:lstStyle/>
        <a:p>
          <a:endParaRPr lang="en-GB"/>
        </a:p>
      </dgm:t>
    </dgm:pt>
    <dgm:pt modelId="{FB63F664-E9D7-4D6D-B7B6-266400060DA6}" type="sibTrans" cxnId="{F620543C-ED17-4B09-A092-AE183B60AC3C}">
      <dgm:prSet/>
      <dgm:spPr/>
      <dgm:t>
        <a:bodyPr/>
        <a:lstStyle/>
        <a:p>
          <a:endParaRPr lang="en-GB"/>
        </a:p>
      </dgm:t>
    </dgm:pt>
    <dgm:pt modelId="{3A37FAA2-6719-4D99-9477-F85D2629D95B}">
      <dgm:prSet phldrT="[Text]" custT="1"/>
      <dgm:spPr>
        <a:xfrm>
          <a:off x="5589808" y="-2535"/>
          <a:ext cx="2706847" cy="2027606"/>
        </a:xfrm>
      </dgm:spPr>
      <dgm:t>
        <a:bodyPr lIns="504000" tIns="180000"/>
        <a:lstStyle/>
        <a:p>
          <a:r>
            <a:rPr lang="en-GB" sz="1600" b="1" dirty="0" smtClean="0">
              <a:solidFill>
                <a:srgbClr val="009999"/>
              </a:solidFill>
              <a:latin typeface="Calibri"/>
              <a:ea typeface="+mn-ea"/>
              <a:cs typeface="+mn-cs"/>
            </a:rPr>
            <a:t>Dirt &amp; dilapidation</a:t>
          </a:r>
          <a:endParaRPr lang="en-GB" sz="1600" b="1" dirty="0">
            <a:solidFill>
              <a:srgbClr val="009999"/>
            </a:solidFill>
            <a:latin typeface="Calibri"/>
            <a:ea typeface="+mn-ea"/>
            <a:cs typeface="+mn-cs"/>
          </a:endParaRPr>
        </a:p>
      </dgm:t>
    </dgm:pt>
    <dgm:pt modelId="{AA461DA6-CD3A-40A8-AFDA-185FB1A3334D}" type="parTrans" cxnId="{9A67185D-2FB3-47E3-AE64-69A2C58A6539}">
      <dgm:prSet/>
      <dgm:spPr/>
      <dgm:t>
        <a:bodyPr/>
        <a:lstStyle/>
        <a:p>
          <a:endParaRPr lang="en-GB"/>
        </a:p>
      </dgm:t>
    </dgm:pt>
    <dgm:pt modelId="{7ABDDC13-D232-4FAA-820D-13A75AF117CC}" type="sibTrans" cxnId="{9A67185D-2FB3-47E3-AE64-69A2C58A6539}">
      <dgm:prSet/>
      <dgm:spPr/>
      <dgm:t>
        <a:bodyPr/>
        <a:lstStyle/>
        <a:p>
          <a:endParaRPr lang="en-GB"/>
        </a:p>
      </dgm:t>
    </dgm:pt>
    <dgm:pt modelId="{0F99E31D-3FBB-4969-8F4E-9AA6FD478044}">
      <dgm:prSet phldrT="[Text]" custT="1"/>
      <dgm:spPr>
        <a:xfrm>
          <a:off x="5652404" y="3794564"/>
          <a:ext cx="2723928" cy="1753423"/>
        </a:xfrm>
      </dgm:spPr>
      <dgm:t>
        <a:bodyPr lIns="360000" tIns="0" bIns="288000" anchor="b" anchorCtr="0"/>
        <a:lstStyle/>
        <a:p>
          <a:r>
            <a:rPr lang="en-GB" sz="1600" b="1" smtClean="0">
              <a:solidFill>
                <a:srgbClr val="00B050"/>
              </a:solidFill>
              <a:latin typeface="Calibri"/>
              <a:ea typeface="+mn-ea"/>
              <a:cs typeface="+mn-cs"/>
            </a:rPr>
            <a:t>Debt &amp; Bullying</a:t>
          </a:r>
          <a:endParaRPr lang="en-GB" sz="1600" b="1" dirty="0">
            <a:solidFill>
              <a:srgbClr val="00B050"/>
            </a:solidFill>
            <a:latin typeface="Calibri"/>
            <a:ea typeface="+mn-ea"/>
            <a:cs typeface="+mn-cs"/>
          </a:endParaRPr>
        </a:p>
      </dgm:t>
    </dgm:pt>
    <dgm:pt modelId="{DE47A6D5-17CB-4111-B757-82ACBE6965F5}" type="parTrans" cxnId="{9112DF55-E5B2-4B7B-9FB1-155A7D6FE838}">
      <dgm:prSet/>
      <dgm:spPr/>
      <dgm:t>
        <a:bodyPr/>
        <a:lstStyle/>
        <a:p>
          <a:endParaRPr lang="en-GB"/>
        </a:p>
      </dgm:t>
    </dgm:pt>
    <dgm:pt modelId="{3552BC2A-C7D3-42F7-8A05-9E1BEF58F638}" type="sibTrans" cxnId="{9112DF55-E5B2-4B7B-9FB1-155A7D6FE838}">
      <dgm:prSet/>
      <dgm:spPr/>
      <dgm:t>
        <a:bodyPr/>
        <a:lstStyle/>
        <a:p>
          <a:endParaRPr lang="en-GB"/>
        </a:p>
      </dgm:t>
    </dgm:pt>
    <dgm:pt modelId="{F377FA14-898D-40EE-A359-F70810623348}">
      <dgm:prSet phldrT="[Text]" custT="1"/>
      <dgm:spPr>
        <a:xfrm>
          <a:off x="135783" y="3828844"/>
          <a:ext cx="2706847" cy="1753423"/>
        </a:xfrm>
      </dgm:spPr>
      <dgm:t>
        <a:bodyPr tIns="0" rIns="0" bIns="1440000" anchor="t" anchorCtr="0"/>
        <a:lstStyle/>
        <a:p>
          <a:r>
            <a:rPr lang="en-GB" sz="1600" b="1" dirty="0" smtClean="0">
              <a:solidFill>
                <a:schemeClr val="accent6"/>
              </a:solidFill>
              <a:latin typeface="Calibri"/>
              <a:ea typeface="+mn-ea"/>
              <a:cs typeface="+mn-cs"/>
            </a:rPr>
            <a:t>Illegitimate uses of authority</a:t>
          </a:r>
          <a:endParaRPr lang="en-GB" sz="1600" b="1" dirty="0">
            <a:solidFill>
              <a:schemeClr val="accent6"/>
            </a:solidFill>
            <a:latin typeface="Calibri"/>
            <a:ea typeface="+mn-ea"/>
            <a:cs typeface="+mn-cs"/>
          </a:endParaRPr>
        </a:p>
      </dgm:t>
    </dgm:pt>
    <dgm:pt modelId="{5ADFC307-034F-4D18-B8E1-6258F1935C47}" type="parTrans" cxnId="{20E4A7EB-1A41-4FBE-A03C-898187CCCC54}">
      <dgm:prSet/>
      <dgm:spPr/>
      <dgm:t>
        <a:bodyPr/>
        <a:lstStyle/>
        <a:p>
          <a:endParaRPr lang="en-GB"/>
        </a:p>
      </dgm:t>
    </dgm:pt>
    <dgm:pt modelId="{B248C92A-7AB0-40A2-8AE7-AAF7F9D64268}" type="sibTrans" cxnId="{20E4A7EB-1A41-4FBE-A03C-898187CCCC54}">
      <dgm:prSet/>
      <dgm:spPr/>
      <dgm:t>
        <a:bodyPr/>
        <a:lstStyle/>
        <a:p>
          <a:endParaRPr lang="en-GB"/>
        </a:p>
      </dgm:t>
    </dgm:pt>
    <dgm:pt modelId="{923B2203-A426-4456-9035-93E271F11375}">
      <dgm:prSet phldrT="[Text]" custT="1"/>
      <dgm:spPr>
        <a:xfrm>
          <a:off x="135783" y="3828844"/>
          <a:ext cx="2706847" cy="1753423"/>
        </a:xfrm>
      </dgm:spPr>
      <dgm:t>
        <a:bodyPr tIns="0" rIns="0" bIns="1440000" anchor="t" anchorCtr="0"/>
        <a:lstStyle/>
        <a:p>
          <a:r>
            <a:rPr lang="en-GB" sz="1600" b="1" dirty="0" smtClean="0">
              <a:solidFill>
                <a:schemeClr val="accent6"/>
              </a:solidFill>
              <a:latin typeface="Calibri"/>
              <a:ea typeface="+mn-ea"/>
              <a:cs typeface="+mn-cs"/>
            </a:rPr>
            <a:t>Lack of respect</a:t>
          </a:r>
          <a:endParaRPr lang="en-GB" sz="1600" b="1" dirty="0">
            <a:solidFill>
              <a:schemeClr val="accent6"/>
            </a:solidFill>
            <a:latin typeface="Calibri"/>
            <a:ea typeface="+mn-ea"/>
            <a:cs typeface="+mn-cs"/>
          </a:endParaRPr>
        </a:p>
      </dgm:t>
    </dgm:pt>
    <dgm:pt modelId="{E47D7FF1-0470-4397-83E1-C291D88C625D}" type="parTrans" cxnId="{7085066F-654E-4C30-9EFD-24166E05CCBE}">
      <dgm:prSet/>
      <dgm:spPr/>
      <dgm:t>
        <a:bodyPr/>
        <a:lstStyle/>
        <a:p>
          <a:endParaRPr lang="en-GB"/>
        </a:p>
      </dgm:t>
    </dgm:pt>
    <dgm:pt modelId="{57161F00-4FBD-479B-9ED6-7EA6F8FBFEF1}" type="sibTrans" cxnId="{7085066F-654E-4C30-9EFD-24166E05CCBE}">
      <dgm:prSet/>
      <dgm:spPr/>
      <dgm:t>
        <a:bodyPr/>
        <a:lstStyle/>
        <a:p>
          <a:endParaRPr lang="en-GB"/>
        </a:p>
      </dgm:t>
    </dgm:pt>
    <dgm:pt modelId="{AEA91177-F16E-4C2F-B8BD-6A64A1A0600E}">
      <dgm:prSet phldrT="[Text]" custT="1"/>
      <dgm:spPr>
        <a:xfrm>
          <a:off x="135783" y="3828844"/>
          <a:ext cx="2706847" cy="1753423"/>
        </a:xfrm>
      </dgm:spPr>
      <dgm:t>
        <a:bodyPr tIns="0" rIns="0" bIns="1440000" anchor="t" anchorCtr="0"/>
        <a:lstStyle/>
        <a:p>
          <a:r>
            <a:rPr lang="en-GB" sz="1600" b="1" dirty="0" smtClean="0">
              <a:solidFill>
                <a:schemeClr val="accent6"/>
              </a:solidFill>
              <a:latin typeface="Calibri"/>
              <a:ea typeface="+mn-ea"/>
              <a:cs typeface="+mn-cs"/>
            </a:rPr>
            <a:t>High use of force</a:t>
          </a:r>
          <a:endParaRPr lang="en-GB" sz="1600" b="1" dirty="0">
            <a:solidFill>
              <a:schemeClr val="accent6"/>
            </a:solidFill>
            <a:latin typeface="Calibri"/>
            <a:ea typeface="+mn-ea"/>
            <a:cs typeface="+mn-cs"/>
          </a:endParaRPr>
        </a:p>
      </dgm:t>
    </dgm:pt>
    <dgm:pt modelId="{F0A21903-613C-438A-B149-64D369A4DC7F}" type="parTrans" cxnId="{BC3328F6-DDD3-4DCE-8120-39EB1272C987}">
      <dgm:prSet/>
      <dgm:spPr/>
      <dgm:t>
        <a:bodyPr/>
        <a:lstStyle/>
        <a:p>
          <a:endParaRPr lang="en-GB"/>
        </a:p>
      </dgm:t>
    </dgm:pt>
    <dgm:pt modelId="{8D7244BC-73E5-4900-B7A9-63F6DB854A10}" type="sibTrans" cxnId="{BC3328F6-DDD3-4DCE-8120-39EB1272C987}">
      <dgm:prSet/>
      <dgm:spPr/>
      <dgm:t>
        <a:bodyPr/>
        <a:lstStyle/>
        <a:p>
          <a:endParaRPr lang="en-GB"/>
        </a:p>
      </dgm:t>
    </dgm:pt>
    <dgm:pt modelId="{CC231954-9CC5-42F6-BBAB-EAECBEBAA38F}">
      <dgm:prSet phldrT="[Text]" custT="1"/>
      <dgm:spPr>
        <a:xfrm>
          <a:off x="189595" y="18005"/>
          <a:ext cx="2706847" cy="1989539"/>
        </a:xfrm>
      </dgm:spPr>
      <dgm:t>
        <a:bodyPr tIns="144000"/>
        <a:lstStyle/>
        <a:p>
          <a:r>
            <a:rPr lang="en-GB" sz="1600" b="1" dirty="0" smtClean="0">
              <a:solidFill>
                <a:srgbClr val="0070C0"/>
              </a:solidFill>
              <a:latin typeface="Calibri"/>
              <a:ea typeface="+mn-ea"/>
              <a:cs typeface="+mn-cs"/>
            </a:rPr>
            <a:t>Immaturity and impulsivity</a:t>
          </a:r>
          <a:endParaRPr lang="en-GB" sz="1600" b="1" dirty="0">
            <a:solidFill>
              <a:srgbClr val="0070C0"/>
            </a:solidFill>
            <a:latin typeface="Calibri"/>
            <a:ea typeface="+mn-ea"/>
            <a:cs typeface="+mn-cs"/>
          </a:endParaRPr>
        </a:p>
      </dgm:t>
    </dgm:pt>
    <dgm:pt modelId="{A5164C6F-4761-44DC-90DC-A73562EA653A}" type="parTrans" cxnId="{99172312-65CA-4877-85B0-DFD8C7431F4C}">
      <dgm:prSet/>
      <dgm:spPr/>
      <dgm:t>
        <a:bodyPr/>
        <a:lstStyle/>
        <a:p>
          <a:endParaRPr lang="en-GB"/>
        </a:p>
      </dgm:t>
    </dgm:pt>
    <dgm:pt modelId="{51EA3AAC-1274-4C4A-A329-D742BEC7776B}" type="sibTrans" cxnId="{99172312-65CA-4877-85B0-DFD8C7431F4C}">
      <dgm:prSet/>
      <dgm:spPr/>
      <dgm:t>
        <a:bodyPr/>
        <a:lstStyle/>
        <a:p>
          <a:endParaRPr lang="en-GB"/>
        </a:p>
      </dgm:t>
    </dgm:pt>
    <dgm:pt modelId="{BD84B3F5-67AC-4EA8-B941-6E597695A72A}">
      <dgm:prSet phldrT="[Text]" custT="1"/>
      <dgm:spPr>
        <a:xfrm>
          <a:off x="189595" y="18005"/>
          <a:ext cx="2706847" cy="1989539"/>
        </a:xfrm>
      </dgm:spPr>
      <dgm:t>
        <a:bodyPr tIns="144000"/>
        <a:lstStyle/>
        <a:p>
          <a:r>
            <a:rPr lang="en-GB" sz="1600" b="1" dirty="0" smtClean="0">
              <a:solidFill>
                <a:srgbClr val="0070C0"/>
              </a:solidFill>
              <a:latin typeface="Calibri"/>
              <a:ea typeface="+mn-ea"/>
              <a:cs typeface="+mn-cs"/>
            </a:rPr>
            <a:t>Over-sensitivity to insult and rumination</a:t>
          </a:r>
          <a:endParaRPr lang="en-GB" sz="1600" b="1" dirty="0">
            <a:solidFill>
              <a:srgbClr val="0070C0"/>
            </a:solidFill>
            <a:latin typeface="Calibri"/>
            <a:ea typeface="+mn-ea"/>
            <a:cs typeface="+mn-cs"/>
          </a:endParaRPr>
        </a:p>
      </dgm:t>
    </dgm:pt>
    <dgm:pt modelId="{849D6BD5-32F1-4B89-AF12-35D78ABCB4CB}" type="parTrans" cxnId="{17FA3C3D-4205-4760-87ED-A830C07261A8}">
      <dgm:prSet/>
      <dgm:spPr/>
      <dgm:t>
        <a:bodyPr/>
        <a:lstStyle/>
        <a:p>
          <a:endParaRPr lang="en-GB"/>
        </a:p>
      </dgm:t>
    </dgm:pt>
    <dgm:pt modelId="{04B111AE-499E-494C-B831-B70ABD28ADED}" type="sibTrans" cxnId="{17FA3C3D-4205-4760-87ED-A830C07261A8}">
      <dgm:prSet/>
      <dgm:spPr/>
      <dgm:t>
        <a:bodyPr/>
        <a:lstStyle/>
        <a:p>
          <a:endParaRPr lang="en-GB"/>
        </a:p>
      </dgm:t>
    </dgm:pt>
    <dgm:pt modelId="{02071863-6D60-4D6A-9B7F-9FE3DCE24101}">
      <dgm:prSet phldrT="[Text]" custT="1"/>
      <dgm:spPr>
        <a:xfrm>
          <a:off x="189595" y="18005"/>
          <a:ext cx="2706847" cy="1989539"/>
        </a:xfrm>
      </dgm:spPr>
      <dgm:t>
        <a:bodyPr tIns="144000"/>
        <a:lstStyle/>
        <a:p>
          <a:r>
            <a:rPr lang="en-GB" sz="1600" b="1" dirty="0" smtClean="0">
              <a:solidFill>
                <a:srgbClr val="0070C0"/>
              </a:solidFill>
              <a:latin typeface="Calibri"/>
              <a:ea typeface="+mn-ea"/>
              <a:cs typeface="+mn-cs"/>
            </a:rPr>
            <a:t>Poor tolerance of stress and frustration</a:t>
          </a:r>
          <a:endParaRPr lang="en-GB" sz="1600" b="1" dirty="0">
            <a:solidFill>
              <a:srgbClr val="0070C0"/>
            </a:solidFill>
            <a:latin typeface="Calibri"/>
            <a:ea typeface="+mn-ea"/>
            <a:cs typeface="+mn-cs"/>
          </a:endParaRPr>
        </a:p>
      </dgm:t>
    </dgm:pt>
    <dgm:pt modelId="{60F3FCAC-20F8-4D5E-9220-983252343667}" type="parTrans" cxnId="{FE48AB1C-DFB7-4FC5-96C9-6E58C5D7D60E}">
      <dgm:prSet/>
      <dgm:spPr/>
      <dgm:t>
        <a:bodyPr/>
        <a:lstStyle/>
        <a:p>
          <a:endParaRPr lang="en-GB"/>
        </a:p>
      </dgm:t>
    </dgm:pt>
    <dgm:pt modelId="{11378AAC-688A-4F82-8B79-297C11FE5055}" type="sibTrans" cxnId="{FE48AB1C-DFB7-4FC5-96C9-6E58C5D7D60E}">
      <dgm:prSet/>
      <dgm:spPr/>
      <dgm:t>
        <a:bodyPr/>
        <a:lstStyle/>
        <a:p>
          <a:endParaRPr lang="en-GB"/>
        </a:p>
      </dgm:t>
    </dgm:pt>
    <dgm:pt modelId="{5EA0BF51-9C24-4E3F-8A12-23883FF9ADDB}">
      <dgm:prSet phldrT="[Text]" custT="1"/>
      <dgm:spPr>
        <a:xfrm>
          <a:off x="5589808" y="-2535"/>
          <a:ext cx="2706847" cy="2027606"/>
        </a:xfrm>
      </dgm:spPr>
      <dgm:t>
        <a:bodyPr lIns="504000" tIns="180000"/>
        <a:lstStyle/>
        <a:p>
          <a:r>
            <a:rPr lang="en-GB" sz="1600" b="1" dirty="0" smtClean="0">
              <a:solidFill>
                <a:srgbClr val="009999"/>
              </a:solidFill>
              <a:latin typeface="Calibri"/>
              <a:ea typeface="+mn-ea"/>
              <a:cs typeface="+mn-cs"/>
            </a:rPr>
            <a:t>Lack of basics</a:t>
          </a:r>
          <a:endParaRPr lang="en-GB" sz="1600" b="1" dirty="0">
            <a:solidFill>
              <a:srgbClr val="009999"/>
            </a:solidFill>
            <a:latin typeface="Calibri"/>
            <a:ea typeface="+mn-ea"/>
            <a:cs typeface="+mn-cs"/>
          </a:endParaRPr>
        </a:p>
      </dgm:t>
    </dgm:pt>
    <dgm:pt modelId="{C1ED8700-9CB8-4E0D-B828-09FAB9BC7C01}" type="parTrans" cxnId="{BF93691F-174C-461D-89E7-81AA918049A6}">
      <dgm:prSet/>
      <dgm:spPr/>
      <dgm:t>
        <a:bodyPr/>
        <a:lstStyle/>
        <a:p>
          <a:endParaRPr lang="en-GB"/>
        </a:p>
      </dgm:t>
    </dgm:pt>
    <dgm:pt modelId="{44271149-77A7-4142-99CA-17FBF228D96D}" type="sibTrans" cxnId="{BF93691F-174C-461D-89E7-81AA918049A6}">
      <dgm:prSet/>
      <dgm:spPr/>
      <dgm:t>
        <a:bodyPr/>
        <a:lstStyle/>
        <a:p>
          <a:endParaRPr lang="en-GB"/>
        </a:p>
      </dgm:t>
    </dgm:pt>
    <dgm:pt modelId="{91F3299C-CE01-4CFE-AF2D-83266BFBB3B1}">
      <dgm:prSet phldrT="[Text]" custT="1"/>
      <dgm:spPr>
        <a:xfrm>
          <a:off x="5589808" y="-2535"/>
          <a:ext cx="2706847" cy="2027606"/>
        </a:xfrm>
      </dgm:spPr>
      <dgm:t>
        <a:bodyPr lIns="504000" tIns="180000"/>
        <a:lstStyle/>
        <a:p>
          <a:r>
            <a:rPr lang="en-GB" sz="1600" b="1" dirty="0" smtClean="0">
              <a:solidFill>
                <a:srgbClr val="009999"/>
              </a:solidFill>
              <a:latin typeface="Calibri"/>
              <a:ea typeface="+mn-ea"/>
              <a:cs typeface="+mn-cs"/>
            </a:rPr>
            <a:t>Can't fix things</a:t>
          </a:r>
          <a:endParaRPr lang="en-GB" sz="1600" b="1" dirty="0">
            <a:solidFill>
              <a:srgbClr val="009999"/>
            </a:solidFill>
            <a:latin typeface="Calibri"/>
            <a:ea typeface="+mn-ea"/>
            <a:cs typeface="+mn-cs"/>
          </a:endParaRPr>
        </a:p>
      </dgm:t>
    </dgm:pt>
    <dgm:pt modelId="{B2A49A7E-3AC2-4B26-B83F-877EA20F1733}" type="parTrans" cxnId="{5836F0AA-6463-48FC-A47D-26B869218758}">
      <dgm:prSet/>
      <dgm:spPr/>
      <dgm:t>
        <a:bodyPr/>
        <a:lstStyle/>
        <a:p>
          <a:endParaRPr lang="en-GB"/>
        </a:p>
      </dgm:t>
    </dgm:pt>
    <dgm:pt modelId="{7F4A9EB0-CD35-4734-9B16-21460C09D547}" type="sibTrans" cxnId="{5836F0AA-6463-48FC-A47D-26B869218758}">
      <dgm:prSet/>
      <dgm:spPr/>
      <dgm:t>
        <a:bodyPr/>
        <a:lstStyle/>
        <a:p>
          <a:endParaRPr lang="en-GB"/>
        </a:p>
      </dgm:t>
    </dgm:pt>
    <dgm:pt modelId="{17098FAB-6569-4278-921D-835B5FE058FB}">
      <dgm:prSet phldrT="[Text]" custT="1"/>
      <dgm:spPr>
        <a:xfrm>
          <a:off x="5652404" y="3794564"/>
          <a:ext cx="2723928" cy="1753423"/>
        </a:xfrm>
      </dgm:spPr>
      <dgm:t>
        <a:bodyPr lIns="360000" tIns="0" bIns="288000" anchor="b" anchorCtr="0"/>
        <a:lstStyle/>
        <a:p>
          <a:r>
            <a:rPr lang="en-GB" sz="1600" b="1" dirty="0" smtClean="0">
              <a:solidFill>
                <a:srgbClr val="00B050"/>
              </a:solidFill>
              <a:latin typeface="Calibri"/>
              <a:ea typeface="+mn-ea"/>
              <a:cs typeface="+mn-cs"/>
            </a:rPr>
            <a:t>NPS demand</a:t>
          </a:r>
          <a:endParaRPr lang="en-GB" sz="1600" b="1" dirty="0">
            <a:solidFill>
              <a:srgbClr val="00B050"/>
            </a:solidFill>
            <a:latin typeface="Calibri"/>
            <a:ea typeface="+mn-ea"/>
            <a:cs typeface="+mn-cs"/>
          </a:endParaRPr>
        </a:p>
      </dgm:t>
    </dgm:pt>
    <dgm:pt modelId="{6F916607-9DE2-47C4-86D5-DD5F1FD73A49}" type="parTrans" cxnId="{E5E12F12-92E5-44AA-9D91-E6D9AA209291}">
      <dgm:prSet/>
      <dgm:spPr/>
      <dgm:t>
        <a:bodyPr/>
        <a:lstStyle/>
        <a:p>
          <a:endParaRPr lang="en-GB"/>
        </a:p>
      </dgm:t>
    </dgm:pt>
    <dgm:pt modelId="{B1417405-1A85-4AF0-96CB-8A0E48F8EABD}" type="sibTrans" cxnId="{E5E12F12-92E5-44AA-9D91-E6D9AA209291}">
      <dgm:prSet/>
      <dgm:spPr/>
      <dgm:t>
        <a:bodyPr/>
        <a:lstStyle/>
        <a:p>
          <a:endParaRPr lang="en-GB"/>
        </a:p>
      </dgm:t>
    </dgm:pt>
    <dgm:pt modelId="{5AEB357F-2581-4CE2-907A-E0F31BECF041}">
      <dgm:prSet phldrT="[Text]" custT="1"/>
      <dgm:spPr>
        <a:xfrm>
          <a:off x="5652404" y="3794564"/>
          <a:ext cx="2723928" cy="1753423"/>
        </a:xfrm>
      </dgm:spPr>
      <dgm:t>
        <a:bodyPr lIns="360000" tIns="0" bIns="288000" anchor="b" anchorCtr="0"/>
        <a:lstStyle/>
        <a:p>
          <a:r>
            <a:rPr lang="en-GB" sz="1600" b="1" dirty="0" smtClean="0">
              <a:solidFill>
                <a:srgbClr val="00B050"/>
              </a:solidFill>
              <a:latin typeface="Calibri"/>
              <a:ea typeface="+mn-ea"/>
              <a:cs typeface="+mn-cs"/>
            </a:rPr>
            <a:t>Anti-social hierarchy &amp; status</a:t>
          </a:r>
          <a:endParaRPr lang="en-GB" sz="1600" b="1" dirty="0">
            <a:solidFill>
              <a:srgbClr val="00B050"/>
            </a:solidFill>
            <a:latin typeface="Calibri"/>
            <a:ea typeface="+mn-ea"/>
            <a:cs typeface="+mn-cs"/>
          </a:endParaRPr>
        </a:p>
      </dgm:t>
    </dgm:pt>
    <dgm:pt modelId="{28E57360-3668-43B4-9B8C-014D163D7E4B}" type="parTrans" cxnId="{20FB78A9-FE1E-4A6C-83C9-57EB77AA1C3B}">
      <dgm:prSet/>
      <dgm:spPr/>
      <dgm:t>
        <a:bodyPr/>
        <a:lstStyle/>
        <a:p>
          <a:endParaRPr lang="en-GB"/>
        </a:p>
      </dgm:t>
    </dgm:pt>
    <dgm:pt modelId="{627340B6-2CF9-48DB-9D9A-E3339BE15E2A}" type="sibTrans" cxnId="{20FB78A9-FE1E-4A6C-83C9-57EB77AA1C3B}">
      <dgm:prSet/>
      <dgm:spPr/>
      <dgm:t>
        <a:bodyPr/>
        <a:lstStyle/>
        <a:p>
          <a:endParaRPr lang="en-GB"/>
        </a:p>
      </dgm:t>
    </dgm:pt>
    <dgm:pt modelId="{172A8FEE-0908-4738-8E5D-3BD0BEEC443D}">
      <dgm:prSet phldrT="[Text]" custT="1"/>
      <dgm:spPr>
        <a:xfrm>
          <a:off x="5652404" y="3794564"/>
          <a:ext cx="2723928" cy="1753423"/>
        </a:xfrm>
      </dgm:spPr>
      <dgm:t>
        <a:bodyPr lIns="360000" tIns="0" bIns="288000" anchor="b" anchorCtr="0"/>
        <a:lstStyle/>
        <a:p>
          <a:r>
            <a:rPr lang="en-GB" sz="1600" b="1" dirty="0" smtClean="0">
              <a:solidFill>
                <a:srgbClr val="00B050"/>
              </a:solidFill>
              <a:latin typeface="Calibri"/>
              <a:ea typeface="+mn-ea"/>
              <a:cs typeface="+mn-cs"/>
            </a:rPr>
            <a:t>Sleep disturbance</a:t>
          </a:r>
          <a:endParaRPr lang="en-GB" sz="1600" b="1" dirty="0">
            <a:solidFill>
              <a:srgbClr val="00B050"/>
            </a:solidFill>
            <a:latin typeface="Calibri"/>
            <a:ea typeface="+mn-ea"/>
            <a:cs typeface="+mn-cs"/>
          </a:endParaRPr>
        </a:p>
      </dgm:t>
    </dgm:pt>
    <dgm:pt modelId="{D998307E-AA3C-46FC-A573-7317D928DCB3}" type="parTrans" cxnId="{BD41BA0C-D6EA-4EB1-A7CC-C0624980CF92}">
      <dgm:prSet/>
      <dgm:spPr/>
      <dgm:t>
        <a:bodyPr/>
        <a:lstStyle/>
        <a:p>
          <a:endParaRPr lang="en-GB"/>
        </a:p>
      </dgm:t>
    </dgm:pt>
    <dgm:pt modelId="{C13F2988-551A-4C96-9EB3-961B91BF142A}" type="sibTrans" cxnId="{BD41BA0C-D6EA-4EB1-A7CC-C0624980CF92}">
      <dgm:prSet/>
      <dgm:spPr/>
      <dgm:t>
        <a:bodyPr/>
        <a:lstStyle/>
        <a:p>
          <a:endParaRPr lang="en-GB"/>
        </a:p>
      </dgm:t>
    </dgm:pt>
    <dgm:pt modelId="{298171C4-9D4F-476A-AAA2-B9B909001379}" type="pres">
      <dgm:prSet presAssocID="{C35877B7-347A-43C8-A27E-A0AEE3F4D256}" presName="cycleMatrixDiagram" presStyleCnt="0">
        <dgm:presLayoutVars>
          <dgm:chMax val="1"/>
          <dgm:dir/>
          <dgm:animLvl val="lvl"/>
          <dgm:resizeHandles val="exact"/>
        </dgm:presLayoutVars>
      </dgm:prSet>
      <dgm:spPr/>
      <dgm:t>
        <a:bodyPr/>
        <a:lstStyle/>
        <a:p>
          <a:endParaRPr lang="en-GB"/>
        </a:p>
      </dgm:t>
    </dgm:pt>
    <dgm:pt modelId="{A36EBA1E-0005-43F5-A546-16263F5FF2AD}" type="pres">
      <dgm:prSet presAssocID="{C35877B7-347A-43C8-A27E-A0AEE3F4D256}" presName="children" presStyleCnt="0"/>
      <dgm:spPr/>
      <dgm:t>
        <a:bodyPr/>
        <a:lstStyle/>
        <a:p>
          <a:endParaRPr lang="en-GB"/>
        </a:p>
      </dgm:t>
    </dgm:pt>
    <dgm:pt modelId="{F7764658-9B63-4552-97D7-6B97CF05B340}" type="pres">
      <dgm:prSet presAssocID="{C35877B7-347A-43C8-A27E-A0AEE3F4D256}" presName="child1group" presStyleCnt="0"/>
      <dgm:spPr/>
      <dgm:t>
        <a:bodyPr/>
        <a:lstStyle/>
        <a:p>
          <a:endParaRPr lang="en-GB"/>
        </a:p>
      </dgm:t>
    </dgm:pt>
    <dgm:pt modelId="{8132753C-9CB6-4217-8174-995A4AA283DC}" type="pres">
      <dgm:prSet presAssocID="{C35877B7-347A-43C8-A27E-A0AEE3F4D256}" presName="child1" presStyleLbl="bgAcc1" presStyleIdx="0" presStyleCnt="4" custScaleX="134061" custScaleY="91264" custLinFactNeighborX="-17977" custLinFactNeighborY="1896"/>
      <dgm:spPr>
        <a:prstGeom prst="roundRect">
          <a:avLst>
            <a:gd name="adj" fmla="val 10000"/>
          </a:avLst>
        </a:prstGeom>
      </dgm:spPr>
      <dgm:t>
        <a:bodyPr/>
        <a:lstStyle/>
        <a:p>
          <a:endParaRPr lang="en-GB"/>
        </a:p>
      </dgm:t>
    </dgm:pt>
    <dgm:pt modelId="{87226487-7B53-4F32-BD53-B50D44F127A2}" type="pres">
      <dgm:prSet presAssocID="{C35877B7-347A-43C8-A27E-A0AEE3F4D256}" presName="child1Text" presStyleLbl="bgAcc1" presStyleIdx="0" presStyleCnt="4">
        <dgm:presLayoutVars>
          <dgm:bulletEnabled val="1"/>
        </dgm:presLayoutVars>
      </dgm:prSet>
      <dgm:spPr/>
      <dgm:t>
        <a:bodyPr/>
        <a:lstStyle/>
        <a:p>
          <a:endParaRPr lang="en-GB"/>
        </a:p>
      </dgm:t>
    </dgm:pt>
    <dgm:pt modelId="{5C027D49-E0DD-4B00-916A-06F5B42D0D19}" type="pres">
      <dgm:prSet presAssocID="{C35877B7-347A-43C8-A27E-A0AEE3F4D256}" presName="child2group" presStyleCnt="0"/>
      <dgm:spPr/>
      <dgm:t>
        <a:bodyPr/>
        <a:lstStyle/>
        <a:p>
          <a:endParaRPr lang="en-GB"/>
        </a:p>
      </dgm:t>
    </dgm:pt>
    <dgm:pt modelId="{D0865DE4-3F7A-4EE4-B7C1-8FD45566FEFB}" type="pres">
      <dgm:prSet presAssocID="{C35877B7-347A-43C8-A27E-A0AEE3F4D256}" presName="child2" presStyleLbl="bgAcc1" presStyleIdx="1" presStyleCnt="4" custScaleX="150635" custScaleY="90851" custLinFactNeighborX="15686" custLinFactNeighborY="-1117"/>
      <dgm:spPr>
        <a:prstGeom prst="roundRect">
          <a:avLst>
            <a:gd name="adj" fmla="val 10000"/>
          </a:avLst>
        </a:prstGeom>
      </dgm:spPr>
      <dgm:t>
        <a:bodyPr/>
        <a:lstStyle/>
        <a:p>
          <a:endParaRPr lang="en-GB"/>
        </a:p>
      </dgm:t>
    </dgm:pt>
    <dgm:pt modelId="{72995227-E5E0-456D-99AD-13EE3CD4F5A9}" type="pres">
      <dgm:prSet presAssocID="{C35877B7-347A-43C8-A27E-A0AEE3F4D256}" presName="child2Text" presStyleLbl="bgAcc1" presStyleIdx="1" presStyleCnt="4">
        <dgm:presLayoutVars>
          <dgm:bulletEnabled val="1"/>
        </dgm:presLayoutVars>
      </dgm:prSet>
      <dgm:spPr/>
      <dgm:t>
        <a:bodyPr/>
        <a:lstStyle/>
        <a:p>
          <a:endParaRPr lang="en-GB"/>
        </a:p>
      </dgm:t>
    </dgm:pt>
    <dgm:pt modelId="{AD5A5258-34FF-4A35-8E75-0AE075C86510}" type="pres">
      <dgm:prSet presAssocID="{C35877B7-347A-43C8-A27E-A0AEE3F4D256}" presName="child3group" presStyleCnt="0"/>
      <dgm:spPr/>
      <dgm:t>
        <a:bodyPr/>
        <a:lstStyle/>
        <a:p>
          <a:endParaRPr lang="en-GB"/>
        </a:p>
      </dgm:t>
    </dgm:pt>
    <dgm:pt modelId="{C1C3AA37-D7B7-49D9-924C-A6914ED2C0E2}" type="pres">
      <dgm:prSet presAssocID="{C35877B7-347A-43C8-A27E-A0AEE3F4D256}" presName="child3" presStyleLbl="bgAcc1" presStyleIdx="2" presStyleCnt="4" custScaleX="150914" custLinFactNeighborX="20995" custLinFactNeighborY="-1955"/>
      <dgm:spPr>
        <a:prstGeom prst="roundRect">
          <a:avLst>
            <a:gd name="adj" fmla="val 10000"/>
          </a:avLst>
        </a:prstGeom>
      </dgm:spPr>
      <dgm:t>
        <a:bodyPr/>
        <a:lstStyle/>
        <a:p>
          <a:endParaRPr lang="en-GB"/>
        </a:p>
      </dgm:t>
    </dgm:pt>
    <dgm:pt modelId="{78B2BAB4-9DAF-4B65-8CB9-3463A03FC297}" type="pres">
      <dgm:prSet presAssocID="{C35877B7-347A-43C8-A27E-A0AEE3F4D256}" presName="child3Text" presStyleLbl="bgAcc1" presStyleIdx="2" presStyleCnt="4">
        <dgm:presLayoutVars>
          <dgm:bulletEnabled val="1"/>
        </dgm:presLayoutVars>
      </dgm:prSet>
      <dgm:spPr/>
      <dgm:t>
        <a:bodyPr/>
        <a:lstStyle/>
        <a:p>
          <a:endParaRPr lang="en-GB"/>
        </a:p>
      </dgm:t>
    </dgm:pt>
    <dgm:pt modelId="{5D6BC1BB-584A-4FA5-A4B1-545DA418C540}" type="pres">
      <dgm:prSet presAssocID="{C35877B7-347A-43C8-A27E-A0AEE3F4D256}" presName="child4group" presStyleCnt="0"/>
      <dgm:spPr/>
      <dgm:t>
        <a:bodyPr/>
        <a:lstStyle/>
        <a:p>
          <a:endParaRPr lang="en-GB"/>
        </a:p>
      </dgm:t>
    </dgm:pt>
    <dgm:pt modelId="{2D4D03EC-1225-4245-B0E3-D80D6BE6D0D1}" type="pres">
      <dgm:prSet presAssocID="{C35877B7-347A-43C8-A27E-A0AEE3F4D256}" presName="child4" presStyleLbl="bgAcc1" presStyleIdx="3" presStyleCnt="4" custScaleX="150941" custScaleY="79011" custLinFactNeighborX="-9537" custLinFactNeighborY="633"/>
      <dgm:spPr>
        <a:prstGeom prst="roundRect">
          <a:avLst>
            <a:gd name="adj" fmla="val 10000"/>
          </a:avLst>
        </a:prstGeom>
      </dgm:spPr>
      <dgm:t>
        <a:bodyPr/>
        <a:lstStyle/>
        <a:p>
          <a:endParaRPr lang="en-GB"/>
        </a:p>
      </dgm:t>
    </dgm:pt>
    <dgm:pt modelId="{00E29E21-7332-417A-8655-80AC1641D624}" type="pres">
      <dgm:prSet presAssocID="{C35877B7-347A-43C8-A27E-A0AEE3F4D256}" presName="child4Text" presStyleLbl="bgAcc1" presStyleIdx="3" presStyleCnt="4">
        <dgm:presLayoutVars>
          <dgm:bulletEnabled val="1"/>
        </dgm:presLayoutVars>
      </dgm:prSet>
      <dgm:spPr/>
      <dgm:t>
        <a:bodyPr/>
        <a:lstStyle/>
        <a:p>
          <a:endParaRPr lang="en-GB"/>
        </a:p>
      </dgm:t>
    </dgm:pt>
    <dgm:pt modelId="{6EB48D39-A267-4F99-8D5B-66125B7D4DB4}" type="pres">
      <dgm:prSet presAssocID="{C35877B7-347A-43C8-A27E-A0AEE3F4D256}" presName="childPlaceholder" presStyleCnt="0"/>
      <dgm:spPr/>
      <dgm:t>
        <a:bodyPr/>
        <a:lstStyle/>
        <a:p>
          <a:endParaRPr lang="en-GB"/>
        </a:p>
      </dgm:t>
    </dgm:pt>
    <dgm:pt modelId="{09A99FB3-7DEF-41DC-9D11-C79A992A2D12}" type="pres">
      <dgm:prSet presAssocID="{C35877B7-347A-43C8-A27E-A0AEE3F4D256}" presName="circle" presStyleCnt="0"/>
      <dgm:spPr/>
      <dgm:t>
        <a:bodyPr/>
        <a:lstStyle/>
        <a:p>
          <a:endParaRPr lang="en-GB"/>
        </a:p>
      </dgm:t>
    </dgm:pt>
    <dgm:pt modelId="{DCAE6DD3-7FFB-4CAB-9637-8ABD9B637FDD}" type="pres">
      <dgm:prSet presAssocID="{C35877B7-347A-43C8-A27E-A0AEE3F4D256}" presName="quadrant1" presStyleLbl="node1" presStyleIdx="0" presStyleCnt="4" custLinFactNeighborX="4062" custLinFactNeighborY="2257">
        <dgm:presLayoutVars>
          <dgm:chMax val="1"/>
          <dgm:bulletEnabled val="1"/>
        </dgm:presLayoutVars>
      </dgm:prSet>
      <dgm:spPr>
        <a:prstGeom prst="pieWedge">
          <a:avLst/>
        </a:prstGeom>
      </dgm:spPr>
      <dgm:t>
        <a:bodyPr/>
        <a:lstStyle/>
        <a:p>
          <a:endParaRPr lang="en-GB"/>
        </a:p>
      </dgm:t>
    </dgm:pt>
    <dgm:pt modelId="{E2692A8C-77B4-4C8A-BA23-6ACDC0819F56}" type="pres">
      <dgm:prSet presAssocID="{C35877B7-347A-43C8-A27E-A0AEE3F4D256}" presName="quadrant2" presStyleLbl="node1" presStyleIdx="1" presStyleCnt="4" custLinFactNeighborX="1354" custLinFactNeighborY="2257">
        <dgm:presLayoutVars>
          <dgm:chMax val="1"/>
          <dgm:bulletEnabled val="1"/>
        </dgm:presLayoutVars>
      </dgm:prSet>
      <dgm:spPr>
        <a:prstGeom prst="pieWedge">
          <a:avLst/>
        </a:prstGeom>
      </dgm:spPr>
      <dgm:t>
        <a:bodyPr/>
        <a:lstStyle/>
        <a:p>
          <a:endParaRPr lang="en-GB"/>
        </a:p>
      </dgm:t>
    </dgm:pt>
    <dgm:pt modelId="{4053C232-895F-48FA-A25C-45411CD0EC48}" type="pres">
      <dgm:prSet presAssocID="{C35877B7-347A-43C8-A27E-A0AEE3F4D256}" presName="quadrant3" presStyleLbl="node1" presStyleIdx="2" presStyleCnt="4" custLinFactNeighborX="1783">
        <dgm:presLayoutVars>
          <dgm:chMax val="1"/>
          <dgm:bulletEnabled val="1"/>
        </dgm:presLayoutVars>
      </dgm:prSet>
      <dgm:spPr>
        <a:prstGeom prst="pieWedge">
          <a:avLst/>
        </a:prstGeom>
      </dgm:spPr>
      <dgm:t>
        <a:bodyPr/>
        <a:lstStyle/>
        <a:p>
          <a:endParaRPr lang="en-GB"/>
        </a:p>
      </dgm:t>
    </dgm:pt>
    <dgm:pt modelId="{A47E09E9-204C-403D-8110-46FFE3389CE7}" type="pres">
      <dgm:prSet presAssocID="{C35877B7-347A-43C8-A27E-A0AEE3F4D256}" presName="quadrant4" presStyleLbl="node1" presStyleIdx="3" presStyleCnt="4" custLinFactNeighborX="4040" custLinFactNeighborY="451">
        <dgm:presLayoutVars>
          <dgm:chMax val="1"/>
          <dgm:bulletEnabled val="1"/>
        </dgm:presLayoutVars>
      </dgm:prSet>
      <dgm:spPr>
        <a:prstGeom prst="pieWedge">
          <a:avLst/>
        </a:prstGeom>
      </dgm:spPr>
      <dgm:t>
        <a:bodyPr/>
        <a:lstStyle/>
        <a:p>
          <a:endParaRPr lang="en-GB"/>
        </a:p>
      </dgm:t>
    </dgm:pt>
    <dgm:pt modelId="{D6E18A83-3F5E-4F57-B60C-34EF93085334}" type="pres">
      <dgm:prSet presAssocID="{C35877B7-347A-43C8-A27E-A0AEE3F4D256}" presName="quadrantPlaceholder" presStyleCnt="0"/>
      <dgm:spPr/>
      <dgm:t>
        <a:bodyPr/>
        <a:lstStyle/>
        <a:p>
          <a:endParaRPr lang="en-GB"/>
        </a:p>
      </dgm:t>
    </dgm:pt>
    <dgm:pt modelId="{711BC5FC-8902-4202-899A-41E6929EA331}" type="pres">
      <dgm:prSet presAssocID="{C35877B7-347A-43C8-A27E-A0AEE3F4D256}" presName="center1" presStyleLbl="fgShp" presStyleIdx="0" presStyleCnt="2"/>
      <dgm:spPr>
        <a:xfrm>
          <a:off x="3832528" y="2280847"/>
          <a:ext cx="819177" cy="712328"/>
        </a:xfrm>
        <a:prstGeom prst="circularArrow">
          <a:avLst/>
        </a:prstGeom>
      </dgm:spPr>
      <dgm:t>
        <a:bodyPr/>
        <a:lstStyle/>
        <a:p>
          <a:endParaRPr lang="en-GB"/>
        </a:p>
      </dgm:t>
    </dgm:pt>
    <dgm:pt modelId="{3EBF6F14-9D98-4ABF-830F-9ECEDB8DFEE4}" type="pres">
      <dgm:prSet presAssocID="{C35877B7-347A-43C8-A27E-A0AEE3F4D256}" presName="center2" presStyleLbl="fgShp" presStyleIdx="1" presStyleCnt="2"/>
      <dgm:spPr>
        <a:xfrm rot="10800000">
          <a:off x="3832528" y="2554819"/>
          <a:ext cx="819177" cy="712328"/>
        </a:xfrm>
        <a:prstGeom prst="circularArrow">
          <a:avLst/>
        </a:prstGeom>
      </dgm:spPr>
      <dgm:t>
        <a:bodyPr/>
        <a:lstStyle/>
        <a:p>
          <a:endParaRPr lang="en-GB"/>
        </a:p>
      </dgm:t>
    </dgm:pt>
  </dgm:ptLst>
  <dgm:cxnLst>
    <dgm:cxn modelId="{C336082E-3790-4F33-9AD9-2304D74EF79F}" type="presOf" srcId="{91F3299C-CE01-4CFE-AF2D-83266BFBB3B1}" destId="{72995227-E5E0-456D-99AD-13EE3CD4F5A9}" srcOrd="1" destOrd="4" presId="urn:microsoft.com/office/officeart/2005/8/layout/cycle4"/>
    <dgm:cxn modelId="{99172312-65CA-4877-85B0-DFD8C7431F4C}" srcId="{460C05A8-E965-461E-B197-DAA4C1629252}" destId="{CC231954-9CC5-42F6-BBAB-EAECBEBAA38F}" srcOrd="1" destOrd="0" parTransId="{A5164C6F-4761-44DC-90DC-A73562EA653A}" sibTransId="{51EA3AAC-1274-4C4A-A329-D742BEC7776B}"/>
    <dgm:cxn modelId="{172DBB89-7E71-4778-BF18-26E9D2C67311}" type="presOf" srcId="{3A37FAA2-6719-4D99-9477-F85D2629D95B}" destId="{72995227-E5E0-456D-99AD-13EE3CD4F5A9}" srcOrd="1" destOrd="2" presId="urn:microsoft.com/office/officeart/2005/8/layout/cycle4"/>
    <dgm:cxn modelId="{ABDBBF22-3F50-45FC-8911-057107126D8A}" type="presOf" srcId="{0F038BFB-4D24-474C-883A-24BDBC8D5728}" destId="{E2692A8C-77B4-4C8A-BA23-6ACDC0819F56}" srcOrd="0" destOrd="0" presId="urn:microsoft.com/office/officeart/2005/8/layout/cycle4"/>
    <dgm:cxn modelId="{155CC87F-8CAB-4E8F-82B7-96675D5B1106}" type="presOf" srcId="{5AEB357F-2581-4CE2-907A-E0F31BECF041}" destId="{78B2BAB4-9DAF-4B65-8CB9-3463A03FC297}" srcOrd="1" destOrd="2" presId="urn:microsoft.com/office/officeart/2005/8/layout/cycle4"/>
    <dgm:cxn modelId="{459C3572-B6BC-4DBB-A5BC-C0CAC2D8F37E}" type="presOf" srcId="{AEA91177-F16E-4C2F-B8BD-6A64A1A0600E}" destId="{2D4D03EC-1225-4245-B0E3-D80D6BE6D0D1}" srcOrd="0" destOrd="3" presId="urn:microsoft.com/office/officeart/2005/8/layout/cycle4"/>
    <dgm:cxn modelId="{F78B694F-8ABB-45B3-A8BB-4F06EC04DB11}" type="presOf" srcId="{F97EAB03-6FB1-43D1-AB0B-037219F901BF}" destId="{72995227-E5E0-456D-99AD-13EE3CD4F5A9}" srcOrd="1" destOrd="5" presId="urn:microsoft.com/office/officeart/2005/8/layout/cycle4"/>
    <dgm:cxn modelId="{17FA3C3D-4205-4760-87ED-A830C07261A8}" srcId="{460C05A8-E965-461E-B197-DAA4C1629252}" destId="{BD84B3F5-67AC-4EA8-B941-6E597695A72A}" srcOrd="2" destOrd="0" parTransId="{849D6BD5-32F1-4B89-AF12-35D78ABCB4CB}" sibTransId="{04B111AE-499E-494C-B831-B70ABD28ADED}"/>
    <dgm:cxn modelId="{7085066F-654E-4C30-9EFD-24166E05CCBE}" srcId="{F295354A-8C43-4AA5-B31B-01ECA2CFB639}" destId="{923B2203-A426-4456-9035-93E271F11375}" srcOrd="2" destOrd="0" parTransId="{E47D7FF1-0470-4397-83E1-C291D88C625D}" sibTransId="{57161F00-4FBD-479B-9ED6-7EA6F8FBFEF1}"/>
    <dgm:cxn modelId="{BC3328F6-DDD3-4DCE-8120-39EB1272C987}" srcId="{F295354A-8C43-4AA5-B31B-01ECA2CFB639}" destId="{AEA91177-F16E-4C2F-B8BD-6A64A1A0600E}" srcOrd="3" destOrd="0" parTransId="{F0A21903-613C-438A-B149-64D369A4DC7F}" sibTransId="{8D7244BC-73E5-4900-B7A9-63F6DB854A10}"/>
    <dgm:cxn modelId="{7CDB34F2-FD9E-40E8-AC43-42B1F0C5991F}" type="presOf" srcId="{4ED13207-2ADA-471D-B7CB-1878EC15CB95}" destId="{8132753C-9CB6-4217-8174-995A4AA283DC}" srcOrd="0" destOrd="0" presId="urn:microsoft.com/office/officeart/2005/8/layout/cycle4"/>
    <dgm:cxn modelId="{394842BF-4D82-43CF-B6C3-1D837C6BC153}" srcId="{C35877B7-347A-43C8-A27E-A0AEE3F4D256}" destId="{FFD91787-E587-4FE7-B15B-C0EA3CA6151D}" srcOrd="2" destOrd="0" parTransId="{AD1CA040-870D-4D1C-B4F8-81E1C118DCD3}" sibTransId="{EDA059FE-1018-4CD0-9812-23F1EEA96526}"/>
    <dgm:cxn modelId="{A570E490-EA96-4C6F-9B8F-DE79039B1D0E}" type="presOf" srcId="{BD84B3F5-67AC-4EA8-B941-6E597695A72A}" destId="{8132753C-9CB6-4217-8174-995A4AA283DC}" srcOrd="0" destOrd="2" presId="urn:microsoft.com/office/officeart/2005/8/layout/cycle4"/>
    <dgm:cxn modelId="{E5E12F12-92E5-44AA-9D91-E6D9AA209291}" srcId="{FFD91787-E587-4FE7-B15B-C0EA3CA6151D}" destId="{17098FAB-6569-4278-921D-835B5FE058FB}" srcOrd="1" destOrd="0" parTransId="{6F916607-9DE2-47C4-86D5-DD5F1FD73A49}" sibTransId="{B1417405-1A85-4AF0-96CB-8A0E48F8EABD}"/>
    <dgm:cxn modelId="{CC32202A-17D2-4DEA-9A58-91C9F91DDA96}" type="presOf" srcId="{5EA0BF51-9C24-4E3F-8A12-23883FF9ADDB}" destId="{72995227-E5E0-456D-99AD-13EE3CD4F5A9}" srcOrd="1" destOrd="3" presId="urn:microsoft.com/office/officeart/2005/8/layout/cycle4"/>
    <dgm:cxn modelId="{27DB0E13-1633-4AAE-A39B-57405FF56D6D}" type="presOf" srcId="{BAB6B276-16CB-4A95-971A-1065D1DAFC3A}" destId="{C1C3AA37-D7B7-49D9-924C-A6914ED2C0E2}" srcOrd="0" destOrd="0" presId="urn:microsoft.com/office/officeart/2005/8/layout/cycle4"/>
    <dgm:cxn modelId="{874762B5-12C7-4903-9363-651E5E1BCCBA}" type="presOf" srcId="{172A8FEE-0908-4738-8E5D-3BD0BEEC443D}" destId="{C1C3AA37-D7B7-49D9-924C-A6914ED2C0E2}" srcOrd="0" destOrd="4" presId="urn:microsoft.com/office/officeart/2005/8/layout/cycle4"/>
    <dgm:cxn modelId="{687ACC05-F2E4-4794-BE9B-A53970AFC435}" type="presOf" srcId="{BD84B3F5-67AC-4EA8-B941-6E597695A72A}" destId="{87226487-7B53-4F32-BD53-B50D44F127A2}" srcOrd="1" destOrd="2" presId="urn:microsoft.com/office/officeart/2005/8/layout/cycle4"/>
    <dgm:cxn modelId="{5836F0AA-6463-48FC-A47D-26B869218758}" srcId="{0F038BFB-4D24-474C-883A-24BDBC8D5728}" destId="{91F3299C-CE01-4CFE-AF2D-83266BFBB3B1}" srcOrd="4" destOrd="0" parTransId="{B2A49A7E-3AC2-4B26-B83F-877EA20F1733}" sibTransId="{7F4A9EB0-CD35-4734-9B16-21460C09D547}"/>
    <dgm:cxn modelId="{F620543C-ED17-4B09-A092-AE183B60AC3C}" srcId="{0F038BFB-4D24-474C-883A-24BDBC8D5728}" destId="{F57EE90C-C1D0-4156-8AE1-440331D9F36B}" srcOrd="1" destOrd="0" parTransId="{00BEDF3A-1690-40C5-B2BD-9E11F10AA3D9}" sibTransId="{FB63F664-E9D7-4D6D-B7B6-266400060DA6}"/>
    <dgm:cxn modelId="{C66133B3-8C98-4A88-9A4A-CA5474062235}" srcId="{0F038BFB-4D24-474C-883A-24BDBC8D5728}" destId="{F97EAB03-6FB1-43D1-AB0B-037219F901BF}" srcOrd="5" destOrd="0" parTransId="{78FFE789-8AC6-4472-9AA4-4215582855B7}" sibTransId="{48FD245B-05E0-4792-B470-EB2E46EAB4FD}"/>
    <dgm:cxn modelId="{15F2B27C-54A2-414D-9389-67111A0371DD}" srcId="{C35877B7-347A-43C8-A27E-A0AEE3F4D256}" destId="{0F038BFB-4D24-474C-883A-24BDBC8D5728}" srcOrd="1" destOrd="0" parTransId="{52AF9153-EBCB-4C14-BD0D-255D7C858970}" sibTransId="{C1579C73-5AE0-47FA-B92B-4D6D96D66920}"/>
    <dgm:cxn modelId="{45EC1350-7C85-4701-8661-CAC076947FCB}" type="presOf" srcId="{CC231954-9CC5-42F6-BBAB-EAECBEBAA38F}" destId="{87226487-7B53-4F32-BD53-B50D44F127A2}" srcOrd="1" destOrd="1" presId="urn:microsoft.com/office/officeart/2005/8/layout/cycle4"/>
    <dgm:cxn modelId="{0E52B32C-5226-40B3-9235-30F378D4CE82}" type="presOf" srcId="{0F99E31D-3FBB-4969-8F4E-9AA6FD478044}" destId="{78B2BAB4-9DAF-4B65-8CB9-3463A03FC297}" srcOrd="1" destOrd="3" presId="urn:microsoft.com/office/officeart/2005/8/layout/cycle4"/>
    <dgm:cxn modelId="{2AF0D76A-5D81-4334-A1F7-86D6B09F7B78}" type="presOf" srcId="{91F3299C-CE01-4CFE-AF2D-83266BFBB3B1}" destId="{D0865DE4-3F7A-4EE4-B7C1-8FD45566FEFB}" srcOrd="0" destOrd="4" presId="urn:microsoft.com/office/officeart/2005/8/layout/cycle4"/>
    <dgm:cxn modelId="{378333D5-28F7-4D78-A4EE-29CD9F0862C8}" srcId="{FFD91787-E587-4FE7-B15B-C0EA3CA6151D}" destId="{BAB6B276-16CB-4A95-971A-1065D1DAFC3A}" srcOrd="0" destOrd="0" parTransId="{7D4E2C67-5772-4AFF-8331-96E02C8F1418}" sibTransId="{BF599426-FA33-4118-BC12-961A476E981D}"/>
    <dgm:cxn modelId="{739D88FD-69FA-4BBF-B002-B4C1E00F587A}" type="presOf" srcId="{02071863-6D60-4D6A-9B7F-9FE3DCE24101}" destId="{8132753C-9CB6-4217-8174-995A4AA283DC}" srcOrd="0" destOrd="3" presId="urn:microsoft.com/office/officeart/2005/8/layout/cycle4"/>
    <dgm:cxn modelId="{B38BEEBC-378D-42EE-919E-29700E0AF091}" type="presOf" srcId="{CB9E342F-D8DB-4D1D-8AFA-86A01026DD45}" destId="{00E29E21-7332-417A-8655-80AC1641D624}" srcOrd="1" destOrd="0" presId="urn:microsoft.com/office/officeart/2005/8/layout/cycle4"/>
    <dgm:cxn modelId="{E3748ECA-B195-49A9-BC2C-5AAFDBEE9E2F}" type="presOf" srcId="{0F99E31D-3FBB-4969-8F4E-9AA6FD478044}" destId="{C1C3AA37-D7B7-49D9-924C-A6914ED2C0E2}" srcOrd="0" destOrd="3" presId="urn:microsoft.com/office/officeart/2005/8/layout/cycle4"/>
    <dgm:cxn modelId="{9072E708-6A55-46ED-892A-6425EBFD9F14}" srcId="{C35877B7-347A-43C8-A27E-A0AEE3F4D256}" destId="{F295354A-8C43-4AA5-B31B-01ECA2CFB639}" srcOrd="3" destOrd="0" parTransId="{C3BA6CBC-AFA0-4245-AF6C-ED388D05FFD1}" sibTransId="{E352AC21-FDDC-495B-839A-9E9BB50E8E0C}"/>
    <dgm:cxn modelId="{721F6E86-6FE2-4978-9C8A-C9574E8A0B2A}" type="presOf" srcId="{F57EE90C-C1D0-4156-8AE1-440331D9F36B}" destId="{D0865DE4-3F7A-4EE4-B7C1-8FD45566FEFB}" srcOrd="0" destOrd="1" presId="urn:microsoft.com/office/officeart/2005/8/layout/cycle4"/>
    <dgm:cxn modelId="{334D3943-0A72-4D3C-83F5-EDD78A13C14D}" type="presOf" srcId="{F97EAB03-6FB1-43D1-AB0B-037219F901BF}" destId="{D0865DE4-3F7A-4EE4-B7C1-8FD45566FEFB}" srcOrd="0" destOrd="5" presId="urn:microsoft.com/office/officeart/2005/8/layout/cycle4"/>
    <dgm:cxn modelId="{BE0DD1CD-FDF5-4BD3-BDF6-C3BED383788A}" type="presOf" srcId="{17098FAB-6569-4278-921D-835B5FE058FB}" destId="{78B2BAB4-9DAF-4B65-8CB9-3463A03FC297}" srcOrd="1" destOrd="1" presId="urn:microsoft.com/office/officeart/2005/8/layout/cycle4"/>
    <dgm:cxn modelId="{2EC4029B-91F5-4ED1-B6B2-655ED1365FB4}" type="presOf" srcId="{F377FA14-898D-40EE-A359-F70810623348}" destId="{00E29E21-7332-417A-8655-80AC1641D624}" srcOrd="1" destOrd="1" presId="urn:microsoft.com/office/officeart/2005/8/layout/cycle4"/>
    <dgm:cxn modelId="{3703CEA0-ED5B-4F97-A684-1523FF3B9920}" srcId="{0F038BFB-4D24-474C-883A-24BDBC8D5728}" destId="{F7650E43-C669-4A21-BFE0-C855C4CE6B78}" srcOrd="0" destOrd="0" parTransId="{70D542C0-D841-4739-BBA5-7E96107189EA}" sibTransId="{9375547E-1D51-4427-B3E0-333A1096111F}"/>
    <dgm:cxn modelId="{BD41BA0C-D6EA-4EB1-A7CC-C0624980CF92}" srcId="{FFD91787-E587-4FE7-B15B-C0EA3CA6151D}" destId="{172A8FEE-0908-4738-8E5D-3BD0BEEC443D}" srcOrd="4" destOrd="0" parTransId="{D998307E-AA3C-46FC-A573-7317D928DCB3}" sibTransId="{C13F2988-551A-4C96-9EB3-961B91BF142A}"/>
    <dgm:cxn modelId="{DD406843-910D-4868-B328-2B97272BC1E7}" srcId="{F295354A-8C43-4AA5-B31B-01ECA2CFB639}" destId="{CB9E342F-D8DB-4D1D-8AFA-86A01026DD45}" srcOrd="0" destOrd="0" parTransId="{0D8AF3E2-E2C5-4373-8816-D96E95D8185F}" sibTransId="{7F6FAFBD-5E79-4FCF-9F03-B00E27687F10}"/>
    <dgm:cxn modelId="{D62EC628-6314-4356-A901-C0743A731A52}" type="presOf" srcId="{C35877B7-347A-43C8-A27E-A0AEE3F4D256}" destId="{298171C4-9D4F-476A-AAA2-B9B909001379}" srcOrd="0" destOrd="0" presId="urn:microsoft.com/office/officeart/2005/8/layout/cycle4"/>
    <dgm:cxn modelId="{F9D0BC13-16A9-4B44-AC02-07E80FF1A3A1}" type="presOf" srcId="{460C05A8-E965-461E-B197-DAA4C1629252}" destId="{DCAE6DD3-7FFB-4CAB-9637-8ABD9B637FDD}" srcOrd="0" destOrd="0" presId="urn:microsoft.com/office/officeart/2005/8/layout/cycle4"/>
    <dgm:cxn modelId="{497224CE-BE95-4A24-84E8-8AA5F1FDD2A3}" type="presOf" srcId="{F7650E43-C669-4A21-BFE0-C855C4CE6B78}" destId="{D0865DE4-3F7A-4EE4-B7C1-8FD45566FEFB}" srcOrd="0" destOrd="0" presId="urn:microsoft.com/office/officeart/2005/8/layout/cycle4"/>
    <dgm:cxn modelId="{BF93691F-174C-461D-89E7-81AA918049A6}" srcId="{0F038BFB-4D24-474C-883A-24BDBC8D5728}" destId="{5EA0BF51-9C24-4E3F-8A12-23883FF9ADDB}" srcOrd="3" destOrd="0" parTransId="{C1ED8700-9CB8-4E0D-B828-09FAB9BC7C01}" sibTransId="{44271149-77A7-4142-99CA-17FBF228D96D}"/>
    <dgm:cxn modelId="{4F49703C-82D9-408C-B8FC-FA7BDA7EAFB7}" type="presOf" srcId="{F295354A-8C43-4AA5-B31B-01ECA2CFB639}" destId="{A47E09E9-204C-403D-8110-46FFE3389CE7}" srcOrd="0" destOrd="0" presId="urn:microsoft.com/office/officeart/2005/8/layout/cycle4"/>
    <dgm:cxn modelId="{6588FC65-D7D9-464C-9422-4F105FBC44F6}" type="presOf" srcId="{5EA0BF51-9C24-4E3F-8A12-23883FF9ADDB}" destId="{D0865DE4-3F7A-4EE4-B7C1-8FD45566FEFB}" srcOrd="0" destOrd="3" presId="urn:microsoft.com/office/officeart/2005/8/layout/cycle4"/>
    <dgm:cxn modelId="{E62BEAE9-B54A-431B-A005-BA4814B092C1}" type="presOf" srcId="{CB9E342F-D8DB-4D1D-8AFA-86A01026DD45}" destId="{2D4D03EC-1225-4245-B0E3-D80D6BE6D0D1}" srcOrd="0" destOrd="0" presId="urn:microsoft.com/office/officeart/2005/8/layout/cycle4"/>
    <dgm:cxn modelId="{E0182A1E-D6D2-4732-A1D9-F9F12757B0C8}" type="presOf" srcId="{AEA91177-F16E-4C2F-B8BD-6A64A1A0600E}" destId="{00E29E21-7332-417A-8655-80AC1641D624}" srcOrd="1" destOrd="3" presId="urn:microsoft.com/office/officeart/2005/8/layout/cycle4"/>
    <dgm:cxn modelId="{C568D4C2-0DF4-4A28-BBD3-363EA52BD6D4}" srcId="{C35877B7-347A-43C8-A27E-A0AEE3F4D256}" destId="{460C05A8-E965-461E-B197-DAA4C1629252}" srcOrd="0" destOrd="0" parTransId="{988CEFB9-38A3-4DD1-8309-35F2BEAB9711}" sibTransId="{EA2B78A8-357A-46C9-BB6C-E25CA1B1E813}"/>
    <dgm:cxn modelId="{D4C7530D-EE3E-4838-B6C3-CDBDA1C8F781}" type="presOf" srcId="{FFD91787-E587-4FE7-B15B-C0EA3CA6151D}" destId="{4053C232-895F-48FA-A25C-45411CD0EC48}" srcOrd="0" destOrd="0" presId="urn:microsoft.com/office/officeart/2005/8/layout/cycle4"/>
    <dgm:cxn modelId="{DA93CFF2-05C7-4F6F-BEC5-BA62C3E42CE7}" type="presOf" srcId="{4ED13207-2ADA-471D-B7CB-1878EC15CB95}" destId="{87226487-7B53-4F32-BD53-B50D44F127A2}" srcOrd="1" destOrd="0" presId="urn:microsoft.com/office/officeart/2005/8/layout/cycle4"/>
    <dgm:cxn modelId="{DB66DF30-C41C-44AD-8EE5-63593D9803D8}" type="presOf" srcId="{923B2203-A426-4456-9035-93E271F11375}" destId="{00E29E21-7332-417A-8655-80AC1641D624}" srcOrd="1" destOrd="2" presId="urn:microsoft.com/office/officeart/2005/8/layout/cycle4"/>
    <dgm:cxn modelId="{538592A5-D577-46D2-97B4-D8621D20A251}" type="presOf" srcId="{02071863-6D60-4D6A-9B7F-9FE3DCE24101}" destId="{87226487-7B53-4F32-BD53-B50D44F127A2}" srcOrd="1" destOrd="3" presId="urn:microsoft.com/office/officeart/2005/8/layout/cycle4"/>
    <dgm:cxn modelId="{D165CFFC-D145-44B1-A489-FBD27FFB503F}" type="presOf" srcId="{923B2203-A426-4456-9035-93E271F11375}" destId="{2D4D03EC-1225-4245-B0E3-D80D6BE6D0D1}" srcOrd="0" destOrd="2" presId="urn:microsoft.com/office/officeart/2005/8/layout/cycle4"/>
    <dgm:cxn modelId="{9A67185D-2FB3-47E3-AE64-69A2C58A6539}" srcId="{0F038BFB-4D24-474C-883A-24BDBC8D5728}" destId="{3A37FAA2-6719-4D99-9477-F85D2629D95B}" srcOrd="2" destOrd="0" parTransId="{AA461DA6-CD3A-40A8-AFDA-185FB1A3334D}" sibTransId="{7ABDDC13-D232-4FAA-820D-13A75AF117CC}"/>
    <dgm:cxn modelId="{9112DF55-E5B2-4B7B-9FB1-155A7D6FE838}" srcId="{FFD91787-E587-4FE7-B15B-C0EA3CA6151D}" destId="{0F99E31D-3FBB-4969-8F4E-9AA6FD478044}" srcOrd="3" destOrd="0" parTransId="{DE47A6D5-17CB-4111-B757-82ACBE6965F5}" sibTransId="{3552BC2A-C7D3-42F7-8A05-9E1BEF58F638}"/>
    <dgm:cxn modelId="{FA66FB56-B32B-49C6-B981-18A188381AE4}" type="presOf" srcId="{BAB6B276-16CB-4A95-971A-1065D1DAFC3A}" destId="{78B2BAB4-9DAF-4B65-8CB9-3463A03FC297}" srcOrd="1" destOrd="0" presId="urn:microsoft.com/office/officeart/2005/8/layout/cycle4"/>
    <dgm:cxn modelId="{20E4A7EB-1A41-4FBE-A03C-898187CCCC54}" srcId="{F295354A-8C43-4AA5-B31B-01ECA2CFB639}" destId="{F377FA14-898D-40EE-A359-F70810623348}" srcOrd="1" destOrd="0" parTransId="{5ADFC307-034F-4D18-B8E1-6258F1935C47}" sibTransId="{B248C92A-7AB0-40A2-8AE7-AAF7F9D64268}"/>
    <dgm:cxn modelId="{40B4D7A3-F528-493A-BED5-85EE9A5B4EDC}" type="presOf" srcId="{F7650E43-C669-4A21-BFE0-C855C4CE6B78}" destId="{72995227-E5E0-456D-99AD-13EE3CD4F5A9}" srcOrd="1" destOrd="0" presId="urn:microsoft.com/office/officeart/2005/8/layout/cycle4"/>
    <dgm:cxn modelId="{9A63E457-35DF-482E-9C57-8A3B677A0331}" type="presOf" srcId="{CC231954-9CC5-42F6-BBAB-EAECBEBAA38F}" destId="{8132753C-9CB6-4217-8174-995A4AA283DC}" srcOrd="0" destOrd="1" presId="urn:microsoft.com/office/officeart/2005/8/layout/cycle4"/>
    <dgm:cxn modelId="{E5931E2C-3864-4340-BB07-6B3A95A5F7C1}" type="presOf" srcId="{F377FA14-898D-40EE-A359-F70810623348}" destId="{2D4D03EC-1225-4245-B0E3-D80D6BE6D0D1}" srcOrd="0" destOrd="1" presId="urn:microsoft.com/office/officeart/2005/8/layout/cycle4"/>
    <dgm:cxn modelId="{EE3877D7-82A2-4743-8E36-ED8543B340DC}" type="presOf" srcId="{3A37FAA2-6719-4D99-9477-F85D2629D95B}" destId="{D0865DE4-3F7A-4EE4-B7C1-8FD45566FEFB}" srcOrd="0" destOrd="2" presId="urn:microsoft.com/office/officeart/2005/8/layout/cycle4"/>
    <dgm:cxn modelId="{FE48AB1C-DFB7-4FC5-96C9-6E58C5D7D60E}" srcId="{460C05A8-E965-461E-B197-DAA4C1629252}" destId="{02071863-6D60-4D6A-9B7F-9FE3DCE24101}" srcOrd="3" destOrd="0" parTransId="{60F3FCAC-20F8-4D5E-9220-983252343667}" sibTransId="{11378AAC-688A-4F82-8B79-297C11FE5055}"/>
    <dgm:cxn modelId="{20FB78A9-FE1E-4A6C-83C9-57EB77AA1C3B}" srcId="{FFD91787-E587-4FE7-B15B-C0EA3CA6151D}" destId="{5AEB357F-2581-4CE2-907A-E0F31BECF041}" srcOrd="2" destOrd="0" parTransId="{28E57360-3668-43B4-9B8C-014D163D7E4B}" sibTransId="{627340B6-2CF9-48DB-9D9A-E3339BE15E2A}"/>
    <dgm:cxn modelId="{F917E37B-1D89-4262-B743-423D7ADEB71A}" type="presOf" srcId="{172A8FEE-0908-4738-8E5D-3BD0BEEC443D}" destId="{78B2BAB4-9DAF-4B65-8CB9-3463A03FC297}" srcOrd="1" destOrd="4" presId="urn:microsoft.com/office/officeart/2005/8/layout/cycle4"/>
    <dgm:cxn modelId="{9BCBECC6-6FD0-474C-BD65-AA91394C47E4}" type="presOf" srcId="{F57EE90C-C1D0-4156-8AE1-440331D9F36B}" destId="{72995227-E5E0-456D-99AD-13EE3CD4F5A9}" srcOrd="1" destOrd="1" presId="urn:microsoft.com/office/officeart/2005/8/layout/cycle4"/>
    <dgm:cxn modelId="{EC068DAB-0026-48FD-BD70-F2B4E187E03D}" srcId="{460C05A8-E965-461E-B197-DAA4C1629252}" destId="{4ED13207-2ADA-471D-B7CB-1878EC15CB95}" srcOrd="0" destOrd="0" parTransId="{8C76E6AF-D789-40D9-9BF5-71241E8183DC}" sibTransId="{27584200-2F55-4215-96F9-1C2157156C7E}"/>
    <dgm:cxn modelId="{45F6E0DE-0648-4838-8087-779426FCA7A3}" type="presOf" srcId="{17098FAB-6569-4278-921D-835B5FE058FB}" destId="{C1C3AA37-D7B7-49D9-924C-A6914ED2C0E2}" srcOrd="0" destOrd="1" presId="urn:microsoft.com/office/officeart/2005/8/layout/cycle4"/>
    <dgm:cxn modelId="{031A7367-DE02-4869-9462-CC012724D7FD}" type="presOf" srcId="{5AEB357F-2581-4CE2-907A-E0F31BECF041}" destId="{C1C3AA37-D7B7-49D9-924C-A6914ED2C0E2}" srcOrd="0" destOrd="2" presId="urn:microsoft.com/office/officeart/2005/8/layout/cycle4"/>
    <dgm:cxn modelId="{8316E988-802F-4747-8A2C-73555B611D3B}" type="presParOf" srcId="{298171C4-9D4F-476A-AAA2-B9B909001379}" destId="{A36EBA1E-0005-43F5-A546-16263F5FF2AD}" srcOrd="0" destOrd="0" presId="urn:microsoft.com/office/officeart/2005/8/layout/cycle4"/>
    <dgm:cxn modelId="{35C319B3-7F14-4968-AB82-33AFE8B9F753}" type="presParOf" srcId="{A36EBA1E-0005-43F5-A546-16263F5FF2AD}" destId="{F7764658-9B63-4552-97D7-6B97CF05B340}" srcOrd="0" destOrd="0" presId="urn:microsoft.com/office/officeart/2005/8/layout/cycle4"/>
    <dgm:cxn modelId="{7158BC84-2E0E-4558-9166-764A021A03C3}" type="presParOf" srcId="{F7764658-9B63-4552-97D7-6B97CF05B340}" destId="{8132753C-9CB6-4217-8174-995A4AA283DC}" srcOrd="0" destOrd="0" presId="urn:microsoft.com/office/officeart/2005/8/layout/cycle4"/>
    <dgm:cxn modelId="{8D67B79D-4713-45E4-8A2D-A26D9C99F6E9}" type="presParOf" srcId="{F7764658-9B63-4552-97D7-6B97CF05B340}" destId="{87226487-7B53-4F32-BD53-B50D44F127A2}" srcOrd="1" destOrd="0" presId="urn:microsoft.com/office/officeart/2005/8/layout/cycle4"/>
    <dgm:cxn modelId="{801D18AC-6A35-4554-8083-063A010D4DAF}" type="presParOf" srcId="{A36EBA1E-0005-43F5-A546-16263F5FF2AD}" destId="{5C027D49-E0DD-4B00-916A-06F5B42D0D19}" srcOrd="1" destOrd="0" presId="urn:microsoft.com/office/officeart/2005/8/layout/cycle4"/>
    <dgm:cxn modelId="{3362ED97-425C-458B-8569-D21B4D2FA78C}" type="presParOf" srcId="{5C027D49-E0DD-4B00-916A-06F5B42D0D19}" destId="{D0865DE4-3F7A-4EE4-B7C1-8FD45566FEFB}" srcOrd="0" destOrd="0" presId="urn:microsoft.com/office/officeart/2005/8/layout/cycle4"/>
    <dgm:cxn modelId="{982281F6-281C-42E0-83C5-D3EB3B0F03B0}" type="presParOf" srcId="{5C027D49-E0DD-4B00-916A-06F5B42D0D19}" destId="{72995227-E5E0-456D-99AD-13EE3CD4F5A9}" srcOrd="1" destOrd="0" presId="urn:microsoft.com/office/officeart/2005/8/layout/cycle4"/>
    <dgm:cxn modelId="{7D30387A-A4AA-4973-B5DB-446A3B4A79B3}" type="presParOf" srcId="{A36EBA1E-0005-43F5-A546-16263F5FF2AD}" destId="{AD5A5258-34FF-4A35-8E75-0AE075C86510}" srcOrd="2" destOrd="0" presId="urn:microsoft.com/office/officeart/2005/8/layout/cycle4"/>
    <dgm:cxn modelId="{49022B2D-4090-4AB7-80DB-522DE000866A}" type="presParOf" srcId="{AD5A5258-34FF-4A35-8E75-0AE075C86510}" destId="{C1C3AA37-D7B7-49D9-924C-A6914ED2C0E2}" srcOrd="0" destOrd="0" presId="urn:microsoft.com/office/officeart/2005/8/layout/cycle4"/>
    <dgm:cxn modelId="{BDE2FFDE-60D6-43C3-B7BA-78C82FBF3FE6}" type="presParOf" srcId="{AD5A5258-34FF-4A35-8E75-0AE075C86510}" destId="{78B2BAB4-9DAF-4B65-8CB9-3463A03FC297}" srcOrd="1" destOrd="0" presId="urn:microsoft.com/office/officeart/2005/8/layout/cycle4"/>
    <dgm:cxn modelId="{AA761E50-FE75-4FCF-BA6D-019BF1114C90}" type="presParOf" srcId="{A36EBA1E-0005-43F5-A546-16263F5FF2AD}" destId="{5D6BC1BB-584A-4FA5-A4B1-545DA418C540}" srcOrd="3" destOrd="0" presId="urn:microsoft.com/office/officeart/2005/8/layout/cycle4"/>
    <dgm:cxn modelId="{66957D20-4736-45C3-9667-CF01E113633E}" type="presParOf" srcId="{5D6BC1BB-584A-4FA5-A4B1-545DA418C540}" destId="{2D4D03EC-1225-4245-B0E3-D80D6BE6D0D1}" srcOrd="0" destOrd="0" presId="urn:microsoft.com/office/officeart/2005/8/layout/cycle4"/>
    <dgm:cxn modelId="{781D3E72-44E8-4A67-A90E-488FA0374388}" type="presParOf" srcId="{5D6BC1BB-584A-4FA5-A4B1-545DA418C540}" destId="{00E29E21-7332-417A-8655-80AC1641D624}" srcOrd="1" destOrd="0" presId="urn:microsoft.com/office/officeart/2005/8/layout/cycle4"/>
    <dgm:cxn modelId="{5145722B-AC83-4356-9B04-D44D9580DD35}" type="presParOf" srcId="{A36EBA1E-0005-43F5-A546-16263F5FF2AD}" destId="{6EB48D39-A267-4F99-8D5B-66125B7D4DB4}" srcOrd="4" destOrd="0" presId="urn:microsoft.com/office/officeart/2005/8/layout/cycle4"/>
    <dgm:cxn modelId="{1361721F-C12D-4B27-B48B-B3208F30A351}" type="presParOf" srcId="{298171C4-9D4F-476A-AAA2-B9B909001379}" destId="{09A99FB3-7DEF-41DC-9D11-C79A992A2D12}" srcOrd="1" destOrd="0" presId="urn:microsoft.com/office/officeart/2005/8/layout/cycle4"/>
    <dgm:cxn modelId="{9C92E1BF-BD30-4BC1-8D88-5205E184AFEF}" type="presParOf" srcId="{09A99FB3-7DEF-41DC-9D11-C79A992A2D12}" destId="{DCAE6DD3-7FFB-4CAB-9637-8ABD9B637FDD}" srcOrd="0" destOrd="0" presId="urn:microsoft.com/office/officeart/2005/8/layout/cycle4"/>
    <dgm:cxn modelId="{8B34F09C-F8F0-41D7-88DB-BEBC0C22A201}" type="presParOf" srcId="{09A99FB3-7DEF-41DC-9D11-C79A992A2D12}" destId="{E2692A8C-77B4-4C8A-BA23-6ACDC0819F56}" srcOrd="1" destOrd="0" presId="urn:microsoft.com/office/officeart/2005/8/layout/cycle4"/>
    <dgm:cxn modelId="{46072866-B12C-4561-AD84-BE63F6997E9C}" type="presParOf" srcId="{09A99FB3-7DEF-41DC-9D11-C79A992A2D12}" destId="{4053C232-895F-48FA-A25C-45411CD0EC48}" srcOrd="2" destOrd="0" presId="urn:microsoft.com/office/officeart/2005/8/layout/cycle4"/>
    <dgm:cxn modelId="{EB2A51CE-9BC6-4B51-A97B-D61D669A5A60}" type="presParOf" srcId="{09A99FB3-7DEF-41DC-9D11-C79A992A2D12}" destId="{A47E09E9-204C-403D-8110-46FFE3389CE7}" srcOrd="3" destOrd="0" presId="urn:microsoft.com/office/officeart/2005/8/layout/cycle4"/>
    <dgm:cxn modelId="{83948A7C-5BFD-40E4-A456-959F79306CAC}" type="presParOf" srcId="{09A99FB3-7DEF-41DC-9D11-C79A992A2D12}" destId="{D6E18A83-3F5E-4F57-B60C-34EF93085334}" srcOrd="4" destOrd="0" presId="urn:microsoft.com/office/officeart/2005/8/layout/cycle4"/>
    <dgm:cxn modelId="{CF5230E6-E953-44CE-8C7B-3B9D52BF57B2}" type="presParOf" srcId="{298171C4-9D4F-476A-AAA2-B9B909001379}" destId="{711BC5FC-8902-4202-899A-41E6929EA331}" srcOrd="2" destOrd="0" presId="urn:microsoft.com/office/officeart/2005/8/layout/cycle4"/>
    <dgm:cxn modelId="{4513BC01-B1FC-41DC-8945-5E9E5876BF06}" type="presParOf" srcId="{298171C4-9D4F-476A-AAA2-B9B909001379}" destId="{3EBF6F14-9D98-4ABF-830F-9ECEDB8DFEE4}"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289C7E8-8589-45FF-AA6C-C75B90BFB029}" type="doc">
      <dgm:prSet loTypeId="urn:microsoft.com/office/officeart/2005/8/layout/target3" loCatId="list" qsTypeId="urn:microsoft.com/office/officeart/2005/8/quickstyle/simple1#15" qsCatId="simple" csTypeId="urn:microsoft.com/office/officeart/2005/8/colors/accent1_2#13" csCatId="accent1" phldr="1"/>
      <dgm:spPr/>
      <dgm:t>
        <a:bodyPr/>
        <a:lstStyle/>
        <a:p>
          <a:endParaRPr lang="en-GB"/>
        </a:p>
      </dgm:t>
    </dgm:pt>
    <dgm:pt modelId="{94046550-D80D-4B67-8A57-BABDB18C75BA}">
      <dgm:prSet/>
      <dgm:spPr>
        <a:ln w="28575">
          <a:solidFill>
            <a:schemeClr val="accent1">
              <a:lumMod val="40000"/>
              <a:lumOff val="60000"/>
            </a:schemeClr>
          </a:solidFill>
        </a:ln>
      </dgm:spPr>
      <dgm:t>
        <a:bodyPr/>
        <a:lstStyle/>
        <a:p>
          <a:pPr rtl="0"/>
          <a:r>
            <a:rPr lang="en-GB" dirty="0" smtClean="0"/>
            <a:t>4.</a:t>
          </a:r>
          <a:endParaRPr lang="en-GB" dirty="0"/>
        </a:p>
      </dgm:t>
    </dgm:pt>
    <dgm:pt modelId="{9C83BCCA-3965-41C3-81CD-1F2BEBE33023}" type="parTrans" cxnId="{24ADBFE7-0195-4469-AAA5-8199F4D0A9B4}">
      <dgm:prSet/>
      <dgm:spPr/>
      <dgm:t>
        <a:bodyPr/>
        <a:lstStyle/>
        <a:p>
          <a:endParaRPr lang="en-GB"/>
        </a:p>
      </dgm:t>
    </dgm:pt>
    <dgm:pt modelId="{37EA9A1A-90FC-45A8-AF79-58A2F98D4981}" type="sibTrans" cxnId="{24ADBFE7-0195-4469-AAA5-8199F4D0A9B4}">
      <dgm:prSet/>
      <dgm:spPr/>
      <dgm:t>
        <a:bodyPr/>
        <a:lstStyle/>
        <a:p>
          <a:endParaRPr lang="en-GB"/>
        </a:p>
      </dgm:t>
    </dgm:pt>
    <dgm:pt modelId="{8AB798AE-62E0-4496-A59B-EB6C96CB935E}" type="pres">
      <dgm:prSet presAssocID="{1289C7E8-8589-45FF-AA6C-C75B90BFB029}" presName="Name0" presStyleCnt="0">
        <dgm:presLayoutVars>
          <dgm:chMax val="7"/>
          <dgm:dir/>
          <dgm:animLvl val="lvl"/>
          <dgm:resizeHandles val="exact"/>
        </dgm:presLayoutVars>
      </dgm:prSet>
      <dgm:spPr/>
      <dgm:t>
        <a:bodyPr/>
        <a:lstStyle/>
        <a:p>
          <a:endParaRPr lang="en-GB"/>
        </a:p>
      </dgm:t>
    </dgm:pt>
    <dgm:pt modelId="{387F34DB-D607-4502-B374-80F1AEA4695D}" type="pres">
      <dgm:prSet presAssocID="{94046550-D80D-4B67-8A57-BABDB18C75BA}" presName="circle1" presStyleLbl="node1" presStyleIdx="0" presStyleCnt="1" custLinFactNeighborY="0"/>
      <dgm:spPr>
        <a:solidFill>
          <a:schemeClr val="accent5">
            <a:lumMod val="20000"/>
            <a:lumOff val="80000"/>
          </a:schemeClr>
        </a:solidFill>
      </dgm:spPr>
      <dgm:t>
        <a:bodyPr/>
        <a:lstStyle/>
        <a:p>
          <a:endParaRPr lang="en-GB"/>
        </a:p>
      </dgm:t>
    </dgm:pt>
    <dgm:pt modelId="{74BB1019-9797-45BF-AFB6-1655A5942F36}" type="pres">
      <dgm:prSet presAssocID="{94046550-D80D-4B67-8A57-BABDB18C75BA}" presName="space" presStyleCnt="0"/>
      <dgm:spPr/>
    </dgm:pt>
    <dgm:pt modelId="{CEE66D41-DDC8-4CF5-8884-265E667D84CE}" type="pres">
      <dgm:prSet presAssocID="{94046550-D80D-4B67-8A57-BABDB18C75BA}" presName="rect1" presStyleLbl="alignAcc1" presStyleIdx="0" presStyleCnt="1" custLinFactNeighborY="-2825"/>
      <dgm:spPr/>
      <dgm:t>
        <a:bodyPr/>
        <a:lstStyle/>
        <a:p>
          <a:endParaRPr lang="en-GB"/>
        </a:p>
      </dgm:t>
    </dgm:pt>
    <dgm:pt modelId="{5EC673F2-C4F5-451B-A5E7-16CE74978599}" type="pres">
      <dgm:prSet presAssocID="{94046550-D80D-4B67-8A57-BABDB18C75BA}" presName="rect1ParTxNoCh" presStyleLbl="alignAcc1" presStyleIdx="0" presStyleCnt="1">
        <dgm:presLayoutVars>
          <dgm:chMax val="1"/>
          <dgm:bulletEnabled val="1"/>
        </dgm:presLayoutVars>
      </dgm:prSet>
      <dgm:spPr/>
      <dgm:t>
        <a:bodyPr/>
        <a:lstStyle/>
        <a:p>
          <a:endParaRPr lang="en-GB"/>
        </a:p>
      </dgm:t>
    </dgm:pt>
  </dgm:ptLst>
  <dgm:cxnLst>
    <dgm:cxn modelId="{7E9DCAEE-927D-4EC2-B8E6-E9FFD81A2C37}" type="presOf" srcId="{1289C7E8-8589-45FF-AA6C-C75B90BFB029}" destId="{8AB798AE-62E0-4496-A59B-EB6C96CB935E}" srcOrd="0" destOrd="0" presId="urn:microsoft.com/office/officeart/2005/8/layout/target3"/>
    <dgm:cxn modelId="{27AEC5AD-44E5-4ED8-B8FD-758412DFCBFB}" type="presOf" srcId="{94046550-D80D-4B67-8A57-BABDB18C75BA}" destId="{CEE66D41-DDC8-4CF5-8884-265E667D84CE}" srcOrd="0" destOrd="0" presId="urn:microsoft.com/office/officeart/2005/8/layout/target3"/>
    <dgm:cxn modelId="{24ADBFE7-0195-4469-AAA5-8199F4D0A9B4}" srcId="{1289C7E8-8589-45FF-AA6C-C75B90BFB029}" destId="{94046550-D80D-4B67-8A57-BABDB18C75BA}" srcOrd="0" destOrd="0" parTransId="{9C83BCCA-3965-41C3-81CD-1F2BEBE33023}" sibTransId="{37EA9A1A-90FC-45A8-AF79-58A2F98D4981}"/>
    <dgm:cxn modelId="{A86E61EE-16F7-4C51-8286-BC370E5DD3FD}" type="presOf" srcId="{94046550-D80D-4B67-8A57-BABDB18C75BA}" destId="{5EC673F2-C4F5-451B-A5E7-16CE74978599}" srcOrd="1" destOrd="0" presId="urn:microsoft.com/office/officeart/2005/8/layout/target3"/>
    <dgm:cxn modelId="{615BEFFB-97E0-4B31-BF73-6603F974B19E}" type="presParOf" srcId="{8AB798AE-62E0-4496-A59B-EB6C96CB935E}" destId="{387F34DB-D607-4502-B374-80F1AEA4695D}" srcOrd="0" destOrd="0" presId="urn:microsoft.com/office/officeart/2005/8/layout/target3"/>
    <dgm:cxn modelId="{6A5C560E-7BE6-497A-8C16-66D3106E648E}" type="presParOf" srcId="{8AB798AE-62E0-4496-A59B-EB6C96CB935E}" destId="{74BB1019-9797-45BF-AFB6-1655A5942F36}" srcOrd="1" destOrd="0" presId="urn:microsoft.com/office/officeart/2005/8/layout/target3"/>
    <dgm:cxn modelId="{88C8C896-22CA-4F3D-ACFA-2A962D76D485}" type="presParOf" srcId="{8AB798AE-62E0-4496-A59B-EB6C96CB935E}" destId="{CEE66D41-DDC8-4CF5-8884-265E667D84CE}" srcOrd="2" destOrd="0" presId="urn:microsoft.com/office/officeart/2005/8/layout/target3"/>
    <dgm:cxn modelId="{C09647FF-7B29-4F83-854C-18F5A49A0282}" type="presParOf" srcId="{8AB798AE-62E0-4496-A59B-EB6C96CB935E}" destId="{5EC673F2-C4F5-451B-A5E7-16CE74978599}" srcOrd="3" destOrd="0" presId="urn:microsoft.com/office/officeart/2005/8/layout/target3"/>
  </dgm:cxnLst>
  <dgm:bg/>
  <dgm:whole/>
  <dgm:extLst>
    <a:ext uri="http://schemas.microsoft.com/office/drawing/2008/diagram">
      <dsp:dataModelExt xmlns:dsp="http://schemas.microsoft.com/office/drawing/2008/diagram" relId="rId33"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78C1C3C-B630-4E2E-90ED-4EB46974D67F}" type="doc">
      <dgm:prSet loTypeId="urn:microsoft.com/office/officeart/2005/8/layout/vList2" loCatId="list" qsTypeId="urn:microsoft.com/office/officeart/2005/8/quickstyle/simple1#6" qsCatId="simple" csTypeId="urn:microsoft.com/office/officeart/2005/8/colors/accent0_3" csCatId="mainScheme" phldr="1"/>
      <dgm:spPr/>
      <dgm:t>
        <a:bodyPr/>
        <a:lstStyle/>
        <a:p>
          <a:endParaRPr lang="en-GB"/>
        </a:p>
      </dgm:t>
    </dgm:pt>
    <dgm:pt modelId="{6800C97F-87C4-4ED1-BF5C-40BF3383F9BE}">
      <dgm:prSet custT="1"/>
      <dgm:spPr>
        <a:solidFill>
          <a:schemeClr val="accent1">
            <a:lumMod val="20000"/>
            <a:lumOff val="80000"/>
          </a:schemeClr>
        </a:solidFill>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GB" sz="1600" b="1" dirty="0" smtClean="0">
              <a:solidFill>
                <a:schemeClr val="tx1"/>
              </a:solidFill>
            </a:rPr>
            <a:t>REWARD</a:t>
          </a:r>
          <a:endParaRPr lang="en-GB" sz="1600" b="1" dirty="0">
            <a:solidFill>
              <a:schemeClr val="tx1"/>
            </a:solidFill>
          </a:endParaRPr>
        </a:p>
      </dgm:t>
    </dgm:pt>
    <dgm:pt modelId="{6CBEF974-301D-4B17-A884-F925615DFA6C}" type="parTrans" cxnId="{0CD889DE-00DD-43C1-817E-C3CE42EB5100}">
      <dgm:prSet/>
      <dgm:spPr/>
      <dgm:t>
        <a:bodyPr/>
        <a:lstStyle/>
        <a:p>
          <a:endParaRPr lang="en-GB" sz="1400"/>
        </a:p>
      </dgm:t>
    </dgm:pt>
    <dgm:pt modelId="{4026B228-2E6B-4772-99C1-4D3C4FC60CD3}" type="sibTrans" cxnId="{0CD889DE-00DD-43C1-817E-C3CE42EB5100}">
      <dgm:prSet/>
      <dgm:spPr/>
      <dgm:t>
        <a:bodyPr/>
        <a:lstStyle/>
        <a:p>
          <a:endParaRPr lang="en-GB" sz="1400"/>
        </a:p>
      </dgm:t>
    </dgm:pt>
    <dgm:pt modelId="{ED6F3640-CEB5-448D-A1C3-27A1A162A6FB}">
      <dgm:prSet custT="1"/>
      <dgm:spPr>
        <a:solidFill>
          <a:schemeClr val="accent1">
            <a:lumMod val="20000"/>
            <a:lumOff val="80000"/>
          </a:schemeClr>
        </a:solidFill>
      </dgm:spPr>
      <dgm:t>
        <a:bodyPr/>
        <a:lstStyle/>
        <a:p>
          <a:pPr rtl="0"/>
          <a:r>
            <a:rPr lang="en-GB" sz="1400" dirty="0" smtClean="0">
              <a:solidFill>
                <a:schemeClr val="tx1"/>
              </a:solidFill>
            </a:rPr>
            <a:t>Produces robust gains in a variety of desired behaviours.</a:t>
          </a:r>
          <a:endParaRPr lang="en-GB" sz="1400" dirty="0">
            <a:solidFill>
              <a:schemeClr val="tx1"/>
            </a:solidFill>
          </a:endParaRPr>
        </a:p>
      </dgm:t>
    </dgm:pt>
    <dgm:pt modelId="{DDD49C0F-FF7D-43E2-BC83-E8C72C1066BA}" type="parTrans" cxnId="{181B6DAF-4F3E-4449-965D-6B4B7F4C76C4}">
      <dgm:prSet/>
      <dgm:spPr/>
      <dgm:t>
        <a:bodyPr/>
        <a:lstStyle/>
        <a:p>
          <a:endParaRPr lang="en-GB" sz="1400"/>
        </a:p>
      </dgm:t>
    </dgm:pt>
    <dgm:pt modelId="{355FB0EC-F193-49C9-B792-D9FC07B865E2}" type="sibTrans" cxnId="{181B6DAF-4F3E-4449-965D-6B4B7F4C76C4}">
      <dgm:prSet/>
      <dgm:spPr/>
      <dgm:t>
        <a:bodyPr/>
        <a:lstStyle/>
        <a:p>
          <a:endParaRPr lang="en-GB" sz="1400"/>
        </a:p>
      </dgm:t>
    </dgm:pt>
    <dgm:pt modelId="{64EE0582-69EC-49E9-B8C6-EAC46E241A5A}">
      <dgm:prSet custT="1"/>
      <dgm:spPr>
        <a:solidFill>
          <a:schemeClr val="accent1">
            <a:lumMod val="20000"/>
            <a:lumOff val="80000"/>
          </a:schemeClr>
        </a:solidFill>
      </dgm:spPr>
      <dgm:t>
        <a:bodyPr/>
        <a:lstStyle/>
        <a:p>
          <a:pPr rtl="0"/>
          <a:r>
            <a:rPr lang="en-GB" sz="1400" dirty="0" smtClean="0">
              <a:solidFill>
                <a:schemeClr val="tx1"/>
              </a:solidFill>
            </a:rPr>
            <a:t>Positive reinforcement teaches an individual what to do.</a:t>
          </a:r>
          <a:endParaRPr lang="en-GB" sz="1400" dirty="0">
            <a:solidFill>
              <a:schemeClr val="tx1"/>
            </a:solidFill>
          </a:endParaRPr>
        </a:p>
      </dgm:t>
    </dgm:pt>
    <dgm:pt modelId="{D2BBE4F3-F768-4363-A152-E20EEDE4FB80}" type="parTrans" cxnId="{651FAADF-9553-4B13-8469-490C8D752013}">
      <dgm:prSet/>
      <dgm:spPr/>
      <dgm:t>
        <a:bodyPr/>
        <a:lstStyle/>
        <a:p>
          <a:endParaRPr lang="en-GB" sz="1400"/>
        </a:p>
      </dgm:t>
    </dgm:pt>
    <dgm:pt modelId="{9F79E328-9973-48F7-8715-8E02A9EFBF13}" type="sibTrans" cxnId="{651FAADF-9553-4B13-8469-490C8D752013}">
      <dgm:prSet/>
      <dgm:spPr/>
      <dgm:t>
        <a:bodyPr/>
        <a:lstStyle/>
        <a:p>
          <a:endParaRPr lang="en-GB" sz="1400"/>
        </a:p>
      </dgm:t>
    </dgm:pt>
    <dgm:pt modelId="{2D1551BE-3548-490D-AE7D-32E000980655}">
      <dgm:prSet custT="1"/>
      <dgm:spPr>
        <a:solidFill>
          <a:schemeClr val="accent1">
            <a:lumMod val="20000"/>
            <a:lumOff val="80000"/>
          </a:schemeClr>
        </a:solidFill>
      </dgm:spPr>
      <dgm:t>
        <a:bodyPr/>
        <a:lstStyle/>
        <a:p>
          <a:pPr rtl="0"/>
          <a:r>
            <a:rPr lang="en-GB" sz="1400" dirty="0" smtClean="0">
              <a:solidFill>
                <a:schemeClr val="tx1"/>
              </a:solidFill>
            </a:rPr>
            <a:t>Use reward at least 4x as often as punishment.</a:t>
          </a:r>
          <a:endParaRPr lang="en-GB" sz="1400" dirty="0">
            <a:solidFill>
              <a:schemeClr val="tx1"/>
            </a:solidFill>
          </a:endParaRPr>
        </a:p>
      </dgm:t>
    </dgm:pt>
    <dgm:pt modelId="{C367ADEF-3DF5-485E-A1E6-295CFB6F13B1}" type="parTrans" cxnId="{919F749C-FF4F-4E4B-817E-D48F6E873138}">
      <dgm:prSet/>
      <dgm:spPr/>
      <dgm:t>
        <a:bodyPr/>
        <a:lstStyle/>
        <a:p>
          <a:endParaRPr lang="en-GB" sz="1400"/>
        </a:p>
      </dgm:t>
    </dgm:pt>
    <dgm:pt modelId="{C25342F2-8909-44FE-A4B6-380D29E3D480}" type="sibTrans" cxnId="{919F749C-FF4F-4E4B-817E-D48F6E873138}">
      <dgm:prSet/>
      <dgm:spPr/>
      <dgm:t>
        <a:bodyPr/>
        <a:lstStyle/>
        <a:p>
          <a:endParaRPr lang="en-GB" sz="1400"/>
        </a:p>
      </dgm:t>
    </dgm:pt>
    <dgm:pt modelId="{9F54133D-5BC5-42C3-932C-8E96C90EF684}">
      <dgm:prSet custT="1"/>
      <dgm:spPr>
        <a:solidFill>
          <a:schemeClr val="accent1">
            <a:lumMod val="20000"/>
            <a:lumOff val="80000"/>
          </a:schemeClr>
        </a:solidFill>
      </dgm:spPr>
      <dgm:t>
        <a:bodyPr/>
        <a:lstStyle/>
        <a:p>
          <a:pPr rtl="0"/>
          <a:r>
            <a:rPr lang="en-GB" sz="1400" b="1" dirty="0" smtClean="0">
              <a:solidFill>
                <a:schemeClr val="tx1"/>
              </a:solidFill>
            </a:rPr>
            <a:t>The most effective kind of reward is verbal reinforcement</a:t>
          </a:r>
          <a:r>
            <a:rPr lang="en-GB" sz="1400" dirty="0" smtClean="0">
              <a:solidFill>
                <a:schemeClr val="tx1"/>
              </a:solidFill>
            </a:rPr>
            <a:t>.</a:t>
          </a:r>
          <a:endParaRPr lang="en-GB" sz="1400" dirty="0">
            <a:solidFill>
              <a:schemeClr val="tx1"/>
            </a:solidFill>
          </a:endParaRPr>
        </a:p>
      </dgm:t>
    </dgm:pt>
    <dgm:pt modelId="{D35CC154-C0E4-46D7-B38D-C5AB23DAD8B1}" type="parTrans" cxnId="{A7ABB88F-6B14-4C80-B174-B5851A2A0C17}">
      <dgm:prSet/>
      <dgm:spPr/>
      <dgm:t>
        <a:bodyPr/>
        <a:lstStyle/>
        <a:p>
          <a:endParaRPr lang="en-GB" sz="1400"/>
        </a:p>
      </dgm:t>
    </dgm:pt>
    <dgm:pt modelId="{8D8CD828-64DE-4C1F-BC32-63316B10BAE7}" type="sibTrans" cxnId="{A7ABB88F-6B14-4C80-B174-B5851A2A0C17}">
      <dgm:prSet/>
      <dgm:spPr/>
      <dgm:t>
        <a:bodyPr/>
        <a:lstStyle/>
        <a:p>
          <a:endParaRPr lang="en-GB" sz="1400"/>
        </a:p>
      </dgm:t>
    </dgm:pt>
    <dgm:pt modelId="{834E44EF-2EB3-49E4-A470-360C7D2A5240}" type="pres">
      <dgm:prSet presAssocID="{D78C1C3C-B630-4E2E-90ED-4EB46974D67F}" presName="linear" presStyleCnt="0">
        <dgm:presLayoutVars>
          <dgm:animLvl val="lvl"/>
          <dgm:resizeHandles val="exact"/>
        </dgm:presLayoutVars>
      </dgm:prSet>
      <dgm:spPr/>
      <dgm:t>
        <a:bodyPr/>
        <a:lstStyle/>
        <a:p>
          <a:endParaRPr lang="en-GB"/>
        </a:p>
      </dgm:t>
    </dgm:pt>
    <dgm:pt modelId="{B4471EBF-6207-4D41-838B-5D1044D15518}" type="pres">
      <dgm:prSet presAssocID="{6800C97F-87C4-4ED1-BF5C-40BF3383F9BE}" presName="parentText" presStyleLbl="node1" presStyleIdx="0" presStyleCnt="5" custLinFactNeighborY="-83395">
        <dgm:presLayoutVars>
          <dgm:chMax val="0"/>
          <dgm:bulletEnabled val="1"/>
        </dgm:presLayoutVars>
      </dgm:prSet>
      <dgm:spPr/>
      <dgm:t>
        <a:bodyPr/>
        <a:lstStyle/>
        <a:p>
          <a:endParaRPr lang="en-GB"/>
        </a:p>
      </dgm:t>
    </dgm:pt>
    <dgm:pt modelId="{A6EC6A5C-522E-4797-A517-0146A6385B12}" type="pres">
      <dgm:prSet presAssocID="{4026B228-2E6B-4772-99C1-4D3C4FC60CD3}" presName="spacer" presStyleCnt="0"/>
      <dgm:spPr/>
      <dgm:t>
        <a:bodyPr/>
        <a:lstStyle/>
        <a:p>
          <a:endParaRPr lang="en-GB"/>
        </a:p>
      </dgm:t>
    </dgm:pt>
    <dgm:pt modelId="{8FD1C2BE-ADD5-46DE-BB63-797C3CD62E21}" type="pres">
      <dgm:prSet presAssocID="{ED6F3640-CEB5-448D-A1C3-27A1A162A6FB}" presName="parentText" presStyleLbl="node1" presStyleIdx="1" presStyleCnt="5">
        <dgm:presLayoutVars>
          <dgm:chMax val="0"/>
          <dgm:bulletEnabled val="1"/>
        </dgm:presLayoutVars>
      </dgm:prSet>
      <dgm:spPr/>
      <dgm:t>
        <a:bodyPr/>
        <a:lstStyle/>
        <a:p>
          <a:endParaRPr lang="en-GB"/>
        </a:p>
      </dgm:t>
    </dgm:pt>
    <dgm:pt modelId="{50063610-3CF8-47AA-AAA9-9FBDBDD54B03}" type="pres">
      <dgm:prSet presAssocID="{355FB0EC-F193-49C9-B792-D9FC07B865E2}" presName="spacer" presStyleCnt="0"/>
      <dgm:spPr/>
      <dgm:t>
        <a:bodyPr/>
        <a:lstStyle/>
        <a:p>
          <a:endParaRPr lang="en-GB"/>
        </a:p>
      </dgm:t>
    </dgm:pt>
    <dgm:pt modelId="{980C9A3F-34BB-42AC-82D0-7A93ADD288C0}" type="pres">
      <dgm:prSet presAssocID="{64EE0582-69EC-49E9-B8C6-EAC46E241A5A}" presName="parentText" presStyleLbl="node1" presStyleIdx="2" presStyleCnt="5">
        <dgm:presLayoutVars>
          <dgm:chMax val="0"/>
          <dgm:bulletEnabled val="1"/>
        </dgm:presLayoutVars>
      </dgm:prSet>
      <dgm:spPr/>
      <dgm:t>
        <a:bodyPr/>
        <a:lstStyle/>
        <a:p>
          <a:endParaRPr lang="en-GB"/>
        </a:p>
      </dgm:t>
    </dgm:pt>
    <dgm:pt modelId="{9B85EA3C-6A4C-46A0-9CE3-9FE17809FE99}" type="pres">
      <dgm:prSet presAssocID="{9F79E328-9973-48F7-8715-8E02A9EFBF13}" presName="spacer" presStyleCnt="0"/>
      <dgm:spPr/>
      <dgm:t>
        <a:bodyPr/>
        <a:lstStyle/>
        <a:p>
          <a:endParaRPr lang="en-GB"/>
        </a:p>
      </dgm:t>
    </dgm:pt>
    <dgm:pt modelId="{ACD28E8F-E200-48E6-830F-DD8CEF36673B}" type="pres">
      <dgm:prSet presAssocID="{2D1551BE-3548-490D-AE7D-32E000980655}" presName="parentText" presStyleLbl="node1" presStyleIdx="3" presStyleCnt="5" custLinFactNeighborY="8553">
        <dgm:presLayoutVars>
          <dgm:chMax val="0"/>
          <dgm:bulletEnabled val="1"/>
        </dgm:presLayoutVars>
      </dgm:prSet>
      <dgm:spPr/>
      <dgm:t>
        <a:bodyPr/>
        <a:lstStyle/>
        <a:p>
          <a:endParaRPr lang="en-GB"/>
        </a:p>
      </dgm:t>
    </dgm:pt>
    <dgm:pt modelId="{1FCFFF01-447A-4414-A5CC-38434F5F6183}" type="pres">
      <dgm:prSet presAssocID="{C25342F2-8909-44FE-A4B6-380D29E3D480}" presName="spacer" presStyleCnt="0"/>
      <dgm:spPr/>
      <dgm:t>
        <a:bodyPr/>
        <a:lstStyle/>
        <a:p>
          <a:endParaRPr lang="en-GB"/>
        </a:p>
      </dgm:t>
    </dgm:pt>
    <dgm:pt modelId="{D5C6F35D-B8EE-45AD-9FA6-C95A7C10F9FD}" type="pres">
      <dgm:prSet presAssocID="{9F54133D-5BC5-42C3-932C-8E96C90EF684}" presName="parentText" presStyleLbl="node1" presStyleIdx="4" presStyleCnt="5">
        <dgm:presLayoutVars>
          <dgm:chMax val="0"/>
          <dgm:bulletEnabled val="1"/>
        </dgm:presLayoutVars>
      </dgm:prSet>
      <dgm:spPr/>
      <dgm:t>
        <a:bodyPr/>
        <a:lstStyle/>
        <a:p>
          <a:endParaRPr lang="en-GB"/>
        </a:p>
      </dgm:t>
    </dgm:pt>
  </dgm:ptLst>
  <dgm:cxnLst>
    <dgm:cxn modelId="{181B6DAF-4F3E-4449-965D-6B4B7F4C76C4}" srcId="{D78C1C3C-B630-4E2E-90ED-4EB46974D67F}" destId="{ED6F3640-CEB5-448D-A1C3-27A1A162A6FB}" srcOrd="1" destOrd="0" parTransId="{DDD49C0F-FF7D-43E2-BC83-E8C72C1066BA}" sibTransId="{355FB0EC-F193-49C9-B792-D9FC07B865E2}"/>
    <dgm:cxn modelId="{8D99671A-A2E9-4767-9411-493DD9CBEF32}" type="presOf" srcId="{2D1551BE-3548-490D-AE7D-32E000980655}" destId="{ACD28E8F-E200-48E6-830F-DD8CEF36673B}" srcOrd="0" destOrd="0" presId="urn:microsoft.com/office/officeart/2005/8/layout/vList2"/>
    <dgm:cxn modelId="{12F81534-2E5E-41C0-BD09-29FADC254423}" type="presOf" srcId="{D78C1C3C-B630-4E2E-90ED-4EB46974D67F}" destId="{834E44EF-2EB3-49E4-A470-360C7D2A5240}" srcOrd="0" destOrd="0" presId="urn:microsoft.com/office/officeart/2005/8/layout/vList2"/>
    <dgm:cxn modelId="{919F749C-FF4F-4E4B-817E-D48F6E873138}" srcId="{D78C1C3C-B630-4E2E-90ED-4EB46974D67F}" destId="{2D1551BE-3548-490D-AE7D-32E000980655}" srcOrd="3" destOrd="0" parTransId="{C367ADEF-3DF5-485E-A1E6-295CFB6F13B1}" sibTransId="{C25342F2-8909-44FE-A4B6-380D29E3D480}"/>
    <dgm:cxn modelId="{CE5CFE1A-4343-4F2F-BCBC-E5B0914C5CC5}" type="presOf" srcId="{ED6F3640-CEB5-448D-A1C3-27A1A162A6FB}" destId="{8FD1C2BE-ADD5-46DE-BB63-797C3CD62E21}" srcOrd="0" destOrd="0" presId="urn:microsoft.com/office/officeart/2005/8/layout/vList2"/>
    <dgm:cxn modelId="{0CD889DE-00DD-43C1-817E-C3CE42EB5100}" srcId="{D78C1C3C-B630-4E2E-90ED-4EB46974D67F}" destId="{6800C97F-87C4-4ED1-BF5C-40BF3383F9BE}" srcOrd="0" destOrd="0" parTransId="{6CBEF974-301D-4B17-A884-F925615DFA6C}" sibTransId="{4026B228-2E6B-4772-99C1-4D3C4FC60CD3}"/>
    <dgm:cxn modelId="{86326750-7D00-4DDD-AD95-CF32168C4215}" type="presOf" srcId="{64EE0582-69EC-49E9-B8C6-EAC46E241A5A}" destId="{980C9A3F-34BB-42AC-82D0-7A93ADD288C0}" srcOrd="0" destOrd="0" presId="urn:microsoft.com/office/officeart/2005/8/layout/vList2"/>
    <dgm:cxn modelId="{651FAADF-9553-4B13-8469-490C8D752013}" srcId="{D78C1C3C-B630-4E2E-90ED-4EB46974D67F}" destId="{64EE0582-69EC-49E9-B8C6-EAC46E241A5A}" srcOrd="2" destOrd="0" parTransId="{D2BBE4F3-F768-4363-A152-E20EEDE4FB80}" sibTransId="{9F79E328-9973-48F7-8715-8E02A9EFBF13}"/>
    <dgm:cxn modelId="{A7ABB88F-6B14-4C80-B174-B5851A2A0C17}" srcId="{D78C1C3C-B630-4E2E-90ED-4EB46974D67F}" destId="{9F54133D-5BC5-42C3-932C-8E96C90EF684}" srcOrd="4" destOrd="0" parTransId="{D35CC154-C0E4-46D7-B38D-C5AB23DAD8B1}" sibTransId="{8D8CD828-64DE-4C1F-BC32-63316B10BAE7}"/>
    <dgm:cxn modelId="{6B2B5618-BDF9-4805-A513-29BFD819258B}" type="presOf" srcId="{6800C97F-87C4-4ED1-BF5C-40BF3383F9BE}" destId="{B4471EBF-6207-4D41-838B-5D1044D15518}" srcOrd="0" destOrd="0" presId="urn:microsoft.com/office/officeart/2005/8/layout/vList2"/>
    <dgm:cxn modelId="{D1DA7988-5726-4340-A034-AB65F1E73F3F}" type="presOf" srcId="{9F54133D-5BC5-42C3-932C-8E96C90EF684}" destId="{D5C6F35D-B8EE-45AD-9FA6-C95A7C10F9FD}" srcOrd="0" destOrd="0" presId="urn:microsoft.com/office/officeart/2005/8/layout/vList2"/>
    <dgm:cxn modelId="{115B3594-16A1-43ED-956F-08030C3C1BE1}" type="presParOf" srcId="{834E44EF-2EB3-49E4-A470-360C7D2A5240}" destId="{B4471EBF-6207-4D41-838B-5D1044D15518}" srcOrd="0" destOrd="0" presId="urn:microsoft.com/office/officeart/2005/8/layout/vList2"/>
    <dgm:cxn modelId="{2F0A10F0-EC0E-48B5-89E4-0D21B32152F3}" type="presParOf" srcId="{834E44EF-2EB3-49E4-A470-360C7D2A5240}" destId="{A6EC6A5C-522E-4797-A517-0146A6385B12}" srcOrd="1" destOrd="0" presId="urn:microsoft.com/office/officeart/2005/8/layout/vList2"/>
    <dgm:cxn modelId="{854F3A36-9185-42B7-8D84-26E3B532292A}" type="presParOf" srcId="{834E44EF-2EB3-49E4-A470-360C7D2A5240}" destId="{8FD1C2BE-ADD5-46DE-BB63-797C3CD62E21}" srcOrd="2" destOrd="0" presId="urn:microsoft.com/office/officeart/2005/8/layout/vList2"/>
    <dgm:cxn modelId="{9C390996-FABB-411A-ADC2-B84BC2E627BD}" type="presParOf" srcId="{834E44EF-2EB3-49E4-A470-360C7D2A5240}" destId="{50063610-3CF8-47AA-AAA9-9FBDBDD54B03}" srcOrd="3" destOrd="0" presId="urn:microsoft.com/office/officeart/2005/8/layout/vList2"/>
    <dgm:cxn modelId="{05A7D6EF-BF7C-42D6-BD78-74B1C4E3A27B}" type="presParOf" srcId="{834E44EF-2EB3-49E4-A470-360C7D2A5240}" destId="{980C9A3F-34BB-42AC-82D0-7A93ADD288C0}" srcOrd="4" destOrd="0" presId="urn:microsoft.com/office/officeart/2005/8/layout/vList2"/>
    <dgm:cxn modelId="{D761D165-9ED1-45FE-A83C-E1924F7CBD0A}" type="presParOf" srcId="{834E44EF-2EB3-49E4-A470-360C7D2A5240}" destId="{9B85EA3C-6A4C-46A0-9CE3-9FE17809FE99}" srcOrd="5" destOrd="0" presId="urn:microsoft.com/office/officeart/2005/8/layout/vList2"/>
    <dgm:cxn modelId="{3B25199A-6E95-4EFA-8A25-EF5E8B10D23F}" type="presParOf" srcId="{834E44EF-2EB3-49E4-A470-360C7D2A5240}" destId="{ACD28E8F-E200-48E6-830F-DD8CEF36673B}" srcOrd="6" destOrd="0" presId="urn:microsoft.com/office/officeart/2005/8/layout/vList2"/>
    <dgm:cxn modelId="{DE523159-0563-4135-9CB9-305C6D863E9C}" type="presParOf" srcId="{834E44EF-2EB3-49E4-A470-360C7D2A5240}" destId="{1FCFFF01-447A-4414-A5CC-38434F5F6183}" srcOrd="7" destOrd="0" presId="urn:microsoft.com/office/officeart/2005/8/layout/vList2"/>
    <dgm:cxn modelId="{794E30A8-61F1-4DCF-A380-B8304532BE70}" type="presParOf" srcId="{834E44EF-2EB3-49E4-A470-360C7D2A5240}" destId="{D5C6F35D-B8EE-45AD-9FA6-C95A7C10F9FD}"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16ECB35-4CD4-4C39-8FDB-65098F60B5BE}" type="doc">
      <dgm:prSet loTypeId="urn:microsoft.com/office/officeart/2005/8/layout/vList2" loCatId="list" qsTypeId="urn:microsoft.com/office/officeart/2005/8/quickstyle/simple1#7" qsCatId="simple" csTypeId="urn:microsoft.com/office/officeart/2005/8/colors/accent5_2" csCatId="accent5" phldr="1"/>
      <dgm:spPr/>
      <dgm:t>
        <a:bodyPr/>
        <a:lstStyle/>
        <a:p>
          <a:endParaRPr lang="en-GB"/>
        </a:p>
      </dgm:t>
    </dgm:pt>
    <dgm:pt modelId="{6C346814-4899-4C3D-97C0-5F55F824C7DE}">
      <dgm:prSet custT="1"/>
      <dgm:spPr>
        <a:solidFill>
          <a:schemeClr val="accent1">
            <a:lumMod val="60000"/>
            <a:lumOff val="40000"/>
          </a:schemeClr>
        </a:solidFill>
        <a:ln>
          <a:solidFill>
            <a:schemeClr val="accent1">
              <a:lumMod val="60000"/>
              <a:lumOff val="40000"/>
            </a:schemeClr>
          </a:solidFill>
        </a:ln>
      </dgm:spPr>
      <dgm:t>
        <a:bodyPr/>
        <a:lstStyle/>
        <a:p>
          <a:pPr rtl="0"/>
          <a:r>
            <a:rPr lang="en-GB" sz="1600" b="1" dirty="0" smtClean="0">
              <a:solidFill>
                <a:schemeClr val="tx1"/>
              </a:solidFill>
            </a:rPr>
            <a:t>INTERVENTION</a:t>
          </a:r>
          <a:endParaRPr lang="en-GB" sz="1600" b="1" dirty="0">
            <a:solidFill>
              <a:schemeClr val="tx1"/>
            </a:solidFill>
          </a:endParaRPr>
        </a:p>
      </dgm:t>
    </dgm:pt>
    <dgm:pt modelId="{206A7B7E-1CD8-43A2-98F3-89B5331E62D7}" type="parTrans" cxnId="{17058BC3-7760-4270-8FA3-812B268CFDD7}">
      <dgm:prSet/>
      <dgm:spPr/>
      <dgm:t>
        <a:bodyPr/>
        <a:lstStyle/>
        <a:p>
          <a:endParaRPr lang="en-GB"/>
        </a:p>
      </dgm:t>
    </dgm:pt>
    <dgm:pt modelId="{81FC7DE5-D065-4109-B6B0-31FADE3637E7}" type="sibTrans" cxnId="{17058BC3-7760-4270-8FA3-812B268CFDD7}">
      <dgm:prSet/>
      <dgm:spPr/>
      <dgm:t>
        <a:bodyPr/>
        <a:lstStyle/>
        <a:p>
          <a:endParaRPr lang="en-GB"/>
        </a:p>
      </dgm:t>
    </dgm:pt>
    <dgm:pt modelId="{F43342C1-459A-4389-8FB1-6B4A427F72EB}">
      <dgm:prSet custT="1"/>
      <dgm:spPr>
        <a:solidFill>
          <a:schemeClr val="accent1">
            <a:lumMod val="60000"/>
            <a:lumOff val="40000"/>
          </a:schemeClr>
        </a:solidFill>
        <a:ln>
          <a:solidFill>
            <a:schemeClr val="accent1">
              <a:lumMod val="60000"/>
              <a:lumOff val="40000"/>
            </a:schemeClr>
          </a:solidFill>
        </a:ln>
      </dgm:spPr>
      <dgm:t>
        <a:bodyPr/>
        <a:lstStyle/>
        <a:p>
          <a:pPr rtl="0"/>
          <a:r>
            <a:rPr lang="en-GB" sz="1400" dirty="0" smtClean="0">
              <a:solidFill>
                <a:schemeClr val="tx1"/>
              </a:solidFill>
            </a:rPr>
            <a:t>Evidence suggests that causes of violence can be addressed through interventions such as conflict resolution training, mindfulness and cognitive skills training </a:t>
          </a:r>
          <a:endParaRPr lang="en-GB" sz="1400" dirty="0">
            <a:solidFill>
              <a:schemeClr val="tx1"/>
            </a:solidFill>
          </a:endParaRPr>
        </a:p>
      </dgm:t>
    </dgm:pt>
    <dgm:pt modelId="{5B3B0DBE-BEFB-4488-8A01-9E22D58DD913}" type="parTrans" cxnId="{121B5F4A-ABFF-4883-8A75-0C5FED76A6B8}">
      <dgm:prSet/>
      <dgm:spPr/>
      <dgm:t>
        <a:bodyPr/>
        <a:lstStyle/>
        <a:p>
          <a:endParaRPr lang="en-GB"/>
        </a:p>
      </dgm:t>
    </dgm:pt>
    <dgm:pt modelId="{693B3DD0-69DF-4E7D-BA6B-6E64E6B35868}" type="sibTrans" cxnId="{121B5F4A-ABFF-4883-8A75-0C5FED76A6B8}">
      <dgm:prSet/>
      <dgm:spPr/>
      <dgm:t>
        <a:bodyPr/>
        <a:lstStyle/>
        <a:p>
          <a:endParaRPr lang="en-GB"/>
        </a:p>
      </dgm:t>
    </dgm:pt>
    <dgm:pt modelId="{EA78D844-623E-486E-AFDA-F411E4FDDC90}">
      <dgm:prSet custT="1"/>
      <dgm:spPr>
        <a:solidFill>
          <a:schemeClr val="accent1">
            <a:lumMod val="60000"/>
            <a:lumOff val="40000"/>
          </a:schemeClr>
        </a:solidFill>
        <a:ln>
          <a:solidFill>
            <a:schemeClr val="accent1">
              <a:lumMod val="60000"/>
              <a:lumOff val="40000"/>
            </a:schemeClr>
          </a:solidFill>
        </a:ln>
      </dgm:spPr>
      <dgm:t>
        <a:bodyPr/>
        <a:lstStyle/>
        <a:p>
          <a:pPr rtl="0"/>
          <a:r>
            <a:rPr lang="en-GB" sz="1400" b="1" dirty="0" smtClean="0">
              <a:solidFill>
                <a:schemeClr val="tx1"/>
              </a:solidFill>
            </a:rPr>
            <a:t>Most successful approaches teach skills and use active, participatory methods. </a:t>
          </a:r>
          <a:endParaRPr lang="en-GB" sz="1400" b="1" dirty="0">
            <a:solidFill>
              <a:schemeClr val="tx1"/>
            </a:solidFill>
          </a:endParaRPr>
        </a:p>
      </dgm:t>
    </dgm:pt>
    <dgm:pt modelId="{B8873018-E6D6-4BC6-A691-CC3FD36D75BD}" type="parTrans" cxnId="{36CE39E0-24EC-4F93-8003-37F036CB1C52}">
      <dgm:prSet/>
      <dgm:spPr/>
      <dgm:t>
        <a:bodyPr/>
        <a:lstStyle/>
        <a:p>
          <a:endParaRPr lang="en-GB"/>
        </a:p>
      </dgm:t>
    </dgm:pt>
    <dgm:pt modelId="{7879EAD4-0E93-4A6E-9884-0AE096D7FB19}" type="sibTrans" cxnId="{36CE39E0-24EC-4F93-8003-37F036CB1C52}">
      <dgm:prSet/>
      <dgm:spPr/>
      <dgm:t>
        <a:bodyPr/>
        <a:lstStyle/>
        <a:p>
          <a:endParaRPr lang="en-GB"/>
        </a:p>
      </dgm:t>
    </dgm:pt>
    <dgm:pt modelId="{7F276503-385A-420C-8428-230502FD2FD6}" type="pres">
      <dgm:prSet presAssocID="{C16ECB35-4CD4-4C39-8FDB-65098F60B5BE}" presName="linear" presStyleCnt="0">
        <dgm:presLayoutVars>
          <dgm:animLvl val="lvl"/>
          <dgm:resizeHandles val="exact"/>
        </dgm:presLayoutVars>
      </dgm:prSet>
      <dgm:spPr/>
      <dgm:t>
        <a:bodyPr/>
        <a:lstStyle/>
        <a:p>
          <a:endParaRPr lang="en-GB"/>
        </a:p>
      </dgm:t>
    </dgm:pt>
    <dgm:pt modelId="{E9268AEC-C9D4-4C4C-870A-F0AA46665299}" type="pres">
      <dgm:prSet presAssocID="{6C346814-4899-4C3D-97C0-5F55F824C7DE}" presName="parentText" presStyleLbl="node1" presStyleIdx="0" presStyleCnt="3" custScaleY="61911" custLinFactY="909" custLinFactNeighborY="100000">
        <dgm:presLayoutVars>
          <dgm:chMax val="0"/>
          <dgm:bulletEnabled val="1"/>
        </dgm:presLayoutVars>
      </dgm:prSet>
      <dgm:spPr/>
      <dgm:t>
        <a:bodyPr/>
        <a:lstStyle/>
        <a:p>
          <a:endParaRPr lang="en-GB"/>
        </a:p>
      </dgm:t>
    </dgm:pt>
    <dgm:pt modelId="{7A3B02A6-745D-4FF5-BDFE-AF52BD6E533C}" type="pres">
      <dgm:prSet presAssocID="{81FC7DE5-D065-4109-B6B0-31FADE3637E7}" presName="spacer" presStyleCnt="0"/>
      <dgm:spPr/>
      <dgm:t>
        <a:bodyPr/>
        <a:lstStyle/>
        <a:p>
          <a:endParaRPr lang="en-GB"/>
        </a:p>
      </dgm:t>
    </dgm:pt>
    <dgm:pt modelId="{DADB2644-8AFD-4057-ADCA-2E191C23A4FF}" type="pres">
      <dgm:prSet presAssocID="{F43342C1-459A-4389-8FB1-6B4A427F72EB}" presName="parentText" presStyleLbl="node1" presStyleIdx="1" presStyleCnt="3" custScaleY="82913" custLinFactNeighborY="60804">
        <dgm:presLayoutVars>
          <dgm:chMax val="0"/>
          <dgm:bulletEnabled val="1"/>
        </dgm:presLayoutVars>
      </dgm:prSet>
      <dgm:spPr/>
      <dgm:t>
        <a:bodyPr/>
        <a:lstStyle/>
        <a:p>
          <a:endParaRPr lang="en-GB"/>
        </a:p>
      </dgm:t>
    </dgm:pt>
    <dgm:pt modelId="{0C2CE891-8857-44A2-AB48-80BFF51F6301}" type="pres">
      <dgm:prSet presAssocID="{693B3DD0-69DF-4E7D-BA6B-6E64E6B35868}" presName="spacer" presStyleCnt="0"/>
      <dgm:spPr/>
      <dgm:t>
        <a:bodyPr/>
        <a:lstStyle/>
        <a:p>
          <a:endParaRPr lang="en-GB"/>
        </a:p>
      </dgm:t>
    </dgm:pt>
    <dgm:pt modelId="{BAB8F31C-6469-464E-8B6F-3F5818483068}" type="pres">
      <dgm:prSet presAssocID="{EA78D844-623E-486E-AFDA-F411E4FDDC90}" presName="parentText" presStyleLbl="node1" presStyleIdx="2" presStyleCnt="3" custScaleY="70355" custLinFactY="16128" custLinFactNeighborY="100000">
        <dgm:presLayoutVars>
          <dgm:chMax val="0"/>
          <dgm:bulletEnabled val="1"/>
        </dgm:presLayoutVars>
      </dgm:prSet>
      <dgm:spPr/>
      <dgm:t>
        <a:bodyPr/>
        <a:lstStyle/>
        <a:p>
          <a:endParaRPr lang="en-GB"/>
        </a:p>
      </dgm:t>
    </dgm:pt>
  </dgm:ptLst>
  <dgm:cxnLst>
    <dgm:cxn modelId="{BC04DCAA-9ED1-479B-AC10-FB489D8E033A}" type="presOf" srcId="{C16ECB35-4CD4-4C39-8FDB-65098F60B5BE}" destId="{7F276503-385A-420C-8428-230502FD2FD6}" srcOrd="0" destOrd="0" presId="urn:microsoft.com/office/officeart/2005/8/layout/vList2"/>
    <dgm:cxn modelId="{9FB788B1-3BB8-45A2-9D41-BAC0869A3902}" type="presOf" srcId="{EA78D844-623E-486E-AFDA-F411E4FDDC90}" destId="{BAB8F31C-6469-464E-8B6F-3F5818483068}" srcOrd="0" destOrd="0" presId="urn:microsoft.com/office/officeart/2005/8/layout/vList2"/>
    <dgm:cxn modelId="{955F3E63-7582-40E9-BDE1-72377BBD2DD5}" type="presOf" srcId="{6C346814-4899-4C3D-97C0-5F55F824C7DE}" destId="{E9268AEC-C9D4-4C4C-870A-F0AA46665299}" srcOrd="0" destOrd="0" presId="urn:microsoft.com/office/officeart/2005/8/layout/vList2"/>
    <dgm:cxn modelId="{58FF1117-4E20-4ACE-8D61-EF14176E25D2}" type="presOf" srcId="{F43342C1-459A-4389-8FB1-6B4A427F72EB}" destId="{DADB2644-8AFD-4057-ADCA-2E191C23A4FF}" srcOrd="0" destOrd="0" presId="urn:microsoft.com/office/officeart/2005/8/layout/vList2"/>
    <dgm:cxn modelId="{36CE39E0-24EC-4F93-8003-37F036CB1C52}" srcId="{C16ECB35-4CD4-4C39-8FDB-65098F60B5BE}" destId="{EA78D844-623E-486E-AFDA-F411E4FDDC90}" srcOrd="2" destOrd="0" parTransId="{B8873018-E6D6-4BC6-A691-CC3FD36D75BD}" sibTransId="{7879EAD4-0E93-4A6E-9884-0AE096D7FB19}"/>
    <dgm:cxn modelId="{121B5F4A-ABFF-4883-8A75-0C5FED76A6B8}" srcId="{C16ECB35-4CD4-4C39-8FDB-65098F60B5BE}" destId="{F43342C1-459A-4389-8FB1-6B4A427F72EB}" srcOrd="1" destOrd="0" parTransId="{5B3B0DBE-BEFB-4488-8A01-9E22D58DD913}" sibTransId="{693B3DD0-69DF-4E7D-BA6B-6E64E6B35868}"/>
    <dgm:cxn modelId="{17058BC3-7760-4270-8FA3-812B268CFDD7}" srcId="{C16ECB35-4CD4-4C39-8FDB-65098F60B5BE}" destId="{6C346814-4899-4C3D-97C0-5F55F824C7DE}" srcOrd="0" destOrd="0" parTransId="{206A7B7E-1CD8-43A2-98F3-89B5331E62D7}" sibTransId="{81FC7DE5-D065-4109-B6B0-31FADE3637E7}"/>
    <dgm:cxn modelId="{8CB58C20-CB9E-4B42-BD04-C8A3B5AD0FE3}" type="presParOf" srcId="{7F276503-385A-420C-8428-230502FD2FD6}" destId="{E9268AEC-C9D4-4C4C-870A-F0AA46665299}" srcOrd="0" destOrd="0" presId="urn:microsoft.com/office/officeart/2005/8/layout/vList2"/>
    <dgm:cxn modelId="{0D59F010-9783-48E7-BD07-41FAF1FF6315}" type="presParOf" srcId="{7F276503-385A-420C-8428-230502FD2FD6}" destId="{7A3B02A6-745D-4FF5-BDFE-AF52BD6E533C}" srcOrd="1" destOrd="0" presId="urn:microsoft.com/office/officeart/2005/8/layout/vList2"/>
    <dgm:cxn modelId="{E2953482-466A-48D0-AF93-1751657E06EA}" type="presParOf" srcId="{7F276503-385A-420C-8428-230502FD2FD6}" destId="{DADB2644-8AFD-4057-ADCA-2E191C23A4FF}" srcOrd="2" destOrd="0" presId="urn:microsoft.com/office/officeart/2005/8/layout/vList2"/>
    <dgm:cxn modelId="{0AC135C8-E073-43CD-A46A-3546B21048CC}" type="presParOf" srcId="{7F276503-385A-420C-8428-230502FD2FD6}" destId="{0C2CE891-8857-44A2-AB48-80BFF51F6301}" srcOrd="3" destOrd="0" presId="urn:microsoft.com/office/officeart/2005/8/layout/vList2"/>
    <dgm:cxn modelId="{5AB3FCFD-B015-4CCF-90AD-3E23A33CC270}" type="presParOf" srcId="{7F276503-385A-420C-8428-230502FD2FD6}" destId="{BAB8F31C-6469-464E-8B6F-3F5818483068}" srcOrd="4"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F6DC023-8D90-4035-B93F-963453E2A199}" type="doc">
      <dgm:prSet loTypeId="urn:microsoft.com/office/officeart/2005/8/layout/default#3" loCatId="list" qsTypeId="urn:microsoft.com/office/officeart/2005/8/quickstyle/simple2" qsCatId="simple" csTypeId="urn:microsoft.com/office/officeart/2005/8/colors/accent1_1" csCatId="accent1" phldr="1"/>
      <dgm:spPr/>
      <dgm:t>
        <a:bodyPr/>
        <a:lstStyle/>
        <a:p>
          <a:endParaRPr lang="en-GB"/>
        </a:p>
      </dgm:t>
    </dgm:pt>
    <dgm:pt modelId="{805EFD13-74B2-4B41-9166-17EA46CDEE2B}">
      <dgm:prSet custT="1"/>
      <dgm:spPr>
        <a:ln w="28575">
          <a:solidFill>
            <a:schemeClr val="accent1">
              <a:lumMod val="40000"/>
              <a:lumOff val="60000"/>
            </a:schemeClr>
          </a:solidFill>
        </a:ln>
      </dgm:spPr>
      <dgm:t>
        <a:bodyPr/>
        <a:lstStyle/>
        <a:p>
          <a:pPr rtl="0"/>
          <a:r>
            <a:rPr lang="en-GB" sz="1600" dirty="0" smtClean="0">
              <a:solidFill>
                <a:schemeClr val="tx1"/>
              </a:solidFill>
            </a:rPr>
            <a:t>Verbal reward works best</a:t>
          </a:r>
          <a:endParaRPr lang="en-GB" sz="1600" dirty="0">
            <a:solidFill>
              <a:schemeClr val="tx1"/>
            </a:solidFill>
          </a:endParaRPr>
        </a:p>
      </dgm:t>
    </dgm:pt>
    <dgm:pt modelId="{EF667CC2-C6CC-4DAF-8ECD-E0F10C4E6979}" type="parTrans" cxnId="{BA8BFB35-4048-4920-9BF8-B8B2A4D96989}">
      <dgm:prSet/>
      <dgm:spPr/>
      <dgm:t>
        <a:bodyPr/>
        <a:lstStyle/>
        <a:p>
          <a:endParaRPr lang="en-GB"/>
        </a:p>
      </dgm:t>
    </dgm:pt>
    <dgm:pt modelId="{F27DD408-AB3B-4756-A5CF-599348087D73}" type="sibTrans" cxnId="{BA8BFB35-4048-4920-9BF8-B8B2A4D96989}">
      <dgm:prSet/>
      <dgm:spPr/>
      <dgm:t>
        <a:bodyPr/>
        <a:lstStyle/>
        <a:p>
          <a:endParaRPr lang="en-GB"/>
        </a:p>
      </dgm:t>
    </dgm:pt>
    <dgm:pt modelId="{48B966EA-37F3-4D8B-ABE2-2627BFDA5158}">
      <dgm:prSet custT="1"/>
      <dgm:spPr>
        <a:ln w="28575">
          <a:solidFill>
            <a:schemeClr val="accent1">
              <a:lumMod val="40000"/>
              <a:lumOff val="60000"/>
            </a:schemeClr>
          </a:solidFill>
        </a:ln>
      </dgm:spPr>
      <dgm:t>
        <a:bodyPr/>
        <a:lstStyle/>
        <a:p>
          <a:pPr rtl="0"/>
          <a:r>
            <a:rPr lang="en-GB" sz="1600" dirty="0" smtClean="0">
              <a:solidFill>
                <a:schemeClr val="tx1"/>
              </a:solidFill>
            </a:rPr>
            <a:t>It is most valued from someone who liked and respected</a:t>
          </a:r>
          <a:endParaRPr lang="en-GB" sz="1600" dirty="0">
            <a:solidFill>
              <a:schemeClr val="tx1"/>
            </a:solidFill>
          </a:endParaRPr>
        </a:p>
      </dgm:t>
    </dgm:pt>
    <dgm:pt modelId="{9B02E318-1C46-4E1F-AADB-A33911DF6837}" type="parTrans" cxnId="{43D7DC34-DA0A-4B5F-9BD1-5A7BB7D5F413}">
      <dgm:prSet/>
      <dgm:spPr/>
      <dgm:t>
        <a:bodyPr/>
        <a:lstStyle/>
        <a:p>
          <a:endParaRPr lang="en-GB"/>
        </a:p>
      </dgm:t>
    </dgm:pt>
    <dgm:pt modelId="{EF2051BF-4FCE-46C5-BD95-EC943D332C34}" type="sibTrans" cxnId="{43D7DC34-DA0A-4B5F-9BD1-5A7BB7D5F413}">
      <dgm:prSet/>
      <dgm:spPr/>
      <dgm:t>
        <a:bodyPr/>
        <a:lstStyle/>
        <a:p>
          <a:endParaRPr lang="en-GB"/>
        </a:p>
      </dgm:t>
    </dgm:pt>
    <dgm:pt modelId="{1AC59D3B-0C99-4072-8AF4-5294107AB8B2}">
      <dgm:prSet custT="1"/>
      <dgm:spPr>
        <a:ln w="28575">
          <a:solidFill>
            <a:schemeClr val="accent1">
              <a:lumMod val="40000"/>
              <a:lumOff val="60000"/>
            </a:schemeClr>
          </a:solidFill>
        </a:ln>
      </dgm:spPr>
      <dgm:t>
        <a:bodyPr/>
        <a:lstStyle/>
        <a:p>
          <a:pPr rtl="0"/>
          <a:r>
            <a:rPr lang="en-GB" sz="1600" dirty="0" smtClean="0">
              <a:solidFill>
                <a:schemeClr val="tx1"/>
              </a:solidFill>
            </a:rPr>
            <a:t>Catch people being good</a:t>
          </a:r>
          <a:endParaRPr lang="en-GB" sz="1600" dirty="0">
            <a:solidFill>
              <a:schemeClr val="tx1"/>
            </a:solidFill>
          </a:endParaRPr>
        </a:p>
      </dgm:t>
    </dgm:pt>
    <dgm:pt modelId="{6407108C-F59A-405A-8191-5DF862ACC84B}" type="parTrans" cxnId="{D71945FD-0734-496F-B463-A7D927B08D63}">
      <dgm:prSet/>
      <dgm:spPr/>
      <dgm:t>
        <a:bodyPr/>
        <a:lstStyle/>
        <a:p>
          <a:endParaRPr lang="en-GB"/>
        </a:p>
      </dgm:t>
    </dgm:pt>
    <dgm:pt modelId="{2133AA4C-CEA4-4BC4-9A44-F7D2F77A08B0}" type="sibTrans" cxnId="{D71945FD-0734-496F-B463-A7D927B08D63}">
      <dgm:prSet/>
      <dgm:spPr/>
      <dgm:t>
        <a:bodyPr/>
        <a:lstStyle/>
        <a:p>
          <a:endParaRPr lang="en-GB"/>
        </a:p>
      </dgm:t>
    </dgm:pt>
    <dgm:pt modelId="{44E34F0F-4999-441D-85AB-0CF55AD35068}">
      <dgm:prSet custT="1"/>
      <dgm:spPr>
        <a:ln w="28575">
          <a:solidFill>
            <a:schemeClr val="accent1">
              <a:lumMod val="40000"/>
              <a:lumOff val="60000"/>
            </a:schemeClr>
          </a:solidFill>
        </a:ln>
      </dgm:spPr>
      <dgm:t>
        <a:bodyPr/>
        <a:lstStyle/>
        <a:p>
          <a:pPr rtl="0"/>
          <a:r>
            <a:rPr lang="en-GB" sz="1600" dirty="0" smtClean="0">
              <a:solidFill>
                <a:schemeClr val="tx1"/>
              </a:solidFill>
            </a:rPr>
            <a:t>Think small</a:t>
          </a:r>
          <a:endParaRPr lang="en-GB" sz="1600" dirty="0">
            <a:solidFill>
              <a:schemeClr val="tx1"/>
            </a:solidFill>
          </a:endParaRPr>
        </a:p>
      </dgm:t>
    </dgm:pt>
    <dgm:pt modelId="{F4F5210F-544F-414D-8267-602A470A7A43}" type="parTrans" cxnId="{8DF14C06-2132-4EB5-B8F8-6A297CD5E62B}">
      <dgm:prSet/>
      <dgm:spPr/>
      <dgm:t>
        <a:bodyPr/>
        <a:lstStyle/>
        <a:p>
          <a:endParaRPr lang="en-GB"/>
        </a:p>
      </dgm:t>
    </dgm:pt>
    <dgm:pt modelId="{C31E5387-FBF2-4BE9-BF0E-7B9B27B30600}" type="sibTrans" cxnId="{8DF14C06-2132-4EB5-B8F8-6A297CD5E62B}">
      <dgm:prSet/>
      <dgm:spPr/>
      <dgm:t>
        <a:bodyPr/>
        <a:lstStyle/>
        <a:p>
          <a:endParaRPr lang="en-GB"/>
        </a:p>
      </dgm:t>
    </dgm:pt>
    <dgm:pt modelId="{986CEB45-6ED9-4CEC-8970-0BF80D1D6FEB}">
      <dgm:prSet custT="1"/>
      <dgm:spPr>
        <a:ln w="28575">
          <a:solidFill>
            <a:schemeClr val="accent1">
              <a:lumMod val="40000"/>
              <a:lumOff val="60000"/>
            </a:schemeClr>
          </a:solidFill>
        </a:ln>
      </dgm:spPr>
      <dgm:t>
        <a:bodyPr/>
        <a:lstStyle/>
        <a:p>
          <a:pPr rtl="0"/>
          <a:r>
            <a:rPr lang="en-GB" sz="1600" dirty="0" smtClean="0">
              <a:solidFill>
                <a:schemeClr val="tx1"/>
              </a:solidFill>
            </a:rPr>
            <a:t>Identify opportunities - make it immediate</a:t>
          </a:r>
          <a:endParaRPr lang="en-GB" sz="1600" dirty="0">
            <a:solidFill>
              <a:schemeClr val="tx1"/>
            </a:solidFill>
          </a:endParaRPr>
        </a:p>
      </dgm:t>
    </dgm:pt>
    <dgm:pt modelId="{0AFD10AF-306D-4F9F-B5D7-6FB8FEF8826D}" type="parTrans" cxnId="{FD0B36EC-F37F-4423-ACBC-08F7799877B7}">
      <dgm:prSet/>
      <dgm:spPr/>
      <dgm:t>
        <a:bodyPr/>
        <a:lstStyle/>
        <a:p>
          <a:endParaRPr lang="en-GB"/>
        </a:p>
      </dgm:t>
    </dgm:pt>
    <dgm:pt modelId="{FC24D5CD-CDE8-4F5B-8E18-638A3456F9F8}" type="sibTrans" cxnId="{FD0B36EC-F37F-4423-ACBC-08F7799877B7}">
      <dgm:prSet/>
      <dgm:spPr/>
      <dgm:t>
        <a:bodyPr/>
        <a:lstStyle/>
        <a:p>
          <a:endParaRPr lang="en-GB"/>
        </a:p>
      </dgm:t>
    </dgm:pt>
    <dgm:pt modelId="{3A1D143B-78F2-43FD-A782-635DF47A1A4E}">
      <dgm:prSet custT="1"/>
      <dgm:spPr>
        <a:ln w="28575">
          <a:solidFill>
            <a:schemeClr val="accent1">
              <a:lumMod val="40000"/>
              <a:lumOff val="60000"/>
            </a:schemeClr>
          </a:solidFill>
        </a:ln>
      </dgm:spPr>
      <dgm:t>
        <a:bodyPr/>
        <a:lstStyle/>
        <a:p>
          <a:pPr rtl="0"/>
          <a:r>
            <a:rPr lang="en-GB" sz="1600" dirty="0" smtClean="0">
              <a:solidFill>
                <a:schemeClr val="tx1"/>
              </a:solidFill>
            </a:rPr>
            <a:t>Make it frequent</a:t>
          </a:r>
          <a:endParaRPr lang="en-GB" sz="1600" dirty="0">
            <a:solidFill>
              <a:schemeClr val="tx1"/>
            </a:solidFill>
          </a:endParaRPr>
        </a:p>
      </dgm:t>
    </dgm:pt>
    <dgm:pt modelId="{92BB8902-6D44-4C45-A6B7-8F4A1ADF7E8C}" type="parTrans" cxnId="{2990585F-1BD5-424A-AD81-AE498281A390}">
      <dgm:prSet/>
      <dgm:spPr/>
      <dgm:t>
        <a:bodyPr/>
        <a:lstStyle/>
        <a:p>
          <a:endParaRPr lang="en-GB"/>
        </a:p>
      </dgm:t>
    </dgm:pt>
    <dgm:pt modelId="{580138D3-5818-4DD2-AC53-A3C5F557F8C1}" type="sibTrans" cxnId="{2990585F-1BD5-424A-AD81-AE498281A390}">
      <dgm:prSet/>
      <dgm:spPr/>
      <dgm:t>
        <a:bodyPr/>
        <a:lstStyle/>
        <a:p>
          <a:endParaRPr lang="en-GB"/>
        </a:p>
      </dgm:t>
    </dgm:pt>
    <dgm:pt modelId="{002A0DA0-A9ED-4D12-A57A-313DF5735B7A}">
      <dgm:prSet custT="1"/>
      <dgm:spPr>
        <a:ln w="28575">
          <a:solidFill>
            <a:schemeClr val="accent1">
              <a:lumMod val="40000"/>
              <a:lumOff val="60000"/>
            </a:schemeClr>
          </a:solidFill>
        </a:ln>
      </dgm:spPr>
      <dgm:t>
        <a:bodyPr/>
        <a:lstStyle/>
        <a:p>
          <a:pPr rtl="0"/>
          <a:r>
            <a:rPr lang="en-GB" sz="1600" dirty="0" smtClean="0">
              <a:solidFill>
                <a:schemeClr val="tx1"/>
              </a:solidFill>
            </a:rPr>
            <a:t>Make it the first option</a:t>
          </a:r>
          <a:endParaRPr lang="en-GB" sz="1600" dirty="0">
            <a:solidFill>
              <a:schemeClr val="tx1"/>
            </a:solidFill>
          </a:endParaRPr>
        </a:p>
      </dgm:t>
    </dgm:pt>
    <dgm:pt modelId="{C668C872-2667-4EF9-97DC-8C180CCBEE5E}" type="parTrans" cxnId="{3F6996F6-411A-4346-B721-31F416707FCE}">
      <dgm:prSet/>
      <dgm:spPr/>
      <dgm:t>
        <a:bodyPr/>
        <a:lstStyle/>
        <a:p>
          <a:endParaRPr lang="en-GB"/>
        </a:p>
      </dgm:t>
    </dgm:pt>
    <dgm:pt modelId="{582E09FD-91B3-482A-9676-4464DCAAADAC}" type="sibTrans" cxnId="{3F6996F6-411A-4346-B721-31F416707FCE}">
      <dgm:prSet/>
      <dgm:spPr/>
      <dgm:t>
        <a:bodyPr/>
        <a:lstStyle/>
        <a:p>
          <a:endParaRPr lang="en-GB"/>
        </a:p>
      </dgm:t>
    </dgm:pt>
    <dgm:pt modelId="{65E2808E-FD8E-4FFE-AE96-E23BB23DCC31}">
      <dgm:prSet custT="1"/>
      <dgm:spPr>
        <a:ln w="28575">
          <a:solidFill>
            <a:schemeClr val="accent1">
              <a:lumMod val="40000"/>
              <a:lumOff val="60000"/>
            </a:schemeClr>
          </a:solidFill>
        </a:ln>
      </dgm:spPr>
      <dgm:t>
        <a:bodyPr/>
        <a:lstStyle/>
        <a:p>
          <a:pPr rtl="0"/>
          <a:r>
            <a:rPr lang="en-GB" sz="1600" dirty="0" smtClean="0">
              <a:solidFill>
                <a:schemeClr val="tx1"/>
              </a:solidFill>
            </a:rPr>
            <a:t>Include a coaching element</a:t>
          </a:r>
          <a:endParaRPr lang="en-GB" sz="1600" dirty="0">
            <a:solidFill>
              <a:schemeClr val="tx1"/>
            </a:solidFill>
          </a:endParaRPr>
        </a:p>
      </dgm:t>
    </dgm:pt>
    <dgm:pt modelId="{FEDC7F81-EF28-4E87-89B2-EF2637F7A07C}" type="parTrans" cxnId="{68EDC18C-B2EB-4B05-9A81-CF0B887152E6}">
      <dgm:prSet/>
      <dgm:spPr/>
      <dgm:t>
        <a:bodyPr/>
        <a:lstStyle/>
        <a:p>
          <a:endParaRPr lang="en-GB"/>
        </a:p>
      </dgm:t>
    </dgm:pt>
    <dgm:pt modelId="{501D19BD-7367-49E4-8CE8-81C8308C9E9C}" type="sibTrans" cxnId="{68EDC18C-B2EB-4B05-9A81-CF0B887152E6}">
      <dgm:prSet/>
      <dgm:spPr/>
      <dgm:t>
        <a:bodyPr/>
        <a:lstStyle/>
        <a:p>
          <a:endParaRPr lang="en-GB"/>
        </a:p>
      </dgm:t>
    </dgm:pt>
    <dgm:pt modelId="{B562185B-1825-4712-9539-B2D96BD8A03D}">
      <dgm:prSet custT="1"/>
      <dgm:spPr>
        <a:ln w="28575">
          <a:solidFill>
            <a:schemeClr val="accent1">
              <a:lumMod val="40000"/>
              <a:lumOff val="60000"/>
            </a:schemeClr>
          </a:solidFill>
        </a:ln>
      </dgm:spPr>
      <dgm:t>
        <a:bodyPr/>
        <a:lstStyle/>
        <a:p>
          <a:pPr rtl="0"/>
          <a:r>
            <a:rPr lang="en-GB" sz="1600" dirty="0" smtClean="0">
              <a:solidFill>
                <a:schemeClr val="tx1"/>
              </a:solidFill>
            </a:rPr>
            <a:t>Make it personal, warm and encouraging</a:t>
          </a:r>
          <a:endParaRPr lang="en-GB" sz="1600" dirty="0">
            <a:solidFill>
              <a:schemeClr val="tx1"/>
            </a:solidFill>
          </a:endParaRPr>
        </a:p>
      </dgm:t>
    </dgm:pt>
    <dgm:pt modelId="{769EEE22-D27B-4ED4-8875-66A51EFE99FA}" type="parTrans" cxnId="{6149E2AF-90D1-4461-9522-463222CBA0AF}">
      <dgm:prSet/>
      <dgm:spPr/>
      <dgm:t>
        <a:bodyPr/>
        <a:lstStyle/>
        <a:p>
          <a:endParaRPr lang="en-GB"/>
        </a:p>
      </dgm:t>
    </dgm:pt>
    <dgm:pt modelId="{E6BA426A-1486-4217-B345-D221F8FE2FD0}" type="sibTrans" cxnId="{6149E2AF-90D1-4461-9522-463222CBA0AF}">
      <dgm:prSet/>
      <dgm:spPr/>
      <dgm:t>
        <a:bodyPr/>
        <a:lstStyle/>
        <a:p>
          <a:endParaRPr lang="en-GB"/>
        </a:p>
      </dgm:t>
    </dgm:pt>
    <dgm:pt modelId="{8B02EF56-05DC-4584-858A-489AAB89CDAA}">
      <dgm:prSet custT="1"/>
      <dgm:spPr>
        <a:ln w="28575">
          <a:solidFill>
            <a:schemeClr val="accent1">
              <a:lumMod val="40000"/>
              <a:lumOff val="60000"/>
            </a:schemeClr>
          </a:solidFill>
        </a:ln>
      </dgm:spPr>
      <dgm:t>
        <a:bodyPr/>
        <a:lstStyle/>
        <a:p>
          <a:pPr rtl="0"/>
          <a:r>
            <a:rPr lang="en-GB" sz="1600" dirty="0" smtClean="0">
              <a:solidFill>
                <a:schemeClr val="tx1"/>
              </a:solidFill>
            </a:rPr>
            <a:t>Make it earned</a:t>
          </a:r>
          <a:endParaRPr lang="en-GB" sz="1600" dirty="0">
            <a:solidFill>
              <a:schemeClr val="tx1"/>
            </a:solidFill>
          </a:endParaRPr>
        </a:p>
      </dgm:t>
    </dgm:pt>
    <dgm:pt modelId="{43DD5DF9-E93F-474B-B355-0417FEE8AC28}" type="parTrans" cxnId="{072B8AD4-54C0-479B-BC97-2DE42A1A9B77}">
      <dgm:prSet/>
      <dgm:spPr/>
      <dgm:t>
        <a:bodyPr/>
        <a:lstStyle/>
        <a:p>
          <a:endParaRPr lang="en-GB"/>
        </a:p>
      </dgm:t>
    </dgm:pt>
    <dgm:pt modelId="{1DCD99BB-F129-4FE9-92E6-DB3271A9BFFE}" type="sibTrans" cxnId="{072B8AD4-54C0-479B-BC97-2DE42A1A9B77}">
      <dgm:prSet/>
      <dgm:spPr/>
      <dgm:t>
        <a:bodyPr/>
        <a:lstStyle/>
        <a:p>
          <a:endParaRPr lang="en-GB"/>
        </a:p>
      </dgm:t>
    </dgm:pt>
    <dgm:pt modelId="{FA3940F4-D77E-422F-88C2-9DD813E1905C}">
      <dgm:prSet custT="1"/>
      <dgm:spPr>
        <a:ln w="28575">
          <a:solidFill>
            <a:schemeClr val="accent1">
              <a:lumMod val="40000"/>
              <a:lumOff val="60000"/>
            </a:schemeClr>
          </a:solidFill>
        </a:ln>
      </dgm:spPr>
      <dgm:t>
        <a:bodyPr/>
        <a:lstStyle/>
        <a:p>
          <a:pPr rtl="0"/>
          <a:r>
            <a:rPr lang="en-GB" sz="1600" dirty="0" smtClean="0">
              <a:solidFill>
                <a:schemeClr val="tx1"/>
              </a:solidFill>
            </a:rPr>
            <a:t>Beware of unintentional punishment</a:t>
          </a:r>
          <a:endParaRPr lang="en-GB" sz="1600" dirty="0">
            <a:solidFill>
              <a:schemeClr val="tx1"/>
            </a:solidFill>
          </a:endParaRPr>
        </a:p>
      </dgm:t>
    </dgm:pt>
    <dgm:pt modelId="{0E21AD55-DC35-4FCB-BB57-04FD39E155AC}" type="parTrans" cxnId="{23FD1F59-9FAA-419C-8266-705C125ED044}">
      <dgm:prSet/>
      <dgm:spPr/>
      <dgm:t>
        <a:bodyPr/>
        <a:lstStyle/>
        <a:p>
          <a:endParaRPr lang="en-GB"/>
        </a:p>
      </dgm:t>
    </dgm:pt>
    <dgm:pt modelId="{97872C0C-F925-47B0-8212-44CB4738BEAA}" type="sibTrans" cxnId="{23FD1F59-9FAA-419C-8266-705C125ED044}">
      <dgm:prSet/>
      <dgm:spPr/>
      <dgm:t>
        <a:bodyPr/>
        <a:lstStyle/>
        <a:p>
          <a:endParaRPr lang="en-GB"/>
        </a:p>
      </dgm:t>
    </dgm:pt>
    <dgm:pt modelId="{D37D9991-C569-4C62-B225-37867D88BC96}">
      <dgm:prSet custT="1"/>
      <dgm:spPr>
        <a:ln w="28575">
          <a:solidFill>
            <a:schemeClr val="accent1">
              <a:lumMod val="40000"/>
              <a:lumOff val="60000"/>
            </a:schemeClr>
          </a:solidFill>
        </a:ln>
      </dgm:spPr>
      <dgm:t>
        <a:bodyPr/>
        <a:lstStyle/>
        <a:p>
          <a:pPr rtl="0"/>
          <a:r>
            <a:rPr lang="en-GB" sz="1600" dirty="0" smtClean="0">
              <a:solidFill>
                <a:schemeClr val="tx1"/>
              </a:solidFill>
            </a:rPr>
            <a:t>Help each other</a:t>
          </a:r>
          <a:endParaRPr lang="en-GB" sz="1600" dirty="0">
            <a:solidFill>
              <a:schemeClr val="tx1"/>
            </a:solidFill>
          </a:endParaRPr>
        </a:p>
      </dgm:t>
    </dgm:pt>
    <dgm:pt modelId="{F3EB7C52-F23B-4EE6-8182-50DF8206E9F4}" type="parTrans" cxnId="{6DA456C3-5BB6-45E7-AE6A-E2870EC12975}">
      <dgm:prSet/>
      <dgm:spPr/>
      <dgm:t>
        <a:bodyPr/>
        <a:lstStyle/>
        <a:p>
          <a:endParaRPr lang="en-GB"/>
        </a:p>
      </dgm:t>
    </dgm:pt>
    <dgm:pt modelId="{E6D64AB6-44E7-4B4F-950A-67F95D0F463C}" type="sibTrans" cxnId="{6DA456C3-5BB6-45E7-AE6A-E2870EC12975}">
      <dgm:prSet/>
      <dgm:spPr/>
      <dgm:t>
        <a:bodyPr/>
        <a:lstStyle/>
        <a:p>
          <a:endParaRPr lang="en-GB"/>
        </a:p>
      </dgm:t>
    </dgm:pt>
    <dgm:pt modelId="{9276E5BA-6251-4F56-96EC-DA334616870F}" type="pres">
      <dgm:prSet presAssocID="{4F6DC023-8D90-4035-B93F-963453E2A199}" presName="diagram" presStyleCnt="0">
        <dgm:presLayoutVars>
          <dgm:dir/>
          <dgm:resizeHandles val="exact"/>
        </dgm:presLayoutVars>
      </dgm:prSet>
      <dgm:spPr/>
      <dgm:t>
        <a:bodyPr/>
        <a:lstStyle/>
        <a:p>
          <a:endParaRPr lang="en-US"/>
        </a:p>
      </dgm:t>
    </dgm:pt>
    <dgm:pt modelId="{4181F804-1721-48C2-AE39-95664C76FE21}" type="pres">
      <dgm:prSet presAssocID="{805EFD13-74B2-4B41-9166-17EA46CDEE2B}" presName="node" presStyleLbl="node1" presStyleIdx="0" presStyleCnt="12">
        <dgm:presLayoutVars>
          <dgm:bulletEnabled val="1"/>
        </dgm:presLayoutVars>
      </dgm:prSet>
      <dgm:spPr/>
      <dgm:t>
        <a:bodyPr/>
        <a:lstStyle/>
        <a:p>
          <a:endParaRPr lang="en-US"/>
        </a:p>
      </dgm:t>
    </dgm:pt>
    <dgm:pt modelId="{9E4547C1-DC73-4FF0-BECA-FB0F43EABB76}" type="pres">
      <dgm:prSet presAssocID="{F27DD408-AB3B-4756-A5CF-599348087D73}" presName="sibTrans" presStyleCnt="0"/>
      <dgm:spPr/>
      <dgm:t>
        <a:bodyPr/>
        <a:lstStyle/>
        <a:p>
          <a:endParaRPr lang="en-GB"/>
        </a:p>
      </dgm:t>
    </dgm:pt>
    <dgm:pt modelId="{EB2AD1AA-E93A-4B74-9D5A-70DEE184D3E4}" type="pres">
      <dgm:prSet presAssocID="{48B966EA-37F3-4D8B-ABE2-2627BFDA5158}" presName="node" presStyleLbl="node1" presStyleIdx="1" presStyleCnt="12">
        <dgm:presLayoutVars>
          <dgm:bulletEnabled val="1"/>
        </dgm:presLayoutVars>
      </dgm:prSet>
      <dgm:spPr/>
      <dgm:t>
        <a:bodyPr/>
        <a:lstStyle/>
        <a:p>
          <a:endParaRPr lang="en-US"/>
        </a:p>
      </dgm:t>
    </dgm:pt>
    <dgm:pt modelId="{D45474A2-7FBC-45F0-BDD5-2BAC9E1F3C31}" type="pres">
      <dgm:prSet presAssocID="{EF2051BF-4FCE-46C5-BD95-EC943D332C34}" presName="sibTrans" presStyleCnt="0"/>
      <dgm:spPr/>
      <dgm:t>
        <a:bodyPr/>
        <a:lstStyle/>
        <a:p>
          <a:endParaRPr lang="en-GB"/>
        </a:p>
      </dgm:t>
    </dgm:pt>
    <dgm:pt modelId="{06E28427-28FF-4C86-A9EB-C084E24F7219}" type="pres">
      <dgm:prSet presAssocID="{1AC59D3B-0C99-4072-8AF4-5294107AB8B2}" presName="node" presStyleLbl="node1" presStyleIdx="2" presStyleCnt="12">
        <dgm:presLayoutVars>
          <dgm:bulletEnabled val="1"/>
        </dgm:presLayoutVars>
      </dgm:prSet>
      <dgm:spPr/>
      <dgm:t>
        <a:bodyPr/>
        <a:lstStyle/>
        <a:p>
          <a:endParaRPr lang="en-US"/>
        </a:p>
      </dgm:t>
    </dgm:pt>
    <dgm:pt modelId="{1296850B-FE88-4EBF-86AC-BC6F47CC8B35}" type="pres">
      <dgm:prSet presAssocID="{2133AA4C-CEA4-4BC4-9A44-F7D2F77A08B0}" presName="sibTrans" presStyleCnt="0"/>
      <dgm:spPr/>
      <dgm:t>
        <a:bodyPr/>
        <a:lstStyle/>
        <a:p>
          <a:endParaRPr lang="en-GB"/>
        </a:p>
      </dgm:t>
    </dgm:pt>
    <dgm:pt modelId="{8373817F-88B5-4C68-B12D-7894C7523164}" type="pres">
      <dgm:prSet presAssocID="{44E34F0F-4999-441D-85AB-0CF55AD35068}" presName="node" presStyleLbl="node1" presStyleIdx="3" presStyleCnt="12">
        <dgm:presLayoutVars>
          <dgm:bulletEnabled val="1"/>
        </dgm:presLayoutVars>
      </dgm:prSet>
      <dgm:spPr/>
      <dgm:t>
        <a:bodyPr/>
        <a:lstStyle/>
        <a:p>
          <a:endParaRPr lang="en-US"/>
        </a:p>
      </dgm:t>
    </dgm:pt>
    <dgm:pt modelId="{9D114C87-1143-422E-B032-1B7D1246578E}" type="pres">
      <dgm:prSet presAssocID="{C31E5387-FBF2-4BE9-BF0E-7B9B27B30600}" presName="sibTrans" presStyleCnt="0"/>
      <dgm:spPr/>
      <dgm:t>
        <a:bodyPr/>
        <a:lstStyle/>
        <a:p>
          <a:endParaRPr lang="en-GB"/>
        </a:p>
      </dgm:t>
    </dgm:pt>
    <dgm:pt modelId="{38CFCDE9-A49D-4F73-A3D0-A38CD19A8FFA}" type="pres">
      <dgm:prSet presAssocID="{986CEB45-6ED9-4CEC-8970-0BF80D1D6FEB}" presName="node" presStyleLbl="node1" presStyleIdx="4" presStyleCnt="12">
        <dgm:presLayoutVars>
          <dgm:bulletEnabled val="1"/>
        </dgm:presLayoutVars>
      </dgm:prSet>
      <dgm:spPr/>
      <dgm:t>
        <a:bodyPr/>
        <a:lstStyle/>
        <a:p>
          <a:endParaRPr lang="en-US"/>
        </a:p>
      </dgm:t>
    </dgm:pt>
    <dgm:pt modelId="{0CAE9194-083B-4EC8-B3AF-B1D9B3A251F1}" type="pres">
      <dgm:prSet presAssocID="{FC24D5CD-CDE8-4F5B-8E18-638A3456F9F8}" presName="sibTrans" presStyleCnt="0"/>
      <dgm:spPr/>
      <dgm:t>
        <a:bodyPr/>
        <a:lstStyle/>
        <a:p>
          <a:endParaRPr lang="en-GB"/>
        </a:p>
      </dgm:t>
    </dgm:pt>
    <dgm:pt modelId="{94F31304-E697-486A-9C16-CB75849E0AB3}" type="pres">
      <dgm:prSet presAssocID="{3A1D143B-78F2-43FD-A782-635DF47A1A4E}" presName="node" presStyleLbl="node1" presStyleIdx="5" presStyleCnt="12" custLinFactNeighborX="-507" custLinFactNeighborY="-2118">
        <dgm:presLayoutVars>
          <dgm:bulletEnabled val="1"/>
        </dgm:presLayoutVars>
      </dgm:prSet>
      <dgm:spPr/>
      <dgm:t>
        <a:bodyPr/>
        <a:lstStyle/>
        <a:p>
          <a:endParaRPr lang="en-US"/>
        </a:p>
      </dgm:t>
    </dgm:pt>
    <dgm:pt modelId="{C9FD1517-7C24-4693-A400-02F2E6725B63}" type="pres">
      <dgm:prSet presAssocID="{580138D3-5818-4DD2-AC53-A3C5F557F8C1}" presName="sibTrans" presStyleCnt="0"/>
      <dgm:spPr/>
      <dgm:t>
        <a:bodyPr/>
        <a:lstStyle/>
        <a:p>
          <a:endParaRPr lang="en-GB"/>
        </a:p>
      </dgm:t>
    </dgm:pt>
    <dgm:pt modelId="{2E00F5F3-A9D9-497C-81DC-09DF32EC1E86}" type="pres">
      <dgm:prSet presAssocID="{002A0DA0-A9ED-4D12-A57A-313DF5735B7A}" presName="node" presStyleLbl="node1" presStyleIdx="6" presStyleCnt="12">
        <dgm:presLayoutVars>
          <dgm:bulletEnabled val="1"/>
        </dgm:presLayoutVars>
      </dgm:prSet>
      <dgm:spPr/>
      <dgm:t>
        <a:bodyPr/>
        <a:lstStyle/>
        <a:p>
          <a:endParaRPr lang="en-US"/>
        </a:p>
      </dgm:t>
    </dgm:pt>
    <dgm:pt modelId="{D44B3638-1257-4B95-A438-DED7D89A1421}" type="pres">
      <dgm:prSet presAssocID="{582E09FD-91B3-482A-9676-4464DCAAADAC}" presName="sibTrans" presStyleCnt="0"/>
      <dgm:spPr/>
      <dgm:t>
        <a:bodyPr/>
        <a:lstStyle/>
        <a:p>
          <a:endParaRPr lang="en-GB"/>
        </a:p>
      </dgm:t>
    </dgm:pt>
    <dgm:pt modelId="{470F024E-E4B2-4CE2-B868-D7D96F0EA740}" type="pres">
      <dgm:prSet presAssocID="{65E2808E-FD8E-4FFE-AE96-E23BB23DCC31}" presName="node" presStyleLbl="node1" presStyleIdx="7" presStyleCnt="12">
        <dgm:presLayoutVars>
          <dgm:bulletEnabled val="1"/>
        </dgm:presLayoutVars>
      </dgm:prSet>
      <dgm:spPr/>
      <dgm:t>
        <a:bodyPr/>
        <a:lstStyle/>
        <a:p>
          <a:endParaRPr lang="en-US"/>
        </a:p>
      </dgm:t>
    </dgm:pt>
    <dgm:pt modelId="{692CBADE-76DE-4CD2-BE58-9496C7643CCC}" type="pres">
      <dgm:prSet presAssocID="{501D19BD-7367-49E4-8CE8-81C8308C9E9C}" presName="sibTrans" presStyleCnt="0"/>
      <dgm:spPr/>
      <dgm:t>
        <a:bodyPr/>
        <a:lstStyle/>
        <a:p>
          <a:endParaRPr lang="en-GB"/>
        </a:p>
      </dgm:t>
    </dgm:pt>
    <dgm:pt modelId="{3082B6E6-4335-4DEC-9FA5-B27A4ADEADD2}" type="pres">
      <dgm:prSet presAssocID="{B562185B-1825-4712-9539-B2D96BD8A03D}" presName="node" presStyleLbl="node1" presStyleIdx="8" presStyleCnt="12">
        <dgm:presLayoutVars>
          <dgm:bulletEnabled val="1"/>
        </dgm:presLayoutVars>
      </dgm:prSet>
      <dgm:spPr/>
      <dgm:t>
        <a:bodyPr/>
        <a:lstStyle/>
        <a:p>
          <a:endParaRPr lang="en-US"/>
        </a:p>
      </dgm:t>
    </dgm:pt>
    <dgm:pt modelId="{4D57B364-8A6B-48CF-ABA7-C50B077F1F21}" type="pres">
      <dgm:prSet presAssocID="{E6BA426A-1486-4217-B345-D221F8FE2FD0}" presName="sibTrans" presStyleCnt="0"/>
      <dgm:spPr/>
      <dgm:t>
        <a:bodyPr/>
        <a:lstStyle/>
        <a:p>
          <a:endParaRPr lang="en-GB"/>
        </a:p>
      </dgm:t>
    </dgm:pt>
    <dgm:pt modelId="{8DA636DD-B30A-4FB4-8433-0FCED8200CB7}" type="pres">
      <dgm:prSet presAssocID="{8B02EF56-05DC-4584-858A-489AAB89CDAA}" presName="node" presStyleLbl="node1" presStyleIdx="9" presStyleCnt="12">
        <dgm:presLayoutVars>
          <dgm:bulletEnabled val="1"/>
        </dgm:presLayoutVars>
      </dgm:prSet>
      <dgm:spPr/>
      <dgm:t>
        <a:bodyPr/>
        <a:lstStyle/>
        <a:p>
          <a:endParaRPr lang="en-US"/>
        </a:p>
      </dgm:t>
    </dgm:pt>
    <dgm:pt modelId="{27F87DE6-1431-4A2C-B188-DC16D18DD7D3}" type="pres">
      <dgm:prSet presAssocID="{1DCD99BB-F129-4FE9-92E6-DB3271A9BFFE}" presName="sibTrans" presStyleCnt="0"/>
      <dgm:spPr/>
      <dgm:t>
        <a:bodyPr/>
        <a:lstStyle/>
        <a:p>
          <a:endParaRPr lang="en-GB"/>
        </a:p>
      </dgm:t>
    </dgm:pt>
    <dgm:pt modelId="{6924BFA5-B5CE-44B4-B5AB-E12A43F7A287}" type="pres">
      <dgm:prSet presAssocID="{FA3940F4-D77E-422F-88C2-9DD813E1905C}" presName="node" presStyleLbl="node1" presStyleIdx="10" presStyleCnt="12">
        <dgm:presLayoutVars>
          <dgm:bulletEnabled val="1"/>
        </dgm:presLayoutVars>
      </dgm:prSet>
      <dgm:spPr/>
      <dgm:t>
        <a:bodyPr/>
        <a:lstStyle/>
        <a:p>
          <a:endParaRPr lang="en-US"/>
        </a:p>
      </dgm:t>
    </dgm:pt>
    <dgm:pt modelId="{49F0A345-7C56-4269-9623-EC6631A4D05B}" type="pres">
      <dgm:prSet presAssocID="{97872C0C-F925-47B0-8212-44CB4738BEAA}" presName="sibTrans" presStyleCnt="0"/>
      <dgm:spPr/>
      <dgm:t>
        <a:bodyPr/>
        <a:lstStyle/>
        <a:p>
          <a:endParaRPr lang="en-GB"/>
        </a:p>
      </dgm:t>
    </dgm:pt>
    <dgm:pt modelId="{2BEAFA3A-B070-46F9-891A-C01AFC29439D}" type="pres">
      <dgm:prSet presAssocID="{D37D9991-C569-4C62-B225-37867D88BC96}" presName="node" presStyleLbl="node1" presStyleIdx="11" presStyleCnt="12">
        <dgm:presLayoutVars>
          <dgm:bulletEnabled val="1"/>
        </dgm:presLayoutVars>
      </dgm:prSet>
      <dgm:spPr/>
      <dgm:t>
        <a:bodyPr/>
        <a:lstStyle/>
        <a:p>
          <a:endParaRPr lang="en-US"/>
        </a:p>
      </dgm:t>
    </dgm:pt>
  </dgm:ptLst>
  <dgm:cxnLst>
    <dgm:cxn modelId="{D71945FD-0734-496F-B463-A7D927B08D63}" srcId="{4F6DC023-8D90-4035-B93F-963453E2A199}" destId="{1AC59D3B-0C99-4072-8AF4-5294107AB8B2}" srcOrd="2" destOrd="0" parTransId="{6407108C-F59A-405A-8191-5DF862ACC84B}" sibTransId="{2133AA4C-CEA4-4BC4-9A44-F7D2F77A08B0}"/>
    <dgm:cxn modelId="{072B8AD4-54C0-479B-BC97-2DE42A1A9B77}" srcId="{4F6DC023-8D90-4035-B93F-963453E2A199}" destId="{8B02EF56-05DC-4584-858A-489AAB89CDAA}" srcOrd="9" destOrd="0" parTransId="{43DD5DF9-E93F-474B-B355-0417FEE8AC28}" sibTransId="{1DCD99BB-F129-4FE9-92E6-DB3271A9BFFE}"/>
    <dgm:cxn modelId="{85E36D85-A319-4900-8E36-6AE730F35D2C}" type="presOf" srcId="{B562185B-1825-4712-9539-B2D96BD8A03D}" destId="{3082B6E6-4335-4DEC-9FA5-B27A4ADEADD2}" srcOrd="0" destOrd="0" presId="urn:microsoft.com/office/officeart/2005/8/layout/default#3"/>
    <dgm:cxn modelId="{FD0B36EC-F37F-4423-ACBC-08F7799877B7}" srcId="{4F6DC023-8D90-4035-B93F-963453E2A199}" destId="{986CEB45-6ED9-4CEC-8970-0BF80D1D6FEB}" srcOrd="4" destOrd="0" parTransId="{0AFD10AF-306D-4F9F-B5D7-6FB8FEF8826D}" sibTransId="{FC24D5CD-CDE8-4F5B-8E18-638A3456F9F8}"/>
    <dgm:cxn modelId="{E34E6679-05DB-488F-B8A0-3E5871840C17}" type="presOf" srcId="{805EFD13-74B2-4B41-9166-17EA46CDEE2B}" destId="{4181F804-1721-48C2-AE39-95664C76FE21}" srcOrd="0" destOrd="0" presId="urn:microsoft.com/office/officeart/2005/8/layout/default#3"/>
    <dgm:cxn modelId="{2990585F-1BD5-424A-AD81-AE498281A390}" srcId="{4F6DC023-8D90-4035-B93F-963453E2A199}" destId="{3A1D143B-78F2-43FD-A782-635DF47A1A4E}" srcOrd="5" destOrd="0" parTransId="{92BB8902-6D44-4C45-A6B7-8F4A1ADF7E8C}" sibTransId="{580138D3-5818-4DD2-AC53-A3C5F557F8C1}"/>
    <dgm:cxn modelId="{3F6996F6-411A-4346-B721-31F416707FCE}" srcId="{4F6DC023-8D90-4035-B93F-963453E2A199}" destId="{002A0DA0-A9ED-4D12-A57A-313DF5735B7A}" srcOrd="6" destOrd="0" parTransId="{C668C872-2667-4EF9-97DC-8C180CCBEE5E}" sibTransId="{582E09FD-91B3-482A-9676-4464DCAAADAC}"/>
    <dgm:cxn modelId="{FFCD14DF-0FE3-4460-9458-49236545736D}" type="presOf" srcId="{986CEB45-6ED9-4CEC-8970-0BF80D1D6FEB}" destId="{38CFCDE9-A49D-4F73-A3D0-A38CD19A8FFA}" srcOrd="0" destOrd="0" presId="urn:microsoft.com/office/officeart/2005/8/layout/default#3"/>
    <dgm:cxn modelId="{A4E84227-8415-467E-B16E-D7936DF98F12}" type="presOf" srcId="{1AC59D3B-0C99-4072-8AF4-5294107AB8B2}" destId="{06E28427-28FF-4C86-A9EB-C084E24F7219}" srcOrd="0" destOrd="0" presId="urn:microsoft.com/office/officeart/2005/8/layout/default#3"/>
    <dgm:cxn modelId="{23FD1F59-9FAA-419C-8266-705C125ED044}" srcId="{4F6DC023-8D90-4035-B93F-963453E2A199}" destId="{FA3940F4-D77E-422F-88C2-9DD813E1905C}" srcOrd="10" destOrd="0" parTransId="{0E21AD55-DC35-4FCB-BB57-04FD39E155AC}" sibTransId="{97872C0C-F925-47B0-8212-44CB4738BEAA}"/>
    <dgm:cxn modelId="{BA3736EE-E7A7-44F0-A798-62ED164A2A1A}" type="presOf" srcId="{002A0DA0-A9ED-4D12-A57A-313DF5735B7A}" destId="{2E00F5F3-A9D9-497C-81DC-09DF32EC1E86}" srcOrd="0" destOrd="0" presId="urn:microsoft.com/office/officeart/2005/8/layout/default#3"/>
    <dgm:cxn modelId="{59011BE6-10CC-459B-A996-39522DB19B48}" type="presOf" srcId="{8B02EF56-05DC-4584-858A-489AAB89CDAA}" destId="{8DA636DD-B30A-4FB4-8433-0FCED8200CB7}" srcOrd="0" destOrd="0" presId="urn:microsoft.com/office/officeart/2005/8/layout/default#3"/>
    <dgm:cxn modelId="{77E918C4-05DD-4C5F-A92D-9F9ADF8C94FE}" type="presOf" srcId="{65E2808E-FD8E-4FFE-AE96-E23BB23DCC31}" destId="{470F024E-E4B2-4CE2-B868-D7D96F0EA740}" srcOrd="0" destOrd="0" presId="urn:microsoft.com/office/officeart/2005/8/layout/default#3"/>
    <dgm:cxn modelId="{B39C1CB8-57DB-4AAA-9105-FBE736C08474}" type="presOf" srcId="{D37D9991-C569-4C62-B225-37867D88BC96}" destId="{2BEAFA3A-B070-46F9-891A-C01AFC29439D}" srcOrd="0" destOrd="0" presId="urn:microsoft.com/office/officeart/2005/8/layout/default#3"/>
    <dgm:cxn modelId="{5175F732-0A09-413C-B98A-175656D4A8BC}" type="presOf" srcId="{44E34F0F-4999-441D-85AB-0CF55AD35068}" destId="{8373817F-88B5-4C68-B12D-7894C7523164}" srcOrd="0" destOrd="0" presId="urn:microsoft.com/office/officeart/2005/8/layout/default#3"/>
    <dgm:cxn modelId="{8DF14C06-2132-4EB5-B8F8-6A297CD5E62B}" srcId="{4F6DC023-8D90-4035-B93F-963453E2A199}" destId="{44E34F0F-4999-441D-85AB-0CF55AD35068}" srcOrd="3" destOrd="0" parTransId="{F4F5210F-544F-414D-8267-602A470A7A43}" sibTransId="{C31E5387-FBF2-4BE9-BF0E-7B9B27B30600}"/>
    <dgm:cxn modelId="{51F22035-AE9B-4C64-9D1E-354125CBE46C}" type="presOf" srcId="{4F6DC023-8D90-4035-B93F-963453E2A199}" destId="{9276E5BA-6251-4F56-96EC-DA334616870F}" srcOrd="0" destOrd="0" presId="urn:microsoft.com/office/officeart/2005/8/layout/default#3"/>
    <dgm:cxn modelId="{BA8BFB35-4048-4920-9BF8-B8B2A4D96989}" srcId="{4F6DC023-8D90-4035-B93F-963453E2A199}" destId="{805EFD13-74B2-4B41-9166-17EA46CDEE2B}" srcOrd="0" destOrd="0" parTransId="{EF667CC2-C6CC-4DAF-8ECD-E0F10C4E6979}" sibTransId="{F27DD408-AB3B-4756-A5CF-599348087D73}"/>
    <dgm:cxn modelId="{FB1097F3-4F0C-4721-AA75-ABC2BC2CF1BB}" type="presOf" srcId="{3A1D143B-78F2-43FD-A782-635DF47A1A4E}" destId="{94F31304-E697-486A-9C16-CB75849E0AB3}" srcOrd="0" destOrd="0" presId="urn:microsoft.com/office/officeart/2005/8/layout/default#3"/>
    <dgm:cxn modelId="{6149E2AF-90D1-4461-9522-463222CBA0AF}" srcId="{4F6DC023-8D90-4035-B93F-963453E2A199}" destId="{B562185B-1825-4712-9539-B2D96BD8A03D}" srcOrd="8" destOrd="0" parTransId="{769EEE22-D27B-4ED4-8875-66A51EFE99FA}" sibTransId="{E6BA426A-1486-4217-B345-D221F8FE2FD0}"/>
    <dgm:cxn modelId="{43D7DC34-DA0A-4B5F-9BD1-5A7BB7D5F413}" srcId="{4F6DC023-8D90-4035-B93F-963453E2A199}" destId="{48B966EA-37F3-4D8B-ABE2-2627BFDA5158}" srcOrd="1" destOrd="0" parTransId="{9B02E318-1C46-4E1F-AADB-A33911DF6837}" sibTransId="{EF2051BF-4FCE-46C5-BD95-EC943D332C34}"/>
    <dgm:cxn modelId="{6DA456C3-5BB6-45E7-AE6A-E2870EC12975}" srcId="{4F6DC023-8D90-4035-B93F-963453E2A199}" destId="{D37D9991-C569-4C62-B225-37867D88BC96}" srcOrd="11" destOrd="0" parTransId="{F3EB7C52-F23B-4EE6-8182-50DF8206E9F4}" sibTransId="{E6D64AB6-44E7-4B4F-950A-67F95D0F463C}"/>
    <dgm:cxn modelId="{68EDC18C-B2EB-4B05-9A81-CF0B887152E6}" srcId="{4F6DC023-8D90-4035-B93F-963453E2A199}" destId="{65E2808E-FD8E-4FFE-AE96-E23BB23DCC31}" srcOrd="7" destOrd="0" parTransId="{FEDC7F81-EF28-4E87-89B2-EF2637F7A07C}" sibTransId="{501D19BD-7367-49E4-8CE8-81C8308C9E9C}"/>
    <dgm:cxn modelId="{E2B60CEF-0DDD-4243-8AF3-E6BFAE3212D8}" type="presOf" srcId="{FA3940F4-D77E-422F-88C2-9DD813E1905C}" destId="{6924BFA5-B5CE-44B4-B5AB-E12A43F7A287}" srcOrd="0" destOrd="0" presId="urn:microsoft.com/office/officeart/2005/8/layout/default#3"/>
    <dgm:cxn modelId="{1F90DE50-B26C-4E5B-BC60-D1C92764C92C}" type="presOf" srcId="{48B966EA-37F3-4D8B-ABE2-2627BFDA5158}" destId="{EB2AD1AA-E93A-4B74-9D5A-70DEE184D3E4}" srcOrd="0" destOrd="0" presId="urn:microsoft.com/office/officeart/2005/8/layout/default#3"/>
    <dgm:cxn modelId="{39A34895-91E4-4F85-A5FD-3871C0919BCD}" type="presParOf" srcId="{9276E5BA-6251-4F56-96EC-DA334616870F}" destId="{4181F804-1721-48C2-AE39-95664C76FE21}" srcOrd="0" destOrd="0" presId="urn:microsoft.com/office/officeart/2005/8/layout/default#3"/>
    <dgm:cxn modelId="{07933CD2-7264-411D-B5F2-9ECDBDBFC9AF}" type="presParOf" srcId="{9276E5BA-6251-4F56-96EC-DA334616870F}" destId="{9E4547C1-DC73-4FF0-BECA-FB0F43EABB76}" srcOrd="1" destOrd="0" presId="urn:microsoft.com/office/officeart/2005/8/layout/default#3"/>
    <dgm:cxn modelId="{56FCD9C1-D8B7-4C4F-9F90-D55F3A2A2D34}" type="presParOf" srcId="{9276E5BA-6251-4F56-96EC-DA334616870F}" destId="{EB2AD1AA-E93A-4B74-9D5A-70DEE184D3E4}" srcOrd="2" destOrd="0" presId="urn:microsoft.com/office/officeart/2005/8/layout/default#3"/>
    <dgm:cxn modelId="{6F8293DC-69DD-4F9D-A044-3342016A2A2F}" type="presParOf" srcId="{9276E5BA-6251-4F56-96EC-DA334616870F}" destId="{D45474A2-7FBC-45F0-BDD5-2BAC9E1F3C31}" srcOrd="3" destOrd="0" presId="urn:microsoft.com/office/officeart/2005/8/layout/default#3"/>
    <dgm:cxn modelId="{C4DC6879-48C8-4A90-965A-E6BDD1D0B7DE}" type="presParOf" srcId="{9276E5BA-6251-4F56-96EC-DA334616870F}" destId="{06E28427-28FF-4C86-A9EB-C084E24F7219}" srcOrd="4" destOrd="0" presId="urn:microsoft.com/office/officeart/2005/8/layout/default#3"/>
    <dgm:cxn modelId="{9EEA90BC-004B-4AEB-8EFC-82E85607A3A7}" type="presParOf" srcId="{9276E5BA-6251-4F56-96EC-DA334616870F}" destId="{1296850B-FE88-4EBF-86AC-BC6F47CC8B35}" srcOrd="5" destOrd="0" presId="urn:microsoft.com/office/officeart/2005/8/layout/default#3"/>
    <dgm:cxn modelId="{8089E5C3-DAB0-4E01-9661-609476FD33FA}" type="presParOf" srcId="{9276E5BA-6251-4F56-96EC-DA334616870F}" destId="{8373817F-88B5-4C68-B12D-7894C7523164}" srcOrd="6" destOrd="0" presId="urn:microsoft.com/office/officeart/2005/8/layout/default#3"/>
    <dgm:cxn modelId="{5DAF29FA-D527-4627-9123-1D9DECF071AD}" type="presParOf" srcId="{9276E5BA-6251-4F56-96EC-DA334616870F}" destId="{9D114C87-1143-422E-B032-1B7D1246578E}" srcOrd="7" destOrd="0" presId="urn:microsoft.com/office/officeart/2005/8/layout/default#3"/>
    <dgm:cxn modelId="{35ED9734-9FC0-4045-AA2F-196A5EDFFBBB}" type="presParOf" srcId="{9276E5BA-6251-4F56-96EC-DA334616870F}" destId="{38CFCDE9-A49D-4F73-A3D0-A38CD19A8FFA}" srcOrd="8" destOrd="0" presId="urn:microsoft.com/office/officeart/2005/8/layout/default#3"/>
    <dgm:cxn modelId="{C8717791-EA4A-4B91-A43F-C331A1261955}" type="presParOf" srcId="{9276E5BA-6251-4F56-96EC-DA334616870F}" destId="{0CAE9194-083B-4EC8-B3AF-B1D9B3A251F1}" srcOrd="9" destOrd="0" presId="urn:microsoft.com/office/officeart/2005/8/layout/default#3"/>
    <dgm:cxn modelId="{BBCD1D9A-EA63-4529-BF73-69264DCD3449}" type="presParOf" srcId="{9276E5BA-6251-4F56-96EC-DA334616870F}" destId="{94F31304-E697-486A-9C16-CB75849E0AB3}" srcOrd="10" destOrd="0" presId="urn:microsoft.com/office/officeart/2005/8/layout/default#3"/>
    <dgm:cxn modelId="{E727A759-4B44-4652-A9DB-F97D283B32BC}" type="presParOf" srcId="{9276E5BA-6251-4F56-96EC-DA334616870F}" destId="{C9FD1517-7C24-4693-A400-02F2E6725B63}" srcOrd="11" destOrd="0" presId="urn:microsoft.com/office/officeart/2005/8/layout/default#3"/>
    <dgm:cxn modelId="{CE1C8E41-D9B4-4647-8F7B-C24EA7EAB3B3}" type="presParOf" srcId="{9276E5BA-6251-4F56-96EC-DA334616870F}" destId="{2E00F5F3-A9D9-497C-81DC-09DF32EC1E86}" srcOrd="12" destOrd="0" presId="urn:microsoft.com/office/officeart/2005/8/layout/default#3"/>
    <dgm:cxn modelId="{676A0A27-44F9-4212-B800-A3BF1F6A704D}" type="presParOf" srcId="{9276E5BA-6251-4F56-96EC-DA334616870F}" destId="{D44B3638-1257-4B95-A438-DED7D89A1421}" srcOrd="13" destOrd="0" presId="urn:microsoft.com/office/officeart/2005/8/layout/default#3"/>
    <dgm:cxn modelId="{EFA8D992-B8CE-4871-800E-21F2E097020E}" type="presParOf" srcId="{9276E5BA-6251-4F56-96EC-DA334616870F}" destId="{470F024E-E4B2-4CE2-B868-D7D96F0EA740}" srcOrd="14" destOrd="0" presId="urn:microsoft.com/office/officeart/2005/8/layout/default#3"/>
    <dgm:cxn modelId="{1D8DED0B-E33D-4507-AC88-B36BC7D4D4EE}" type="presParOf" srcId="{9276E5BA-6251-4F56-96EC-DA334616870F}" destId="{692CBADE-76DE-4CD2-BE58-9496C7643CCC}" srcOrd="15" destOrd="0" presId="urn:microsoft.com/office/officeart/2005/8/layout/default#3"/>
    <dgm:cxn modelId="{C2C661A9-06D4-49CC-AA42-559EE830B94B}" type="presParOf" srcId="{9276E5BA-6251-4F56-96EC-DA334616870F}" destId="{3082B6E6-4335-4DEC-9FA5-B27A4ADEADD2}" srcOrd="16" destOrd="0" presId="urn:microsoft.com/office/officeart/2005/8/layout/default#3"/>
    <dgm:cxn modelId="{3C0C153D-5654-4FDB-9A7A-9AAF9A39AD47}" type="presParOf" srcId="{9276E5BA-6251-4F56-96EC-DA334616870F}" destId="{4D57B364-8A6B-48CF-ABA7-C50B077F1F21}" srcOrd="17" destOrd="0" presId="urn:microsoft.com/office/officeart/2005/8/layout/default#3"/>
    <dgm:cxn modelId="{53FFFC1D-B4F0-4648-B2F6-B37F046FFD5A}" type="presParOf" srcId="{9276E5BA-6251-4F56-96EC-DA334616870F}" destId="{8DA636DD-B30A-4FB4-8433-0FCED8200CB7}" srcOrd="18" destOrd="0" presId="urn:microsoft.com/office/officeart/2005/8/layout/default#3"/>
    <dgm:cxn modelId="{1F19935C-BC28-47E5-91A2-A33F5A4CA710}" type="presParOf" srcId="{9276E5BA-6251-4F56-96EC-DA334616870F}" destId="{27F87DE6-1431-4A2C-B188-DC16D18DD7D3}" srcOrd="19" destOrd="0" presId="urn:microsoft.com/office/officeart/2005/8/layout/default#3"/>
    <dgm:cxn modelId="{065CB4E5-1DF1-48DE-96D5-04E6D9BD84C0}" type="presParOf" srcId="{9276E5BA-6251-4F56-96EC-DA334616870F}" destId="{6924BFA5-B5CE-44B4-B5AB-E12A43F7A287}" srcOrd="20" destOrd="0" presId="urn:microsoft.com/office/officeart/2005/8/layout/default#3"/>
    <dgm:cxn modelId="{6FEE7C7B-5B23-4ECE-9AE0-4AD5C89DFCC4}" type="presParOf" srcId="{9276E5BA-6251-4F56-96EC-DA334616870F}" destId="{49F0A345-7C56-4269-9623-EC6631A4D05B}" srcOrd="21" destOrd="0" presId="urn:microsoft.com/office/officeart/2005/8/layout/default#3"/>
    <dgm:cxn modelId="{7785E1C5-EFAE-4884-B151-F51C7D5B621A}" type="presParOf" srcId="{9276E5BA-6251-4F56-96EC-DA334616870F}" destId="{2BEAFA3A-B070-46F9-891A-C01AFC29439D}" srcOrd="22" destOrd="0" presId="urn:microsoft.com/office/officeart/2005/8/layout/default#3"/>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CF68B1B-BCB0-4002-8821-66C8397F04DE}" type="doc">
      <dgm:prSet loTypeId="urn:microsoft.com/office/officeart/2005/8/layout/default" loCatId="list" qsTypeId="urn:microsoft.com/office/officeart/2005/8/quickstyle/simple2" qsCatId="simple" csTypeId="urn:microsoft.com/office/officeart/2005/8/colors/colorful5" csCatId="colorful" phldr="1"/>
      <dgm:spPr/>
      <dgm:t>
        <a:bodyPr/>
        <a:lstStyle/>
        <a:p>
          <a:endParaRPr lang="en-GB"/>
        </a:p>
      </dgm:t>
    </dgm:pt>
    <dgm:pt modelId="{EFC6A7EB-A5EF-4654-9312-3728FBD5681B}">
      <dgm:prSet custT="1"/>
      <dgm:spPr/>
      <dgm:t>
        <a:bodyPr/>
        <a:lstStyle/>
        <a:p>
          <a:r>
            <a:rPr lang="en-GB" sz="2000" b="1" dirty="0" smtClean="0"/>
            <a:t>Get ahead of problem behaviour</a:t>
          </a:r>
        </a:p>
        <a:p>
          <a:r>
            <a:rPr lang="en-GB" sz="1700" b="1" dirty="0" smtClean="0"/>
            <a:t>- </a:t>
          </a:r>
          <a:r>
            <a:rPr lang="en-GB" sz="1600" b="1" dirty="0" smtClean="0"/>
            <a:t>Hot spots</a:t>
          </a:r>
        </a:p>
        <a:p>
          <a:r>
            <a:rPr lang="en-GB" sz="1600" b="1" dirty="0" smtClean="0"/>
            <a:t>-Clear rules and expectations</a:t>
          </a:r>
        </a:p>
        <a:p>
          <a:r>
            <a:rPr lang="en-GB" sz="1600" b="1" dirty="0" smtClean="0"/>
            <a:t>- Appropriate instruction and activities</a:t>
          </a:r>
          <a:endParaRPr lang="en-GB" sz="1600" b="1" dirty="0"/>
        </a:p>
      </dgm:t>
    </dgm:pt>
    <dgm:pt modelId="{E3B9234F-1696-4D0D-9C61-65D16033CA85}" type="parTrans" cxnId="{FAC519BA-78FC-4057-9884-7856548909D6}">
      <dgm:prSet/>
      <dgm:spPr/>
      <dgm:t>
        <a:bodyPr/>
        <a:lstStyle/>
        <a:p>
          <a:endParaRPr lang="en-GB"/>
        </a:p>
      </dgm:t>
    </dgm:pt>
    <dgm:pt modelId="{5540FF70-2296-408F-89D6-3BF8A4084F08}" type="sibTrans" cxnId="{FAC519BA-78FC-4057-9884-7856548909D6}">
      <dgm:prSet/>
      <dgm:spPr/>
      <dgm:t>
        <a:bodyPr/>
        <a:lstStyle/>
        <a:p>
          <a:endParaRPr lang="en-GB"/>
        </a:p>
      </dgm:t>
    </dgm:pt>
    <dgm:pt modelId="{5E985FAE-67AF-4278-8C77-C44E1977B5EF}">
      <dgm:prSet custT="1"/>
      <dgm:spPr/>
      <dgm:t>
        <a:bodyPr/>
        <a:lstStyle/>
        <a:p>
          <a:r>
            <a:rPr lang="en-GB" sz="2000" dirty="0" smtClean="0"/>
            <a:t>Take an institution-wide response</a:t>
          </a:r>
        </a:p>
        <a:p>
          <a:r>
            <a:rPr lang="en-GB" sz="1600" dirty="0" smtClean="0"/>
            <a:t>- Strong leadership</a:t>
          </a:r>
        </a:p>
        <a:p>
          <a:r>
            <a:rPr lang="en-GB" sz="1600" dirty="0" smtClean="0"/>
            <a:t>- Consistency across staff</a:t>
          </a:r>
        </a:p>
        <a:p>
          <a:r>
            <a:rPr lang="en-GB" sz="1600" dirty="0" smtClean="0"/>
            <a:t>- High expectations</a:t>
          </a:r>
        </a:p>
        <a:p>
          <a:r>
            <a:rPr lang="en-GB" sz="1600" dirty="0" smtClean="0"/>
            <a:t>- Support (from and for staff and family)</a:t>
          </a:r>
          <a:endParaRPr lang="en-GB" sz="1600" dirty="0"/>
        </a:p>
      </dgm:t>
    </dgm:pt>
    <dgm:pt modelId="{D2822A4A-1949-4E03-B140-30D9E99CCCAF}" type="parTrans" cxnId="{1D9CCFB0-E341-4C7F-8B7D-DC977FD398CB}">
      <dgm:prSet/>
      <dgm:spPr/>
      <dgm:t>
        <a:bodyPr/>
        <a:lstStyle/>
        <a:p>
          <a:endParaRPr lang="en-GB"/>
        </a:p>
      </dgm:t>
    </dgm:pt>
    <dgm:pt modelId="{9681DCE1-ED32-42ED-865C-79580F1CD1DD}" type="sibTrans" cxnId="{1D9CCFB0-E341-4C7F-8B7D-DC977FD398CB}">
      <dgm:prSet/>
      <dgm:spPr/>
      <dgm:t>
        <a:bodyPr/>
        <a:lstStyle/>
        <a:p>
          <a:endParaRPr lang="en-GB"/>
        </a:p>
      </dgm:t>
    </dgm:pt>
    <dgm:pt modelId="{FFB4D16A-B351-4579-B4DF-7C6DC1D7544B}">
      <dgm:prSet custT="1"/>
      <dgm:spPr/>
      <dgm:t>
        <a:bodyPr/>
        <a:lstStyle/>
        <a:p>
          <a:r>
            <a:rPr lang="en-GB" sz="2000" dirty="0" smtClean="0"/>
            <a:t>Work on relationships with authority</a:t>
          </a:r>
        </a:p>
        <a:p>
          <a:r>
            <a:rPr lang="en-GB" sz="1600" dirty="0" smtClean="0"/>
            <a:t>- Increase positive interactions</a:t>
          </a:r>
        </a:p>
        <a:p>
          <a:r>
            <a:rPr lang="en-GB" sz="1600" dirty="0" smtClean="0"/>
            <a:t>- Increase trust and perceptions of legitimacy</a:t>
          </a:r>
          <a:endParaRPr lang="en-GB" sz="1600" dirty="0"/>
        </a:p>
      </dgm:t>
    </dgm:pt>
    <dgm:pt modelId="{BA0B2662-55DC-4601-91E2-90A6A5D2BCD2}" type="parTrans" cxnId="{1ABCCE5A-F054-424A-A855-0E613F016A98}">
      <dgm:prSet/>
      <dgm:spPr/>
      <dgm:t>
        <a:bodyPr/>
        <a:lstStyle/>
        <a:p>
          <a:endParaRPr lang="en-GB"/>
        </a:p>
      </dgm:t>
    </dgm:pt>
    <dgm:pt modelId="{AFF3E16D-FA45-466C-B097-FEEB379B1CAA}" type="sibTrans" cxnId="{1ABCCE5A-F054-424A-A855-0E613F016A98}">
      <dgm:prSet/>
      <dgm:spPr/>
      <dgm:t>
        <a:bodyPr/>
        <a:lstStyle/>
        <a:p>
          <a:endParaRPr lang="en-GB"/>
        </a:p>
      </dgm:t>
    </dgm:pt>
    <dgm:pt modelId="{42F63550-0D16-4D0F-9760-FD484D9D59B7}">
      <dgm:prSet custT="1"/>
      <dgm:spPr/>
      <dgm:t>
        <a:bodyPr/>
        <a:lstStyle/>
        <a:p>
          <a:r>
            <a:rPr lang="en-GB" sz="2000" dirty="0" smtClean="0"/>
            <a:t>Encourage, create opportunities for and reinforce, the behaviour you want to see</a:t>
          </a:r>
        </a:p>
        <a:p>
          <a:r>
            <a:rPr lang="en-GB" sz="1600" dirty="0" smtClean="0"/>
            <a:t>- Teach skills</a:t>
          </a:r>
        </a:p>
        <a:p>
          <a:r>
            <a:rPr lang="en-GB" sz="1600" dirty="0" smtClean="0"/>
            <a:t>- Rewarding positive behaviour or progress</a:t>
          </a:r>
        </a:p>
        <a:p>
          <a:r>
            <a:rPr lang="en-GB" sz="1600" dirty="0" smtClean="0"/>
            <a:t>- Contingency management schemes</a:t>
          </a:r>
          <a:endParaRPr lang="en-GB" sz="1600" dirty="0"/>
        </a:p>
      </dgm:t>
    </dgm:pt>
    <dgm:pt modelId="{598F0883-50BA-43AD-A152-CC90F56BA1A4}" type="sibTrans" cxnId="{F3DC7622-43F8-49CE-BA43-A5573409AF1E}">
      <dgm:prSet/>
      <dgm:spPr/>
      <dgm:t>
        <a:bodyPr/>
        <a:lstStyle/>
        <a:p>
          <a:endParaRPr lang="en-GB"/>
        </a:p>
      </dgm:t>
    </dgm:pt>
    <dgm:pt modelId="{45CC20A6-91A7-4A8E-A04A-B05450BE55BF}" type="parTrans" cxnId="{F3DC7622-43F8-49CE-BA43-A5573409AF1E}">
      <dgm:prSet/>
      <dgm:spPr/>
      <dgm:t>
        <a:bodyPr/>
        <a:lstStyle/>
        <a:p>
          <a:endParaRPr lang="en-GB"/>
        </a:p>
      </dgm:t>
    </dgm:pt>
    <dgm:pt modelId="{78C8CCF2-56DB-4F8B-AD05-66AAFB25C475}">
      <dgm:prSet custT="1"/>
      <dgm:spPr/>
      <dgm:t>
        <a:bodyPr/>
        <a:lstStyle/>
        <a:p>
          <a:r>
            <a:rPr lang="en-GB" sz="2000" dirty="0" smtClean="0"/>
            <a:t>Target, and respond to the needs of those who need the most help</a:t>
          </a:r>
        </a:p>
        <a:p>
          <a:r>
            <a:rPr lang="en-GB" sz="1700" dirty="0" smtClean="0"/>
            <a:t>- </a:t>
          </a:r>
          <a:r>
            <a:rPr lang="en-GB" sz="1600" dirty="0" smtClean="0"/>
            <a:t>Remove triggers and </a:t>
          </a:r>
          <a:r>
            <a:rPr lang="en-GB" sz="1600" dirty="0" err="1" smtClean="0"/>
            <a:t>reinforcers</a:t>
          </a:r>
          <a:endParaRPr lang="en-GB" sz="1600" dirty="0" smtClean="0"/>
        </a:p>
        <a:p>
          <a:r>
            <a:rPr lang="en-GB" sz="1600" dirty="0" smtClean="0"/>
            <a:t>- Recognise and address causal factors</a:t>
          </a:r>
        </a:p>
        <a:p>
          <a:r>
            <a:rPr lang="en-GB" sz="1600" dirty="0" smtClean="0"/>
            <a:t>- Bring in outside agencies</a:t>
          </a:r>
          <a:endParaRPr lang="en-GB" sz="1600" dirty="0"/>
        </a:p>
      </dgm:t>
    </dgm:pt>
    <dgm:pt modelId="{21DF1941-8172-4B71-AAE5-27D3919F7608}" type="parTrans" cxnId="{61F3ABB6-3187-4D33-BD97-3549C6B17D86}">
      <dgm:prSet/>
      <dgm:spPr/>
      <dgm:t>
        <a:bodyPr/>
        <a:lstStyle/>
        <a:p>
          <a:endParaRPr lang="en-GB"/>
        </a:p>
      </dgm:t>
    </dgm:pt>
    <dgm:pt modelId="{FE2E082D-58C5-404C-8075-6BEE2D386CE1}" type="sibTrans" cxnId="{61F3ABB6-3187-4D33-BD97-3549C6B17D86}">
      <dgm:prSet/>
      <dgm:spPr/>
      <dgm:t>
        <a:bodyPr/>
        <a:lstStyle/>
        <a:p>
          <a:endParaRPr lang="en-GB"/>
        </a:p>
      </dgm:t>
    </dgm:pt>
    <dgm:pt modelId="{F174FD09-B534-4CCA-A088-1170AC8EB076}">
      <dgm:prSet custT="1"/>
      <dgm:spPr/>
      <dgm:t>
        <a:bodyPr/>
        <a:lstStyle/>
        <a:p>
          <a:r>
            <a:rPr lang="en-GB" sz="2000" dirty="0" smtClean="0"/>
            <a:t>Ensure consistency and fairness in application of rules</a:t>
          </a:r>
        </a:p>
        <a:p>
          <a:r>
            <a:rPr lang="en-GB" sz="1700" dirty="0" smtClean="0"/>
            <a:t>- </a:t>
          </a:r>
          <a:r>
            <a:rPr lang="en-GB" sz="1600" dirty="0" smtClean="0"/>
            <a:t>Inconsistency weakens deterrent effect</a:t>
          </a:r>
        </a:p>
        <a:p>
          <a:r>
            <a:rPr lang="en-GB" sz="1600" dirty="0" smtClean="0"/>
            <a:t>- Clarity on what’s acceptable</a:t>
          </a:r>
        </a:p>
        <a:p>
          <a:r>
            <a:rPr lang="en-GB" sz="1600" dirty="0" smtClean="0"/>
            <a:t>- Proportionate responses</a:t>
          </a:r>
        </a:p>
        <a:p>
          <a:r>
            <a:rPr lang="en-GB" sz="1600" dirty="0" smtClean="0"/>
            <a:t>- Perceived fairness predicts compliance</a:t>
          </a:r>
          <a:endParaRPr lang="en-GB" sz="1600" dirty="0"/>
        </a:p>
      </dgm:t>
    </dgm:pt>
    <dgm:pt modelId="{112BFC50-0B14-4133-9CF0-5301EF5F13C3}" type="parTrans" cxnId="{941CA4ED-DD40-4C9D-87B5-8EDA1C8C41D4}">
      <dgm:prSet/>
      <dgm:spPr/>
      <dgm:t>
        <a:bodyPr/>
        <a:lstStyle/>
        <a:p>
          <a:endParaRPr lang="en-GB"/>
        </a:p>
      </dgm:t>
    </dgm:pt>
    <dgm:pt modelId="{C5EF1EF9-1898-41E3-9102-0C49293950C5}" type="sibTrans" cxnId="{941CA4ED-DD40-4C9D-87B5-8EDA1C8C41D4}">
      <dgm:prSet/>
      <dgm:spPr/>
      <dgm:t>
        <a:bodyPr/>
        <a:lstStyle/>
        <a:p>
          <a:endParaRPr lang="en-GB"/>
        </a:p>
      </dgm:t>
    </dgm:pt>
    <dgm:pt modelId="{844A9273-C516-4469-B868-411F99983C12}" type="pres">
      <dgm:prSet presAssocID="{1CF68B1B-BCB0-4002-8821-66C8397F04DE}" presName="diagram" presStyleCnt="0">
        <dgm:presLayoutVars>
          <dgm:dir/>
          <dgm:resizeHandles val="exact"/>
        </dgm:presLayoutVars>
      </dgm:prSet>
      <dgm:spPr/>
      <dgm:t>
        <a:bodyPr/>
        <a:lstStyle/>
        <a:p>
          <a:endParaRPr lang="en-GB"/>
        </a:p>
      </dgm:t>
    </dgm:pt>
    <dgm:pt modelId="{B1CF729C-25B7-42B0-99FE-46CD21D6874A}" type="pres">
      <dgm:prSet presAssocID="{FFB4D16A-B351-4579-B4DF-7C6DC1D7544B}" presName="node" presStyleLbl="node1" presStyleIdx="0" presStyleCnt="6" custScaleX="102273" custScaleY="123360" custLinFactX="12698" custLinFactY="19232" custLinFactNeighborX="100000" custLinFactNeighborY="100000">
        <dgm:presLayoutVars>
          <dgm:bulletEnabled val="1"/>
        </dgm:presLayoutVars>
      </dgm:prSet>
      <dgm:spPr/>
      <dgm:t>
        <a:bodyPr/>
        <a:lstStyle/>
        <a:p>
          <a:endParaRPr lang="en-GB"/>
        </a:p>
      </dgm:t>
    </dgm:pt>
    <dgm:pt modelId="{3EAFC271-FE23-4B75-82AB-7DAF19630C3B}" type="pres">
      <dgm:prSet presAssocID="{AFF3E16D-FA45-466C-B097-FEEB379B1CAA}" presName="sibTrans" presStyleCnt="0"/>
      <dgm:spPr/>
      <dgm:t>
        <a:bodyPr/>
        <a:lstStyle/>
        <a:p>
          <a:endParaRPr lang="en-GB"/>
        </a:p>
      </dgm:t>
    </dgm:pt>
    <dgm:pt modelId="{E7D25D78-1DCF-49ED-8EF7-294642546E5A}" type="pres">
      <dgm:prSet presAssocID="{F174FD09-B534-4CCA-A088-1170AC8EB076}" presName="node" presStyleLbl="node1" presStyleIdx="1" presStyleCnt="6" custScaleX="102760" custScaleY="123360" custLinFactX="-9221" custLinFactY="17893" custLinFactNeighborX="-100000" custLinFactNeighborY="100000">
        <dgm:presLayoutVars>
          <dgm:bulletEnabled val="1"/>
        </dgm:presLayoutVars>
      </dgm:prSet>
      <dgm:spPr/>
      <dgm:t>
        <a:bodyPr/>
        <a:lstStyle/>
        <a:p>
          <a:endParaRPr lang="en-GB"/>
        </a:p>
      </dgm:t>
    </dgm:pt>
    <dgm:pt modelId="{591D1BA2-E14A-49E6-86BC-B64A08099419}" type="pres">
      <dgm:prSet presAssocID="{C5EF1EF9-1898-41E3-9102-0C49293950C5}" presName="sibTrans" presStyleCnt="0"/>
      <dgm:spPr/>
      <dgm:t>
        <a:bodyPr/>
        <a:lstStyle/>
        <a:p>
          <a:endParaRPr lang="en-GB"/>
        </a:p>
      </dgm:t>
    </dgm:pt>
    <dgm:pt modelId="{095B5D95-4BE8-4A8E-8DB5-B7CD6CF3C8A2}" type="pres">
      <dgm:prSet presAssocID="{42F63550-0D16-4D0F-9760-FD484D9D59B7}" presName="node" presStyleLbl="node1" presStyleIdx="2" presStyleCnt="6" custScaleX="100414" custScaleY="108781" custLinFactX="-11775" custLinFactNeighborX="-100000" custLinFactNeighborY="-6956">
        <dgm:presLayoutVars>
          <dgm:bulletEnabled val="1"/>
        </dgm:presLayoutVars>
      </dgm:prSet>
      <dgm:spPr/>
      <dgm:t>
        <a:bodyPr/>
        <a:lstStyle/>
        <a:p>
          <a:endParaRPr lang="en-GB"/>
        </a:p>
      </dgm:t>
    </dgm:pt>
    <dgm:pt modelId="{67808B50-204A-422A-BC8E-979608817F8D}" type="pres">
      <dgm:prSet presAssocID="{598F0883-50BA-43AD-A152-CC90F56BA1A4}" presName="sibTrans" presStyleCnt="0"/>
      <dgm:spPr/>
      <dgm:t>
        <a:bodyPr/>
        <a:lstStyle/>
        <a:p>
          <a:endParaRPr lang="en-GB"/>
        </a:p>
      </dgm:t>
    </dgm:pt>
    <dgm:pt modelId="{20BC00BD-2F87-44F2-9094-9CB4D7B0A99A}" type="pres">
      <dgm:prSet presAssocID="{EFC6A7EB-A5EF-4654-9312-3728FBD5681B}" presName="node" presStyleLbl="node1" presStyleIdx="3" presStyleCnt="6" custScaleX="101468" custScaleY="108781" custLinFactY="-49096" custLinFactNeighborX="3211" custLinFactNeighborY="-100000">
        <dgm:presLayoutVars>
          <dgm:bulletEnabled val="1"/>
        </dgm:presLayoutVars>
      </dgm:prSet>
      <dgm:spPr/>
      <dgm:t>
        <a:bodyPr/>
        <a:lstStyle/>
        <a:p>
          <a:endParaRPr lang="en-GB"/>
        </a:p>
      </dgm:t>
    </dgm:pt>
    <dgm:pt modelId="{5875AD5D-CF7A-4284-8095-584E34A4D6C4}" type="pres">
      <dgm:prSet presAssocID="{5540FF70-2296-408F-89D6-3BF8A4084F08}" presName="sibTrans" presStyleCnt="0"/>
      <dgm:spPr/>
      <dgm:t>
        <a:bodyPr/>
        <a:lstStyle/>
        <a:p>
          <a:endParaRPr lang="en-GB"/>
        </a:p>
      </dgm:t>
    </dgm:pt>
    <dgm:pt modelId="{17C378B4-587F-420E-97B6-2D6776DDDA0F}" type="pres">
      <dgm:prSet presAssocID="{5E985FAE-67AF-4278-8C77-C44E1977B5EF}" presName="node" presStyleLbl="node1" presStyleIdx="4" presStyleCnt="6" custScaleX="102273" custScaleY="124724" custLinFactX="7481" custLinFactNeighborX="100000" custLinFactNeighborY="-23395">
        <dgm:presLayoutVars>
          <dgm:bulletEnabled val="1"/>
        </dgm:presLayoutVars>
      </dgm:prSet>
      <dgm:spPr/>
      <dgm:t>
        <a:bodyPr/>
        <a:lstStyle/>
        <a:p>
          <a:endParaRPr lang="en-GB"/>
        </a:p>
      </dgm:t>
    </dgm:pt>
    <dgm:pt modelId="{60DD34B5-C1AE-444F-AED8-A63CA1AD381C}" type="pres">
      <dgm:prSet presAssocID="{9681DCE1-ED32-42ED-865C-79580F1CD1DD}" presName="sibTrans" presStyleCnt="0"/>
      <dgm:spPr/>
      <dgm:t>
        <a:bodyPr/>
        <a:lstStyle/>
        <a:p>
          <a:endParaRPr lang="en-GB"/>
        </a:p>
      </dgm:t>
    </dgm:pt>
    <dgm:pt modelId="{1DB86AB9-AB61-40EF-962F-B89B4FA09C26}" type="pres">
      <dgm:prSet presAssocID="{78C8CCF2-56DB-4F8B-AD05-66AAFB25C475}" presName="node" presStyleLbl="node1" presStyleIdx="5" presStyleCnt="6" custScaleY="108781" custLinFactY="-48193" custLinFactNeighborX="-2752" custLinFactNeighborY="-100000">
        <dgm:presLayoutVars>
          <dgm:bulletEnabled val="1"/>
        </dgm:presLayoutVars>
      </dgm:prSet>
      <dgm:spPr/>
      <dgm:t>
        <a:bodyPr/>
        <a:lstStyle/>
        <a:p>
          <a:endParaRPr lang="en-GB"/>
        </a:p>
      </dgm:t>
    </dgm:pt>
  </dgm:ptLst>
  <dgm:cxnLst>
    <dgm:cxn modelId="{1ABCCE5A-F054-424A-A855-0E613F016A98}" srcId="{1CF68B1B-BCB0-4002-8821-66C8397F04DE}" destId="{FFB4D16A-B351-4579-B4DF-7C6DC1D7544B}" srcOrd="0" destOrd="0" parTransId="{BA0B2662-55DC-4601-91E2-90A6A5D2BCD2}" sibTransId="{AFF3E16D-FA45-466C-B097-FEEB379B1CAA}"/>
    <dgm:cxn modelId="{E1BB0783-E7FE-410B-B97C-AE1F649E0040}" type="presOf" srcId="{F174FD09-B534-4CCA-A088-1170AC8EB076}" destId="{E7D25D78-1DCF-49ED-8EF7-294642546E5A}" srcOrd="0" destOrd="0" presId="urn:microsoft.com/office/officeart/2005/8/layout/default"/>
    <dgm:cxn modelId="{F3DC7622-43F8-49CE-BA43-A5573409AF1E}" srcId="{1CF68B1B-BCB0-4002-8821-66C8397F04DE}" destId="{42F63550-0D16-4D0F-9760-FD484D9D59B7}" srcOrd="2" destOrd="0" parTransId="{45CC20A6-91A7-4A8E-A04A-B05450BE55BF}" sibTransId="{598F0883-50BA-43AD-A152-CC90F56BA1A4}"/>
    <dgm:cxn modelId="{EA07F147-BCED-4983-8B40-B189F37BEAE2}" type="presOf" srcId="{1CF68B1B-BCB0-4002-8821-66C8397F04DE}" destId="{844A9273-C516-4469-B868-411F99983C12}" srcOrd="0" destOrd="0" presId="urn:microsoft.com/office/officeart/2005/8/layout/default"/>
    <dgm:cxn modelId="{6B7ECA32-2AE0-4720-B905-AA199D83F956}" type="presOf" srcId="{5E985FAE-67AF-4278-8C77-C44E1977B5EF}" destId="{17C378B4-587F-420E-97B6-2D6776DDDA0F}" srcOrd="0" destOrd="0" presId="urn:microsoft.com/office/officeart/2005/8/layout/default"/>
    <dgm:cxn modelId="{1D9CCFB0-E341-4C7F-8B7D-DC977FD398CB}" srcId="{1CF68B1B-BCB0-4002-8821-66C8397F04DE}" destId="{5E985FAE-67AF-4278-8C77-C44E1977B5EF}" srcOrd="4" destOrd="0" parTransId="{D2822A4A-1949-4E03-B140-30D9E99CCCAF}" sibTransId="{9681DCE1-ED32-42ED-865C-79580F1CD1DD}"/>
    <dgm:cxn modelId="{52FD5D73-C905-430B-AF2D-2D13766DD5CB}" type="presOf" srcId="{42F63550-0D16-4D0F-9760-FD484D9D59B7}" destId="{095B5D95-4BE8-4A8E-8DB5-B7CD6CF3C8A2}" srcOrd="0" destOrd="0" presId="urn:microsoft.com/office/officeart/2005/8/layout/default"/>
    <dgm:cxn modelId="{D77845F8-BFD4-4EBA-9541-89D1408EF898}" type="presOf" srcId="{EFC6A7EB-A5EF-4654-9312-3728FBD5681B}" destId="{20BC00BD-2F87-44F2-9094-9CB4D7B0A99A}" srcOrd="0" destOrd="0" presId="urn:microsoft.com/office/officeart/2005/8/layout/default"/>
    <dgm:cxn modelId="{98DB38B8-4CC1-4CAE-B1A4-2A8CACFBA56E}" type="presOf" srcId="{78C8CCF2-56DB-4F8B-AD05-66AAFB25C475}" destId="{1DB86AB9-AB61-40EF-962F-B89B4FA09C26}" srcOrd="0" destOrd="0" presId="urn:microsoft.com/office/officeart/2005/8/layout/default"/>
    <dgm:cxn modelId="{61F3ABB6-3187-4D33-BD97-3549C6B17D86}" srcId="{1CF68B1B-BCB0-4002-8821-66C8397F04DE}" destId="{78C8CCF2-56DB-4F8B-AD05-66AAFB25C475}" srcOrd="5" destOrd="0" parTransId="{21DF1941-8172-4B71-AAE5-27D3919F7608}" sibTransId="{FE2E082D-58C5-404C-8075-6BEE2D386CE1}"/>
    <dgm:cxn modelId="{1CEBB7CB-85B6-4C1E-AE92-41CA756CE599}" type="presOf" srcId="{FFB4D16A-B351-4579-B4DF-7C6DC1D7544B}" destId="{B1CF729C-25B7-42B0-99FE-46CD21D6874A}" srcOrd="0" destOrd="0" presId="urn:microsoft.com/office/officeart/2005/8/layout/default"/>
    <dgm:cxn modelId="{941CA4ED-DD40-4C9D-87B5-8EDA1C8C41D4}" srcId="{1CF68B1B-BCB0-4002-8821-66C8397F04DE}" destId="{F174FD09-B534-4CCA-A088-1170AC8EB076}" srcOrd="1" destOrd="0" parTransId="{112BFC50-0B14-4133-9CF0-5301EF5F13C3}" sibTransId="{C5EF1EF9-1898-41E3-9102-0C49293950C5}"/>
    <dgm:cxn modelId="{FAC519BA-78FC-4057-9884-7856548909D6}" srcId="{1CF68B1B-BCB0-4002-8821-66C8397F04DE}" destId="{EFC6A7EB-A5EF-4654-9312-3728FBD5681B}" srcOrd="3" destOrd="0" parTransId="{E3B9234F-1696-4D0D-9C61-65D16033CA85}" sibTransId="{5540FF70-2296-408F-89D6-3BF8A4084F08}"/>
    <dgm:cxn modelId="{98C5E580-1FA6-46E6-B4FF-F505BE9FA1D2}" type="presParOf" srcId="{844A9273-C516-4469-B868-411F99983C12}" destId="{B1CF729C-25B7-42B0-99FE-46CD21D6874A}" srcOrd="0" destOrd="0" presId="urn:microsoft.com/office/officeart/2005/8/layout/default"/>
    <dgm:cxn modelId="{772DCF3C-C8E9-4F81-B457-55AAAB91E363}" type="presParOf" srcId="{844A9273-C516-4469-B868-411F99983C12}" destId="{3EAFC271-FE23-4B75-82AB-7DAF19630C3B}" srcOrd="1" destOrd="0" presId="urn:microsoft.com/office/officeart/2005/8/layout/default"/>
    <dgm:cxn modelId="{921294A3-14E0-49B7-9B95-CD1B937178AF}" type="presParOf" srcId="{844A9273-C516-4469-B868-411F99983C12}" destId="{E7D25D78-1DCF-49ED-8EF7-294642546E5A}" srcOrd="2" destOrd="0" presId="urn:microsoft.com/office/officeart/2005/8/layout/default"/>
    <dgm:cxn modelId="{8B963FA8-643F-4C59-8967-8644EE4686D7}" type="presParOf" srcId="{844A9273-C516-4469-B868-411F99983C12}" destId="{591D1BA2-E14A-49E6-86BC-B64A08099419}" srcOrd="3" destOrd="0" presId="urn:microsoft.com/office/officeart/2005/8/layout/default"/>
    <dgm:cxn modelId="{1E708CB0-ED0A-4810-AB34-4D04024ED680}" type="presParOf" srcId="{844A9273-C516-4469-B868-411F99983C12}" destId="{095B5D95-4BE8-4A8E-8DB5-B7CD6CF3C8A2}" srcOrd="4" destOrd="0" presId="urn:microsoft.com/office/officeart/2005/8/layout/default"/>
    <dgm:cxn modelId="{9E7C46AB-C634-49AB-A808-2A21B6D4A840}" type="presParOf" srcId="{844A9273-C516-4469-B868-411F99983C12}" destId="{67808B50-204A-422A-BC8E-979608817F8D}" srcOrd="5" destOrd="0" presId="urn:microsoft.com/office/officeart/2005/8/layout/default"/>
    <dgm:cxn modelId="{079F587F-7EA3-4331-B075-B811B2CB8CB9}" type="presParOf" srcId="{844A9273-C516-4469-B868-411F99983C12}" destId="{20BC00BD-2F87-44F2-9094-9CB4D7B0A99A}" srcOrd="6" destOrd="0" presId="urn:microsoft.com/office/officeart/2005/8/layout/default"/>
    <dgm:cxn modelId="{BB91356B-EC33-4E3A-83EC-1C5DA3F0B994}" type="presParOf" srcId="{844A9273-C516-4469-B868-411F99983C12}" destId="{5875AD5D-CF7A-4284-8095-584E34A4D6C4}" srcOrd="7" destOrd="0" presId="urn:microsoft.com/office/officeart/2005/8/layout/default"/>
    <dgm:cxn modelId="{CEC2A954-468F-48CD-9A09-A93F1A51CABB}" type="presParOf" srcId="{844A9273-C516-4469-B868-411F99983C12}" destId="{17C378B4-587F-420E-97B6-2D6776DDDA0F}" srcOrd="8" destOrd="0" presId="urn:microsoft.com/office/officeart/2005/8/layout/default"/>
    <dgm:cxn modelId="{E2840ACE-8A87-4DE1-BF42-7BDE915D6EEB}" type="presParOf" srcId="{844A9273-C516-4469-B868-411F99983C12}" destId="{60DD34B5-C1AE-444F-AED8-A63CA1AD381C}" srcOrd="9" destOrd="0" presId="urn:microsoft.com/office/officeart/2005/8/layout/default"/>
    <dgm:cxn modelId="{85A3B440-D6C6-41BA-BEE6-290F30DBEB70}" type="presParOf" srcId="{844A9273-C516-4469-B868-411F99983C12}" destId="{1DB86AB9-AB61-40EF-962F-B89B4FA09C26}"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F7169C6-4A18-4566-94CE-503C827ADE2A}" type="doc">
      <dgm:prSet loTypeId="urn:microsoft.com/office/officeart/2005/8/layout/default#1" loCatId="list" qsTypeId="urn:microsoft.com/office/officeart/2005/8/quickstyle/simple1#1" qsCatId="simple" csTypeId="urn:microsoft.com/office/officeart/2005/8/colors/accent1_2" csCatId="accent1" phldr="1"/>
      <dgm:spPr/>
      <dgm:t>
        <a:bodyPr/>
        <a:lstStyle/>
        <a:p>
          <a:endParaRPr lang="en-GB"/>
        </a:p>
      </dgm:t>
    </dgm:pt>
    <dgm:pt modelId="{39FADFCB-05EA-4564-B1D1-C2716E0F1C61}">
      <dgm:prSet phldrT="[Text]" custT="1"/>
      <dgm:spPr>
        <a:solidFill>
          <a:schemeClr val="accent1">
            <a:lumMod val="40000"/>
            <a:lumOff val="60000"/>
          </a:schemeClr>
        </a:solidFill>
      </dgm:spPr>
      <dgm:t>
        <a:bodyPr anchor="t"/>
        <a:lstStyle/>
        <a:p>
          <a:r>
            <a:rPr lang="en-GB" sz="2200" b="1" dirty="0" smtClean="0">
              <a:solidFill>
                <a:schemeClr val="accent5">
                  <a:lumMod val="50000"/>
                </a:schemeClr>
              </a:solidFill>
            </a:rPr>
            <a:t>VOICE</a:t>
          </a:r>
        </a:p>
        <a:p>
          <a:r>
            <a:rPr lang="en-GB" sz="1600" dirty="0" smtClean="0">
              <a:solidFill>
                <a:schemeClr val="accent5">
                  <a:lumMod val="50000"/>
                </a:schemeClr>
              </a:solidFill>
            </a:rPr>
            <a:t>Being able to tell their side of the story and this being  sincerely considered by the authority figure</a:t>
          </a:r>
          <a:endParaRPr lang="en-GB" sz="1600" dirty="0">
            <a:solidFill>
              <a:schemeClr val="accent5">
                <a:lumMod val="50000"/>
              </a:schemeClr>
            </a:solidFill>
          </a:endParaRPr>
        </a:p>
      </dgm:t>
    </dgm:pt>
    <dgm:pt modelId="{E96E85CB-1601-474D-97F8-FF415C69378F}" type="parTrans" cxnId="{E06EC863-7C42-4B07-96E7-4A012DAC5BE9}">
      <dgm:prSet/>
      <dgm:spPr/>
      <dgm:t>
        <a:bodyPr/>
        <a:lstStyle/>
        <a:p>
          <a:endParaRPr lang="en-GB">
            <a:solidFill>
              <a:schemeClr val="accent5">
                <a:lumMod val="50000"/>
              </a:schemeClr>
            </a:solidFill>
          </a:endParaRPr>
        </a:p>
      </dgm:t>
    </dgm:pt>
    <dgm:pt modelId="{BFB5C75F-38F6-4DC2-8305-C55D3F07A09D}" type="sibTrans" cxnId="{E06EC863-7C42-4B07-96E7-4A012DAC5BE9}">
      <dgm:prSet/>
      <dgm:spPr/>
      <dgm:t>
        <a:bodyPr/>
        <a:lstStyle/>
        <a:p>
          <a:endParaRPr lang="en-GB">
            <a:solidFill>
              <a:schemeClr val="accent5">
                <a:lumMod val="50000"/>
              </a:schemeClr>
            </a:solidFill>
          </a:endParaRPr>
        </a:p>
      </dgm:t>
    </dgm:pt>
    <dgm:pt modelId="{372AF664-25DA-48D1-8016-616C4C86AEC3}">
      <dgm:prSet phldrT="[Text]" custT="1"/>
      <dgm:spPr>
        <a:solidFill>
          <a:schemeClr val="accent1">
            <a:lumMod val="40000"/>
            <a:lumOff val="60000"/>
          </a:schemeClr>
        </a:solidFill>
      </dgm:spPr>
      <dgm:t>
        <a:bodyPr anchor="t"/>
        <a:lstStyle/>
        <a:p>
          <a:r>
            <a:rPr lang="en-GB" sz="2200" b="1" dirty="0" smtClean="0">
              <a:solidFill>
                <a:schemeClr val="accent5">
                  <a:lumMod val="50000"/>
                </a:schemeClr>
              </a:solidFill>
            </a:rPr>
            <a:t>NEUTRALITY</a:t>
          </a:r>
        </a:p>
        <a:p>
          <a:r>
            <a:rPr lang="en-GB" sz="1600" dirty="0" smtClean="0">
              <a:solidFill>
                <a:schemeClr val="accent5">
                  <a:lumMod val="50000"/>
                </a:schemeClr>
              </a:solidFill>
            </a:rPr>
            <a:t>Transparent and open use of rules, neutral and principled decision making</a:t>
          </a:r>
          <a:endParaRPr lang="en-GB" sz="1600" dirty="0">
            <a:solidFill>
              <a:schemeClr val="accent5">
                <a:lumMod val="50000"/>
              </a:schemeClr>
            </a:solidFill>
          </a:endParaRPr>
        </a:p>
      </dgm:t>
    </dgm:pt>
    <dgm:pt modelId="{E300C35C-D1C7-4E9F-AF1E-E5ECC4743849}" type="parTrans" cxnId="{C95913E2-FB9C-4580-BC9A-6D4DCA867C15}">
      <dgm:prSet/>
      <dgm:spPr/>
      <dgm:t>
        <a:bodyPr/>
        <a:lstStyle/>
        <a:p>
          <a:endParaRPr lang="en-GB">
            <a:solidFill>
              <a:schemeClr val="accent5">
                <a:lumMod val="50000"/>
              </a:schemeClr>
            </a:solidFill>
          </a:endParaRPr>
        </a:p>
      </dgm:t>
    </dgm:pt>
    <dgm:pt modelId="{773B4D06-E853-4069-B3E8-AFE8C590DB09}" type="sibTrans" cxnId="{C95913E2-FB9C-4580-BC9A-6D4DCA867C15}">
      <dgm:prSet/>
      <dgm:spPr/>
      <dgm:t>
        <a:bodyPr/>
        <a:lstStyle/>
        <a:p>
          <a:endParaRPr lang="en-GB">
            <a:solidFill>
              <a:schemeClr val="accent5">
                <a:lumMod val="50000"/>
              </a:schemeClr>
            </a:solidFill>
          </a:endParaRPr>
        </a:p>
      </dgm:t>
    </dgm:pt>
    <dgm:pt modelId="{EE061760-D3B8-4B37-9F34-DB0ABD2544E0}">
      <dgm:prSet phldrT="[Text]" custT="1"/>
      <dgm:spPr>
        <a:solidFill>
          <a:schemeClr val="accent1">
            <a:lumMod val="40000"/>
            <a:lumOff val="60000"/>
          </a:schemeClr>
        </a:solidFill>
      </dgm:spPr>
      <dgm:t>
        <a:bodyPr anchor="t"/>
        <a:lstStyle/>
        <a:p>
          <a:r>
            <a:rPr lang="en-GB" sz="2200" b="1" dirty="0" smtClean="0">
              <a:solidFill>
                <a:schemeClr val="accent5">
                  <a:lumMod val="50000"/>
                </a:schemeClr>
              </a:solidFill>
            </a:rPr>
            <a:t>RESPECT</a:t>
          </a:r>
        </a:p>
        <a:p>
          <a:r>
            <a:rPr lang="en-GB" sz="1600" dirty="0" smtClean="0">
              <a:solidFill>
                <a:schemeClr val="accent5">
                  <a:lumMod val="50000"/>
                </a:schemeClr>
              </a:solidFill>
            </a:rPr>
            <a:t>Taking issues seriously, being courteous and polite, respecting rights</a:t>
          </a:r>
          <a:endParaRPr lang="en-GB" sz="1600" dirty="0">
            <a:solidFill>
              <a:schemeClr val="accent5">
                <a:lumMod val="50000"/>
              </a:schemeClr>
            </a:solidFill>
          </a:endParaRPr>
        </a:p>
      </dgm:t>
    </dgm:pt>
    <dgm:pt modelId="{A95524B9-65F5-423C-9924-78603409F904}" type="parTrans" cxnId="{82A643DE-13E7-451C-9A96-A89C307FBAC9}">
      <dgm:prSet/>
      <dgm:spPr/>
      <dgm:t>
        <a:bodyPr/>
        <a:lstStyle/>
        <a:p>
          <a:endParaRPr lang="en-GB">
            <a:solidFill>
              <a:schemeClr val="accent5">
                <a:lumMod val="50000"/>
              </a:schemeClr>
            </a:solidFill>
          </a:endParaRPr>
        </a:p>
      </dgm:t>
    </dgm:pt>
    <dgm:pt modelId="{A6E1BE57-5665-43C4-B2AE-9CE1C899BB13}" type="sibTrans" cxnId="{82A643DE-13E7-451C-9A96-A89C307FBAC9}">
      <dgm:prSet/>
      <dgm:spPr/>
      <dgm:t>
        <a:bodyPr/>
        <a:lstStyle/>
        <a:p>
          <a:endParaRPr lang="en-GB">
            <a:solidFill>
              <a:schemeClr val="accent5">
                <a:lumMod val="50000"/>
              </a:schemeClr>
            </a:solidFill>
          </a:endParaRPr>
        </a:p>
      </dgm:t>
    </dgm:pt>
    <dgm:pt modelId="{45174FB4-C2F2-42AD-8CC3-20ED64EE7730}">
      <dgm:prSet phldrT="[Text]" custT="1"/>
      <dgm:spPr>
        <a:solidFill>
          <a:schemeClr val="accent1">
            <a:lumMod val="40000"/>
            <a:lumOff val="60000"/>
          </a:schemeClr>
        </a:solidFill>
      </dgm:spPr>
      <dgm:t>
        <a:bodyPr anchor="t"/>
        <a:lstStyle/>
        <a:p>
          <a:r>
            <a:rPr lang="en-GB" sz="2200" b="1" dirty="0" smtClean="0">
              <a:solidFill>
                <a:schemeClr val="accent5">
                  <a:lumMod val="50000"/>
                </a:schemeClr>
              </a:solidFill>
            </a:rPr>
            <a:t>TRUSTWORTHINESS</a:t>
          </a:r>
        </a:p>
        <a:p>
          <a:r>
            <a:rPr lang="en-GB" sz="1600" dirty="0" smtClean="0">
              <a:solidFill>
                <a:schemeClr val="accent5">
                  <a:lumMod val="50000"/>
                </a:schemeClr>
              </a:solidFill>
            </a:rPr>
            <a:t>Sincerity and care, trustworthy motives, being open, honest, doing what is best for everyone</a:t>
          </a:r>
          <a:endParaRPr lang="en-GB" sz="1600" dirty="0">
            <a:solidFill>
              <a:schemeClr val="accent5">
                <a:lumMod val="50000"/>
              </a:schemeClr>
            </a:solidFill>
          </a:endParaRPr>
        </a:p>
      </dgm:t>
    </dgm:pt>
    <dgm:pt modelId="{F4EFFD26-88D4-4B66-A104-099FC75AC156}" type="parTrans" cxnId="{1CE93768-5315-4F10-AE8E-3111C4297C69}">
      <dgm:prSet/>
      <dgm:spPr/>
      <dgm:t>
        <a:bodyPr/>
        <a:lstStyle/>
        <a:p>
          <a:endParaRPr lang="en-GB">
            <a:solidFill>
              <a:schemeClr val="accent5">
                <a:lumMod val="50000"/>
              </a:schemeClr>
            </a:solidFill>
          </a:endParaRPr>
        </a:p>
      </dgm:t>
    </dgm:pt>
    <dgm:pt modelId="{6CED941B-5607-4E8F-A960-7708BB178607}" type="sibTrans" cxnId="{1CE93768-5315-4F10-AE8E-3111C4297C69}">
      <dgm:prSet/>
      <dgm:spPr/>
      <dgm:t>
        <a:bodyPr/>
        <a:lstStyle/>
        <a:p>
          <a:endParaRPr lang="en-GB">
            <a:solidFill>
              <a:schemeClr val="accent5">
                <a:lumMod val="50000"/>
              </a:schemeClr>
            </a:solidFill>
          </a:endParaRPr>
        </a:p>
      </dgm:t>
    </dgm:pt>
    <dgm:pt modelId="{FB9E8AA1-9C31-4188-B798-0A46876FEF38}" type="pres">
      <dgm:prSet presAssocID="{7F7169C6-4A18-4566-94CE-503C827ADE2A}" presName="diagram" presStyleCnt="0">
        <dgm:presLayoutVars>
          <dgm:dir/>
          <dgm:resizeHandles val="exact"/>
        </dgm:presLayoutVars>
      </dgm:prSet>
      <dgm:spPr/>
      <dgm:t>
        <a:bodyPr/>
        <a:lstStyle/>
        <a:p>
          <a:endParaRPr lang="en-GB"/>
        </a:p>
      </dgm:t>
    </dgm:pt>
    <dgm:pt modelId="{5FCA6798-D47D-4207-883F-8DD0F6BACC17}" type="pres">
      <dgm:prSet presAssocID="{39FADFCB-05EA-4564-B1D1-C2716E0F1C61}" presName="node" presStyleLbl="node1" presStyleIdx="0" presStyleCnt="4">
        <dgm:presLayoutVars>
          <dgm:bulletEnabled val="1"/>
        </dgm:presLayoutVars>
      </dgm:prSet>
      <dgm:spPr/>
      <dgm:t>
        <a:bodyPr/>
        <a:lstStyle/>
        <a:p>
          <a:endParaRPr lang="en-GB"/>
        </a:p>
      </dgm:t>
    </dgm:pt>
    <dgm:pt modelId="{7172B7FA-E29E-4327-981D-0F8F54D968B8}" type="pres">
      <dgm:prSet presAssocID="{BFB5C75F-38F6-4DC2-8305-C55D3F07A09D}" presName="sibTrans" presStyleCnt="0"/>
      <dgm:spPr/>
      <dgm:t>
        <a:bodyPr/>
        <a:lstStyle/>
        <a:p>
          <a:endParaRPr lang="en-GB"/>
        </a:p>
      </dgm:t>
    </dgm:pt>
    <dgm:pt modelId="{CE9BD816-46E5-4814-B121-1ECB42B91521}" type="pres">
      <dgm:prSet presAssocID="{372AF664-25DA-48D1-8016-616C4C86AEC3}" presName="node" presStyleLbl="node1" presStyleIdx="1" presStyleCnt="4" custLinFactNeighborY="533">
        <dgm:presLayoutVars>
          <dgm:bulletEnabled val="1"/>
        </dgm:presLayoutVars>
      </dgm:prSet>
      <dgm:spPr/>
      <dgm:t>
        <a:bodyPr/>
        <a:lstStyle/>
        <a:p>
          <a:endParaRPr lang="en-GB"/>
        </a:p>
      </dgm:t>
    </dgm:pt>
    <dgm:pt modelId="{9F7D660E-E8D8-4F3A-B1BF-5C32D412E483}" type="pres">
      <dgm:prSet presAssocID="{773B4D06-E853-4069-B3E8-AFE8C590DB09}" presName="sibTrans" presStyleCnt="0"/>
      <dgm:spPr/>
      <dgm:t>
        <a:bodyPr/>
        <a:lstStyle/>
        <a:p>
          <a:endParaRPr lang="en-GB"/>
        </a:p>
      </dgm:t>
    </dgm:pt>
    <dgm:pt modelId="{C62A6729-6932-4EDD-BC2F-AEFDF105C840}" type="pres">
      <dgm:prSet presAssocID="{EE061760-D3B8-4B37-9F34-DB0ABD2544E0}" presName="node" presStyleLbl="node1" presStyleIdx="2" presStyleCnt="4">
        <dgm:presLayoutVars>
          <dgm:bulletEnabled val="1"/>
        </dgm:presLayoutVars>
      </dgm:prSet>
      <dgm:spPr/>
      <dgm:t>
        <a:bodyPr/>
        <a:lstStyle/>
        <a:p>
          <a:endParaRPr lang="en-GB"/>
        </a:p>
      </dgm:t>
    </dgm:pt>
    <dgm:pt modelId="{95C81AB0-A357-4BF1-9704-DE078DA38BA8}" type="pres">
      <dgm:prSet presAssocID="{A6E1BE57-5665-43C4-B2AE-9CE1C899BB13}" presName="sibTrans" presStyleCnt="0"/>
      <dgm:spPr/>
      <dgm:t>
        <a:bodyPr/>
        <a:lstStyle/>
        <a:p>
          <a:endParaRPr lang="en-GB"/>
        </a:p>
      </dgm:t>
    </dgm:pt>
    <dgm:pt modelId="{CB28A36B-D87D-4D78-8668-8494C5362164}" type="pres">
      <dgm:prSet presAssocID="{45174FB4-C2F2-42AD-8CC3-20ED64EE7730}" presName="node" presStyleLbl="node1" presStyleIdx="3" presStyleCnt="4" custScaleX="100154">
        <dgm:presLayoutVars>
          <dgm:bulletEnabled val="1"/>
        </dgm:presLayoutVars>
      </dgm:prSet>
      <dgm:spPr/>
      <dgm:t>
        <a:bodyPr/>
        <a:lstStyle/>
        <a:p>
          <a:endParaRPr lang="en-GB"/>
        </a:p>
      </dgm:t>
    </dgm:pt>
  </dgm:ptLst>
  <dgm:cxnLst>
    <dgm:cxn modelId="{DA3E841E-EBDC-4B24-B900-5B7A8F70F4D4}" type="presOf" srcId="{372AF664-25DA-48D1-8016-616C4C86AEC3}" destId="{CE9BD816-46E5-4814-B121-1ECB42B91521}" srcOrd="0" destOrd="0" presId="urn:microsoft.com/office/officeart/2005/8/layout/default#1"/>
    <dgm:cxn modelId="{E06EC863-7C42-4B07-96E7-4A012DAC5BE9}" srcId="{7F7169C6-4A18-4566-94CE-503C827ADE2A}" destId="{39FADFCB-05EA-4564-B1D1-C2716E0F1C61}" srcOrd="0" destOrd="0" parTransId="{E96E85CB-1601-474D-97F8-FF415C69378F}" sibTransId="{BFB5C75F-38F6-4DC2-8305-C55D3F07A09D}"/>
    <dgm:cxn modelId="{1CE93768-5315-4F10-AE8E-3111C4297C69}" srcId="{7F7169C6-4A18-4566-94CE-503C827ADE2A}" destId="{45174FB4-C2F2-42AD-8CC3-20ED64EE7730}" srcOrd="3" destOrd="0" parTransId="{F4EFFD26-88D4-4B66-A104-099FC75AC156}" sibTransId="{6CED941B-5607-4E8F-A960-7708BB178607}"/>
    <dgm:cxn modelId="{08427646-E5BB-47FF-92E8-BE67711DF856}" type="presOf" srcId="{45174FB4-C2F2-42AD-8CC3-20ED64EE7730}" destId="{CB28A36B-D87D-4D78-8668-8494C5362164}" srcOrd="0" destOrd="0" presId="urn:microsoft.com/office/officeart/2005/8/layout/default#1"/>
    <dgm:cxn modelId="{FF893538-C04E-48BF-B58C-AB133068D368}" type="presOf" srcId="{EE061760-D3B8-4B37-9F34-DB0ABD2544E0}" destId="{C62A6729-6932-4EDD-BC2F-AEFDF105C840}" srcOrd="0" destOrd="0" presId="urn:microsoft.com/office/officeart/2005/8/layout/default#1"/>
    <dgm:cxn modelId="{514CA039-9AD6-4164-860D-3FB124958245}" type="presOf" srcId="{7F7169C6-4A18-4566-94CE-503C827ADE2A}" destId="{FB9E8AA1-9C31-4188-B798-0A46876FEF38}" srcOrd="0" destOrd="0" presId="urn:microsoft.com/office/officeart/2005/8/layout/default#1"/>
    <dgm:cxn modelId="{82A643DE-13E7-451C-9A96-A89C307FBAC9}" srcId="{7F7169C6-4A18-4566-94CE-503C827ADE2A}" destId="{EE061760-D3B8-4B37-9F34-DB0ABD2544E0}" srcOrd="2" destOrd="0" parTransId="{A95524B9-65F5-423C-9924-78603409F904}" sibTransId="{A6E1BE57-5665-43C4-B2AE-9CE1C899BB13}"/>
    <dgm:cxn modelId="{C95913E2-FB9C-4580-BC9A-6D4DCA867C15}" srcId="{7F7169C6-4A18-4566-94CE-503C827ADE2A}" destId="{372AF664-25DA-48D1-8016-616C4C86AEC3}" srcOrd="1" destOrd="0" parTransId="{E300C35C-D1C7-4E9F-AF1E-E5ECC4743849}" sibTransId="{773B4D06-E853-4069-B3E8-AFE8C590DB09}"/>
    <dgm:cxn modelId="{0904101E-CD2D-4D43-B4E8-C90F85F1F1B4}" type="presOf" srcId="{39FADFCB-05EA-4564-B1D1-C2716E0F1C61}" destId="{5FCA6798-D47D-4207-883F-8DD0F6BACC17}" srcOrd="0" destOrd="0" presId="urn:microsoft.com/office/officeart/2005/8/layout/default#1"/>
    <dgm:cxn modelId="{979857E2-C735-400C-98EA-2EE46D90C06F}" type="presParOf" srcId="{FB9E8AA1-9C31-4188-B798-0A46876FEF38}" destId="{5FCA6798-D47D-4207-883F-8DD0F6BACC17}" srcOrd="0" destOrd="0" presId="urn:microsoft.com/office/officeart/2005/8/layout/default#1"/>
    <dgm:cxn modelId="{31E16845-06A0-4D21-919D-33E37A459BCF}" type="presParOf" srcId="{FB9E8AA1-9C31-4188-B798-0A46876FEF38}" destId="{7172B7FA-E29E-4327-981D-0F8F54D968B8}" srcOrd="1" destOrd="0" presId="urn:microsoft.com/office/officeart/2005/8/layout/default#1"/>
    <dgm:cxn modelId="{99FB7B1B-04EF-4482-BE67-E65F32E14801}" type="presParOf" srcId="{FB9E8AA1-9C31-4188-B798-0A46876FEF38}" destId="{CE9BD816-46E5-4814-B121-1ECB42B91521}" srcOrd="2" destOrd="0" presId="urn:microsoft.com/office/officeart/2005/8/layout/default#1"/>
    <dgm:cxn modelId="{C9408FDF-C316-4FA7-91D3-14BA72C865B5}" type="presParOf" srcId="{FB9E8AA1-9C31-4188-B798-0A46876FEF38}" destId="{9F7D660E-E8D8-4F3A-B1BF-5C32D412E483}" srcOrd="3" destOrd="0" presId="urn:microsoft.com/office/officeart/2005/8/layout/default#1"/>
    <dgm:cxn modelId="{7C354252-05C1-4D13-A597-6E129C245B6E}" type="presParOf" srcId="{FB9E8AA1-9C31-4188-B798-0A46876FEF38}" destId="{C62A6729-6932-4EDD-BC2F-AEFDF105C840}" srcOrd="4" destOrd="0" presId="urn:microsoft.com/office/officeart/2005/8/layout/default#1"/>
    <dgm:cxn modelId="{7EDEC3E9-4A7B-4D91-AB6F-699603F82850}" type="presParOf" srcId="{FB9E8AA1-9C31-4188-B798-0A46876FEF38}" destId="{95C81AB0-A357-4BF1-9704-DE078DA38BA8}" srcOrd="5" destOrd="0" presId="urn:microsoft.com/office/officeart/2005/8/layout/default#1"/>
    <dgm:cxn modelId="{BA2F8BE5-8962-487B-AB0C-54C8F47A8803}" type="presParOf" srcId="{FB9E8AA1-9C31-4188-B798-0A46876FEF38}" destId="{CB28A36B-D87D-4D78-8668-8494C5362164}" srcOrd="6"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BAEEAEF-D254-4742-960E-F244BD3B968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C41370FA-258B-4607-82F1-19869D6F5C33}">
      <dgm:prSet phldrT="[Text]"/>
      <dgm:spPr>
        <a:solidFill>
          <a:schemeClr val="accent1">
            <a:lumMod val="20000"/>
            <a:lumOff val="80000"/>
          </a:schemeClr>
        </a:solidFill>
      </dgm:spPr>
      <dgm:t>
        <a:bodyPr/>
        <a:lstStyle/>
        <a:p>
          <a:r>
            <a:rPr lang="en-GB" dirty="0" smtClean="0">
              <a:solidFill>
                <a:schemeClr val="accent5">
                  <a:lumMod val="50000"/>
                </a:schemeClr>
              </a:solidFill>
            </a:rPr>
            <a:t>Communicating that everyone’s rights are important and are protected</a:t>
          </a:r>
          <a:endParaRPr lang="en-GB" dirty="0">
            <a:solidFill>
              <a:schemeClr val="accent5">
                <a:lumMod val="50000"/>
              </a:schemeClr>
            </a:solidFill>
          </a:endParaRPr>
        </a:p>
      </dgm:t>
    </dgm:pt>
    <dgm:pt modelId="{C14D60E9-B762-47C1-9CD3-5B1A72386C33}" type="parTrans" cxnId="{D38D9D4C-32A3-420F-A87C-F06DAF7AC638}">
      <dgm:prSet/>
      <dgm:spPr/>
      <dgm:t>
        <a:bodyPr/>
        <a:lstStyle/>
        <a:p>
          <a:endParaRPr lang="en-GB">
            <a:solidFill>
              <a:schemeClr val="accent5">
                <a:lumMod val="50000"/>
              </a:schemeClr>
            </a:solidFill>
          </a:endParaRPr>
        </a:p>
      </dgm:t>
    </dgm:pt>
    <dgm:pt modelId="{E3629E6F-AE15-4DE4-9F3A-6308B21AFF0A}" type="sibTrans" cxnId="{D38D9D4C-32A3-420F-A87C-F06DAF7AC638}">
      <dgm:prSet/>
      <dgm:spPr/>
      <dgm:t>
        <a:bodyPr/>
        <a:lstStyle/>
        <a:p>
          <a:endParaRPr lang="en-GB">
            <a:solidFill>
              <a:schemeClr val="accent5">
                <a:lumMod val="50000"/>
              </a:schemeClr>
            </a:solidFill>
          </a:endParaRPr>
        </a:p>
      </dgm:t>
    </dgm:pt>
    <dgm:pt modelId="{4BB9D9A8-53E5-4D62-B4FF-734AE45131C5}">
      <dgm:prSet phldrT="[Text]"/>
      <dgm:spPr>
        <a:solidFill>
          <a:schemeClr val="accent1">
            <a:lumMod val="40000"/>
            <a:lumOff val="60000"/>
          </a:schemeClr>
        </a:solidFill>
      </dgm:spPr>
      <dgm:t>
        <a:bodyPr/>
        <a:lstStyle/>
        <a:p>
          <a:r>
            <a:rPr lang="en-GB" dirty="0" smtClean="0">
              <a:solidFill>
                <a:schemeClr val="accent5">
                  <a:lumMod val="50000"/>
                </a:schemeClr>
              </a:solidFill>
            </a:rPr>
            <a:t>Offering chances to ask questions or raise issues </a:t>
          </a:r>
          <a:r>
            <a:rPr lang="en-GB" i="0" dirty="0" smtClean="0">
              <a:solidFill>
                <a:schemeClr val="accent5">
                  <a:lumMod val="50000"/>
                </a:schemeClr>
              </a:solidFill>
            </a:rPr>
            <a:t>(and taking these seriously)</a:t>
          </a:r>
          <a:endParaRPr lang="en-GB" i="0" dirty="0">
            <a:solidFill>
              <a:schemeClr val="accent5">
                <a:lumMod val="50000"/>
              </a:schemeClr>
            </a:solidFill>
          </a:endParaRPr>
        </a:p>
      </dgm:t>
    </dgm:pt>
    <dgm:pt modelId="{B5A2C793-C5C6-4CB8-AD9B-D6BBA8761011}" type="parTrans" cxnId="{8E758B0A-AED0-4768-973B-6F0F57A0C57C}">
      <dgm:prSet/>
      <dgm:spPr/>
      <dgm:t>
        <a:bodyPr/>
        <a:lstStyle/>
        <a:p>
          <a:endParaRPr lang="en-GB">
            <a:solidFill>
              <a:schemeClr val="accent5">
                <a:lumMod val="50000"/>
              </a:schemeClr>
            </a:solidFill>
          </a:endParaRPr>
        </a:p>
      </dgm:t>
    </dgm:pt>
    <dgm:pt modelId="{26012728-246F-48A2-AB14-0A81F7B4E366}" type="sibTrans" cxnId="{8E758B0A-AED0-4768-973B-6F0F57A0C57C}">
      <dgm:prSet/>
      <dgm:spPr/>
      <dgm:t>
        <a:bodyPr/>
        <a:lstStyle/>
        <a:p>
          <a:endParaRPr lang="en-GB">
            <a:solidFill>
              <a:schemeClr val="accent5">
                <a:lumMod val="50000"/>
              </a:schemeClr>
            </a:solidFill>
          </a:endParaRPr>
        </a:p>
      </dgm:t>
    </dgm:pt>
    <dgm:pt modelId="{DB8002CA-9FA3-4744-8406-6E5B8954664F}">
      <dgm:prSet phldrT="[Text]"/>
      <dgm:spPr>
        <a:solidFill>
          <a:schemeClr val="accent1">
            <a:lumMod val="20000"/>
            <a:lumOff val="80000"/>
          </a:schemeClr>
        </a:solidFill>
      </dgm:spPr>
      <dgm:t>
        <a:bodyPr/>
        <a:lstStyle/>
        <a:p>
          <a:r>
            <a:rPr lang="en-GB" dirty="0" smtClean="0">
              <a:solidFill>
                <a:schemeClr val="accent5">
                  <a:lumMod val="50000"/>
                </a:schemeClr>
              </a:solidFill>
            </a:rPr>
            <a:t>Explaining processes or programmes before starting</a:t>
          </a:r>
          <a:endParaRPr lang="en-GB" dirty="0">
            <a:solidFill>
              <a:schemeClr val="accent5">
                <a:lumMod val="50000"/>
              </a:schemeClr>
            </a:solidFill>
          </a:endParaRPr>
        </a:p>
      </dgm:t>
    </dgm:pt>
    <dgm:pt modelId="{6E9F9B99-794F-4791-BC0D-7E2ECA364D69}" type="parTrans" cxnId="{E6A89FC2-FA4A-43C8-9148-3A3D71381514}">
      <dgm:prSet/>
      <dgm:spPr/>
      <dgm:t>
        <a:bodyPr/>
        <a:lstStyle/>
        <a:p>
          <a:endParaRPr lang="en-GB">
            <a:solidFill>
              <a:schemeClr val="accent5">
                <a:lumMod val="50000"/>
              </a:schemeClr>
            </a:solidFill>
          </a:endParaRPr>
        </a:p>
      </dgm:t>
    </dgm:pt>
    <dgm:pt modelId="{4BB01585-1134-4452-B0C2-FD2F221E1EAD}" type="sibTrans" cxnId="{E6A89FC2-FA4A-43C8-9148-3A3D71381514}">
      <dgm:prSet/>
      <dgm:spPr/>
      <dgm:t>
        <a:bodyPr/>
        <a:lstStyle/>
        <a:p>
          <a:endParaRPr lang="en-GB">
            <a:solidFill>
              <a:schemeClr val="accent5">
                <a:lumMod val="50000"/>
              </a:schemeClr>
            </a:solidFill>
          </a:endParaRPr>
        </a:p>
      </dgm:t>
    </dgm:pt>
    <dgm:pt modelId="{6A784FAF-DD7A-4345-B092-7E9EF843C036}">
      <dgm:prSet phldrT="[Text]"/>
      <dgm:spPr>
        <a:solidFill>
          <a:schemeClr val="accent1">
            <a:lumMod val="40000"/>
            <a:lumOff val="60000"/>
          </a:schemeClr>
        </a:solidFill>
      </dgm:spPr>
      <dgm:t>
        <a:bodyPr/>
        <a:lstStyle/>
        <a:p>
          <a:r>
            <a:rPr lang="en-GB" dirty="0" smtClean="0">
              <a:solidFill>
                <a:schemeClr val="accent5">
                  <a:lumMod val="50000"/>
                </a:schemeClr>
              </a:solidFill>
            </a:rPr>
            <a:t>Summarising and paraphrasing, active listening</a:t>
          </a:r>
          <a:endParaRPr lang="en-GB" dirty="0">
            <a:solidFill>
              <a:schemeClr val="accent5">
                <a:lumMod val="50000"/>
              </a:schemeClr>
            </a:solidFill>
          </a:endParaRPr>
        </a:p>
      </dgm:t>
    </dgm:pt>
    <dgm:pt modelId="{1ABB1971-B94A-4C5D-981E-A92CFCE51DC4}" type="parTrans" cxnId="{C31E4A00-4A7C-4F9C-B4FC-12487259E406}">
      <dgm:prSet/>
      <dgm:spPr/>
      <dgm:t>
        <a:bodyPr/>
        <a:lstStyle/>
        <a:p>
          <a:endParaRPr lang="en-GB">
            <a:solidFill>
              <a:schemeClr val="accent5">
                <a:lumMod val="50000"/>
              </a:schemeClr>
            </a:solidFill>
          </a:endParaRPr>
        </a:p>
      </dgm:t>
    </dgm:pt>
    <dgm:pt modelId="{30863F35-3F8F-4972-ADD3-7B569E8A0849}" type="sibTrans" cxnId="{C31E4A00-4A7C-4F9C-B4FC-12487259E406}">
      <dgm:prSet/>
      <dgm:spPr/>
      <dgm:t>
        <a:bodyPr/>
        <a:lstStyle/>
        <a:p>
          <a:endParaRPr lang="en-GB">
            <a:solidFill>
              <a:schemeClr val="accent5">
                <a:lumMod val="50000"/>
              </a:schemeClr>
            </a:solidFill>
          </a:endParaRPr>
        </a:p>
      </dgm:t>
    </dgm:pt>
    <dgm:pt modelId="{E311CBA6-46BF-4A74-8ADB-BE16FF6E751E}">
      <dgm:prSet phldrT="[Text]"/>
      <dgm:spPr>
        <a:solidFill>
          <a:schemeClr val="accent1">
            <a:lumMod val="40000"/>
            <a:lumOff val="60000"/>
          </a:schemeClr>
        </a:solidFill>
      </dgm:spPr>
      <dgm:t>
        <a:bodyPr/>
        <a:lstStyle/>
        <a:p>
          <a:r>
            <a:rPr lang="en-GB" dirty="0" smtClean="0">
              <a:solidFill>
                <a:schemeClr val="accent5">
                  <a:lumMod val="50000"/>
                </a:schemeClr>
              </a:solidFill>
            </a:rPr>
            <a:t>Introductions, using names, eye contact, courtesy, tone, vocabulary</a:t>
          </a:r>
          <a:endParaRPr lang="en-GB" dirty="0">
            <a:solidFill>
              <a:schemeClr val="accent5">
                <a:lumMod val="50000"/>
              </a:schemeClr>
            </a:solidFill>
          </a:endParaRPr>
        </a:p>
      </dgm:t>
    </dgm:pt>
    <dgm:pt modelId="{A0B1A94C-1962-47AE-928E-E931DF58D7D9}" type="parTrans" cxnId="{2269D65D-E279-443F-9F90-0E262AC5821E}">
      <dgm:prSet/>
      <dgm:spPr/>
      <dgm:t>
        <a:bodyPr/>
        <a:lstStyle/>
        <a:p>
          <a:endParaRPr lang="en-GB">
            <a:solidFill>
              <a:schemeClr val="accent5">
                <a:lumMod val="50000"/>
              </a:schemeClr>
            </a:solidFill>
          </a:endParaRPr>
        </a:p>
      </dgm:t>
    </dgm:pt>
    <dgm:pt modelId="{1FCE8BEA-14A5-4701-BA31-48A37F5A3C42}" type="sibTrans" cxnId="{2269D65D-E279-443F-9F90-0E262AC5821E}">
      <dgm:prSet/>
      <dgm:spPr/>
      <dgm:t>
        <a:bodyPr/>
        <a:lstStyle/>
        <a:p>
          <a:endParaRPr lang="en-GB">
            <a:solidFill>
              <a:schemeClr val="accent5">
                <a:lumMod val="50000"/>
              </a:schemeClr>
            </a:solidFill>
          </a:endParaRPr>
        </a:p>
      </dgm:t>
    </dgm:pt>
    <dgm:pt modelId="{A3FFF7B5-33A3-4DE0-BA27-A62A022765B0}">
      <dgm:prSet phldrT="[Text]"/>
      <dgm:spPr>
        <a:solidFill>
          <a:schemeClr val="accent1">
            <a:lumMod val="20000"/>
            <a:lumOff val="80000"/>
          </a:schemeClr>
        </a:solidFill>
      </dgm:spPr>
      <dgm:t>
        <a:bodyPr/>
        <a:lstStyle/>
        <a:p>
          <a:r>
            <a:rPr lang="en-GB" dirty="0" smtClean="0">
              <a:solidFill>
                <a:schemeClr val="accent5">
                  <a:lumMod val="50000"/>
                </a:schemeClr>
              </a:solidFill>
            </a:rPr>
            <a:t>Explaining the purpose of changes or procedures</a:t>
          </a:r>
          <a:endParaRPr lang="en-GB" dirty="0">
            <a:solidFill>
              <a:schemeClr val="accent5">
                <a:lumMod val="50000"/>
              </a:schemeClr>
            </a:solidFill>
          </a:endParaRPr>
        </a:p>
      </dgm:t>
    </dgm:pt>
    <dgm:pt modelId="{A73D547C-5256-4ABC-85F3-6931AEE33BB6}" type="parTrans" cxnId="{C1BD8316-BB83-4D53-B985-FE4768C78FFF}">
      <dgm:prSet/>
      <dgm:spPr/>
      <dgm:t>
        <a:bodyPr/>
        <a:lstStyle/>
        <a:p>
          <a:endParaRPr lang="en-GB">
            <a:solidFill>
              <a:schemeClr val="accent5">
                <a:lumMod val="50000"/>
              </a:schemeClr>
            </a:solidFill>
          </a:endParaRPr>
        </a:p>
      </dgm:t>
    </dgm:pt>
    <dgm:pt modelId="{71A35A02-510B-402E-9D13-FA9EA4F53A7C}" type="sibTrans" cxnId="{C1BD8316-BB83-4D53-B985-FE4768C78FFF}">
      <dgm:prSet/>
      <dgm:spPr/>
      <dgm:t>
        <a:bodyPr/>
        <a:lstStyle/>
        <a:p>
          <a:endParaRPr lang="en-GB">
            <a:solidFill>
              <a:schemeClr val="accent5">
                <a:lumMod val="50000"/>
              </a:schemeClr>
            </a:solidFill>
          </a:endParaRPr>
        </a:p>
      </dgm:t>
    </dgm:pt>
    <dgm:pt modelId="{4D0D6C2A-8729-4E36-AD34-562D6F7A6BF5}">
      <dgm:prSet phldrT="[Text]"/>
      <dgm:spPr>
        <a:solidFill>
          <a:schemeClr val="accent1">
            <a:lumMod val="40000"/>
            <a:lumOff val="60000"/>
          </a:schemeClr>
        </a:solidFill>
      </dgm:spPr>
      <dgm:t>
        <a:bodyPr/>
        <a:lstStyle/>
        <a:p>
          <a:r>
            <a:rPr lang="en-GB" dirty="0" smtClean="0">
              <a:solidFill>
                <a:schemeClr val="accent5">
                  <a:lumMod val="50000"/>
                </a:schemeClr>
              </a:solidFill>
            </a:rPr>
            <a:t>Explaining reasoning for decisions</a:t>
          </a:r>
          <a:endParaRPr lang="en-GB" dirty="0">
            <a:solidFill>
              <a:schemeClr val="accent5">
                <a:lumMod val="50000"/>
              </a:schemeClr>
            </a:solidFill>
          </a:endParaRPr>
        </a:p>
      </dgm:t>
    </dgm:pt>
    <dgm:pt modelId="{7088985D-E58F-4AEA-9954-DF545D2343DC}" type="parTrans" cxnId="{57BEF936-3FCA-45E8-A5F6-9E46F9923A3C}">
      <dgm:prSet/>
      <dgm:spPr/>
      <dgm:t>
        <a:bodyPr/>
        <a:lstStyle/>
        <a:p>
          <a:endParaRPr lang="en-GB">
            <a:solidFill>
              <a:schemeClr val="accent5">
                <a:lumMod val="50000"/>
              </a:schemeClr>
            </a:solidFill>
          </a:endParaRPr>
        </a:p>
      </dgm:t>
    </dgm:pt>
    <dgm:pt modelId="{2B0576BB-4E64-4928-9F4C-6EA494B9ABB5}" type="sibTrans" cxnId="{57BEF936-3FCA-45E8-A5F6-9E46F9923A3C}">
      <dgm:prSet/>
      <dgm:spPr/>
      <dgm:t>
        <a:bodyPr/>
        <a:lstStyle/>
        <a:p>
          <a:endParaRPr lang="en-GB">
            <a:solidFill>
              <a:schemeClr val="accent5">
                <a:lumMod val="50000"/>
              </a:schemeClr>
            </a:solidFill>
          </a:endParaRPr>
        </a:p>
      </dgm:t>
    </dgm:pt>
    <dgm:pt modelId="{47FED09A-7C8E-4245-864E-E85EAE0C5BF0}">
      <dgm:prSet phldrT="[Text]"/>
      <dgm:spPr>
        <a:solidFill>
          <a:schemeClr val="accent1">
            <a:lumMod val="20000"/>
            <a:lumOff val="80000"/>
          </a:schemeClr>
        </a:solidFill>
      </dgm:spPr>
      <dgm:t>
        <a:bodyPr/>
        <a:lstStyle/>
        <a:p>
          <a:r>
            <a:rPr lang="en-GB" dirty="0" smtClean="0">
              <a:solidFill>
                <a:schemeClr val="accent5">
                  <a:lumMod val="50000"/>
                </a:schemeClr>
              </a:solidFill>
            </a:rPr>
            <a:t>Being approachable, not intimidating</a:t>
          </a:r>
          <a:endParaRPr lang="en-GB" dirty="0">
            <a:solidFill>
              <a:schemeClr val="accent5">
                <a:lumMod val="50000"/>
              </a:schemeClr>
            </a:solidFill>
          </a:endParaRPr>
        </a:p>
      </dgm:t>
    </dgm:pt>
    <dgm:pt modelId="{6D449B71-69A5-476E-A4CE-02E8231F521E}" type="parTrans" cxnId="{5AD62F80-B6F1-48AB-A568-FC283FA6A748}">
      <dgm:prSet/>
      <dgm:spPr/>
      <dgm:t>
        <a:bodyPr/>
        <a:lstStyle/>
        <a:p>
          <a:endParaRPr lang="en-GB">
            <a:solidFill>
              <a:schemeClr val="accent5">
                <a:lumMod val="50000"/>
              </a:schemeClr>
            </a:solidFill>
          </a:endParaRPr>
        </a:p>
      </dgm:t>
    </dgm:pt>
    <dgm:pt modelId="{7A68A27A-3EF6-4BD4-83EC-AD82208AB590}" type="sibTrans" cxnId="{5AD62F80-B6F1-48AB-A568-FC283FA6A748}">
      <dgm:prSet/>
      <dgm:spPr/>
      <dgm:t>
        <a:bodyPr/>
        <a:lstStyle/>
        <a:p>
          <a:endParaRPr lang="en-GB">
            <a:solidFill>
              <a:schemeClr val="accent5">
                <a:lumMod val="50000"/>
              </a:schemeClr>
            </a:solidFill>
          </a:endParaRPr>
        </a:p>
      </dgm:t>
    </dgm:pt>
    <dgm:pt modelId="{1F4D95BE-0E7D-40D7-94AD-4099CC3A0AD4}">
      <dgm:prSet phldrT="[Text]" custT="1"/>
      <dgm:spPr>
        <a:solidFill>
          <a:schemeClr val="accent1">
            <a:lumMod val="40000"/>
            <a:lumOff val="60000"/>
          </a:schemeClr>
        </a:solidFill>
      </dgm:spPr>
      <dgm:t>
        <a:bodyPr/>
        <a:lstStyle/>
        <a:p>
          <a:endParaRPr lang="en-GB" sz="400" dirty="0" smtClean="0">
            <a:solidFill>
              <a:schemeClr val="accent5">
                <a:lumMod val="50000"/>
              </a:schemeClr>
            </a:solidFill>
          </a:endParaRPr>
        </a:p>
        <a:p>
          <a:r>
            <a:rPr lang="en-GB" sz="2000" dirty="0" smtClean="0">
              <a:solidFill>
                <a:schemeClr val="accent5">
                  <a:lumMod val="50000"/>
                </a:schemeClr>
              </a:solidFill>
            </a:rPr>
            <a:t>Being consistent with the application of rules</a:t>
          </a:r>
        </a:p>
      </dgm:t>
    </dgm:pt>
    <dgm:pt modelId="{C4602BFE-8AAE-4982-A5ED-DA4A1BB7C561}" type="parTrans" cxnId="{C6AE9772-A316-4E81-AF45-8AFE4137C834}">
      <dgm:prSet/>
      <dgm:spPr/>
      <dgm:t>
        <a:bodyPr/>
        <a:lstStyle/>
        <a:p>
          <a:endParaRPr lang="en-GB">
            <a:solidFill>
              <a:schemeClr val="accent5">
                <a:lumMod val="50000"/>
              </a:schemeClr>
            </a:solidFill>
          </a:endParaRPr>
        </a:p>
      </dgm:t>
    </dgm:pt>
    <dgm:pt modelId="{E82F19D1-00A9-4874-A747-2688FB558477}" type="sibTrans" cxnId="{C6AE9772-A316-4E81-AF45-8AFE4137C834}">
      <dgm:prSet/>
      <dgm:spPr/>
      <dgm:t>
        <a:bodyPr/>
        <a:lstStyle/>
        <a:p>
          <a:endParaRPr lang="en-GB">
            <a:solidFill>
              <a:schemeClr val="accent5">
                <a:lumMod val="50000"/>
              </a:schemeClr>
            </a:solidFill>
          </a:endParaRPr>
        </a:p>
      </dgm:t>
    </dgm:pt>
    <dgm:pt modelId="{0AD62294-F5C5-4AF6-B4B4-D14E66E70434}">
      <dgm:prSet phldrT="[Text]"/>
      <dgm:spPr>
        <a:solidFill>
          <a:schemeClr val="accent1">
            <a:lumMod val="20000"/>
            <a:lumOff val="80000"/>
          </a:schemeClr>
        </a:solidFill>
      </dgm:spPr>
      <dgm:t>
        <a:bodyPr/>
        <a:lstStyle/>
        <a:p>
          <a:r>
            <a:rPr lang="en-GB" dirty="0" smtClean="0">
              <a:solidFill>
                <a:schemeClr val="accent5">
                  <a:lumMod val="50000"/>
                </a:schemeClr>
              </a:solidFill>
            </a:rPr>
            <a:t>Consulting with staff – their perceptions and ways to improve</a:t>
          </a:r>
          <a:endParaRPr lang="en-GB" dirty="0">
            <a:solidFill>
              <a:schemeClr val="accent5">
                <a:lumMod val="50000"/>
              </a:schemeClr>
            </a:solidFill>
          </a:endParaRPr>
        </a:p>
      </dgm:t>
    </dgm:pt>
    <dgm:pt modelId="{CE1EEB2C-36A6-45CA-B5B7-6BCA850BCA22}" type="parTrans" cxnId="{BBABDA14-AFCF-4269-93CA-7B5F92B1FA01}">
      <dgm:prSet/>
      <dgm:spPr/>
      <dgm:t>
        <a:bodyPr/>
        <a:lstStyle/>
        <a:p>
          <a:endParaRPr lang="en-GB">
            <a:solidFill>
              <a:schemeClr val="accent5">
                <a:lumMod val="50000"/>
              </a:schemeClr>
            </a:solidFill>
          </a:endParaRPr>
        </a:p>
      </dgm:t>
    </dgm:pt>
    <dgm:pt modelId="{2003B07C-9EEC-4D10-93C1-BC16BCC993B1}" type="sibTrans" cxnId="{BBABDA14-AFCF-4269-93CA-7B5F92B1FA01}">
      <dgm:prSet/>
      <dgm:spPr/>
      <dgm:t>
        <a:bodyPr/>
        <a:lstStyle/>
        <a:p>
          <a:endParaRPr lang="en-GB">
            <a:solidFill>
              <a:schemeClr val="accent5">
                <a:lumMod val="50000"/>
              </a:schemeClr>
            </a:solidFill>
          </a:endParaRPr>
        </a:p>
      </dgm:t>
    </dgm:pt>
    <dgm:pt modelId="{7DEF390E-32C0-4C7C-995A-2A9F0EC63985}">
      <dgm:prSet phldrT="[Text]"/>
      <dgm:spPr>
        <a:solidFill>
          <a:schemeClr val="accent1">
            <a:lumMod val="20000"/>
            <a:lumOff val="80000"/>
          </a:schemeClr>
        </a:solidFill>
      </dgm:spPr>
      <dgm:t>
        <a:bodyPr/>
        <a:lstStyle/>
        <a:p>
          <a:r>
            <a:rPr lang="en-GB" dirty="0" smtClean="0">
              <a:solidFill>
                <a:schemeClr val="accent5">
                  <a:lumMod val="50000"/>
                </a:schemeClr>
              </a:solidFill>
            </a:rPr>
            <a:t>Giving people a chance to tell their story, </a:t>
          </a:r>
          <a:r>
            <a:rPr lang="en-GB" i="0" dirty="0" smtClean="0">
              <a:solidFill>
                <a:schemeClr val="accent5">
                  <a:lumMod val="50000"/>
                </a:schemeClr>
              </a:solidFill>
            </a:rPr>
            <a:t>and sincerely considering this</a:t>
          </a:r>
          <a:endParaRPr lang="en-GB" i="0" dirty="0">
            <a:solidFill>
              <a:schemeClr val="accent5">
                <a:lumMod val="50000"/>
              </a:schemeClr>
            </a:solidFill>
          </a:endParaRPr>
        </a:p>
      </dgm:t>
    </dgm:pt>
    <dgm:pt modelId="{60386D8D-7102-49DA-917F-AF0F1700DA81}" type="parTrans" cxnId="{435AB9F8-89FF-4EB3-857F-523C90CACE3F}">
      <dgm:prSet/>
      <dgm:spPr/>
      <dgm:t>
        <a:bodyPr/>
        <a:lstStyle/>
        <a:p>
          <a:endParaRPr lang="en-GB">
            <a:solidFill>
              <a:schemeClr val="accent5">
                <a:lumMod val="50000"/>
              </a:schemeClr>
            </a:solidFill>
          </a:endParaRPr>
        </a:p>
      </dgm:t>
    </dgm:pt>
    <dgm:pt modelId="{4502F62F-4AB7-4197-832E-D650F96FAAE1}" type="sibTrans" cxnId="{435AB9F8-89FF-4EB3-857F-523C90CACE3F}">
      <dgm:prSet/>
      <dgm:spPr/>
      <dgm:t>
        <a:bodyPr/>
        <a:lstStyle/>
        <a:p>
          <a:endParaRPr lang="en-GB">
            <a:solidFill>
              <a:schemeClr val="accent5">
                <a:lumMod val="50000"/>
              </a:schemeClr>
            </a:solidFill>
          </a:endParaRPr>
        </a:p>
      </dgm:t>
    </dgm:pt>
    <dgm:pt modelId="{4A64C37C-0D0D-44A9-9045-B2D8591CF93D}">
      <dgm:prSet phldrT="[Text]"/>
      <dgm:spPr>
        <a:solidFill>
          <a:schemeClr val="accent1">
            <a:lumMod val="40000"/>
            <a:lumOff val="60000"/>
          </a:schemeClr>
        </a:solidFill>
      </dgm:spPr>
      <dgm:t>
        <a:bodyPr/>
        <a:lstStyle/>
        <a:p>
          <a:r>
            <a:rPr lang="en-GB" dirty="0" smtClean="0">
              <a:solidFill>
                <a:schemeClr val="accent5">
                  <a:lumMod val="50000"/>
                </a:schemeClr>
              </a:solidFill>
            </a:rPr>
            <a:t>Providing the right information at the right time</a:t>
          </a:r>
          <a:endParaRPr lang="en-GB" dirty="0">
            <a:solidFill>
              <a:schemeClr val="accent5">
                <a:lumMod val="50000"/>
              </a:schemeClr>
            </a:solidFill>
          </a:endParaRPr>
        </a:p>
      </dgm:t>
    </dgm:pt>
    <dgm:pt modelId="{55EDCD60-E87A-4E2D-B703-D2F22308EBC3}" type="parTrans" cxnId="{BFE79A35-F58D-4A80-828D-1499FE9F060F}">
      <dgm:prSet/>
      <dgm:spPr/>
      <dgm:t>
        <a:bodyPr/>
        <a:lstStyle/>
        <a:p>
          <a:endParaRPr lang="en-GB">
            <a:solidFill>
              <a:schemeClr val="accent5">
                <a:lumMod val="50000"/>
              </a:schemeClr>
            </a:solidFill>
          </a:endParaRPr>
        </a:p>
      </dgm:t>
    </dgm:pt>
    <dgm:pt modelId="{4CEE4863-D382-4FC6-A323-3EC7D8376DDD}" type="sibTrans" cxnId="{BFE79A35-F58D-4A80-828D-1499FE9F060F}">
      <dgm:prSet/>
      <dgm:spPr/>
      <dgm:t>
        <a:bodyPr/>
        <a:lstStyle/>
        <a:p>
          <a:endParaRPr lang="en-GB">
            <a:solidFill>
              <a:schemeClr val="accent5">
                <a:lumMod val="50000"/>
              </a:schemeClr>
            </a:solidFill>
          </a:endParaRPr>
        </a:p>
      </dgm:t>
    </dgm:pt>
    <dgm:pt modelId="{5B58AE58-A6D9-4331-93DB-878BDA9D986C}" type="pres">
      <dgm:prSet presAssocID="{9BAEEAEF-D254-4742-960E-F244BD3B968C}" presName="diagram" presStyleCnt="0">
        <dgm:presLayoutVars>
          <dgm:dir/>
          <dgm:resizeHandles val="exact"/>
        </dgm:presLayoutVars>
      </dgm:prSet>
      <dgm:spPr/>
      <dgm:t>
        <a:bodyPr/>
        <a:lstStyle/>
        <a:p>
          <a:endParaRPr lang="en-GB"/>
        </a:p>
      </dgm:t>
    </dgm:pt>
    <dgm:pt modelId="{214D913E-27EF-4F7B-BC0B-C81A5B2929FA}" type="pres">
      <dgm:prSet presAssocID="{C41370FA-258B-4607-82F1-19869D6F5C33}" presName="node" presStyleLbl="node1" presStyleIdx="0" presStyleCnt="12">
        <dgm:presLayoutVars>
          <dgm:bulletEnabled val="1"/>
        </dgm:presLayoutVars>
      </dgm:prSet>
      <dgm:spPr/>
      <dgm:t>
        <a:bodyPr/>
        <a:lstStyle/>
        <a:p>
          <a:endParaRPr lang="en-GB"/>
        </a:p>
      </dgm:t>
    </dgm:pt>
    <dgm:pt modelId="{34543CD9-1D99-4201-A8FC-A5D7CA1E956F}" type="pres">
      <dgm:prSet presAssocID="{E3629E6F-AE15-4DE4-9F3A-6308B21AFF0A}" presName="sibTrans" presStyleCnt="0"/>
      <dgm:spPr/>
    </dgm:pt>
    <dgm:pt modelId="{4D40E358-1E27-43A9-A530-5F74FE943650}" type="pres">
      <dgm:prSet presAssocID="{4BB9D9A8-53E5-4D62-B4FF-734AE45131C5}" presName="node" presStyleLbl="node1" presStyleIdx="1" presStyleCnt="12">
        <dgm:presLayoutVars>
          <dgm:bulletEnabled val="1"/>
        </dgm:presLayoutVars>
      </dgm:prSet>
      <dgm:spPr/>
      <dgm:t>
        <a:bodyPr/>
        <a:lstStyle/>
        <a:p>
          <a:endParaRPr lang="en-GB"/>
        </a:p>
      </dgm:t>
    </dgm:pt>
    <dgm:pt modelId="{866B9487-8DDF-4AE0-842A-81C0ECA06627}" type="pres">
      <dgm:prSet presAssocID="{26012728-246F-48A2-AB14-0A81F7B4E366}" presName="sibTrans" presStyleCnt="0"/>
      <dgm:spPr/>
    </dgm:pt>
    <dgm:pt modelId="{9465BC36-9830-42AE-9C24-08009E64E806}" type="pres">
      <dgm:prSet presAssocID="{DB8002CA-9FA3-4744-8406-6E5B8954664F}" presName="node" presStyleLbl="node1" presStyleIdx="2" presStyleCnt="12">
        <dgm:presLayoutVars>
          <dgm:bulletEnabled val="1"/>
        </dgm:presLayoutVars>
      </dgm:prSet>
      <dgm:spPr/>
      <dgm:t>
        <a:bodyPr/>
        <a:lstStyle/>
        <a:p>
          <a:endParaRPr lang="en-GB"/>
        </a:p>
      </dgm:t>
    </dgm:pt>
    <dgm:pt modelId="{F6BC5FD8-1906-44F0-8716-1051E2D1F7B9}" type="pres">
      <dgm:prSet presAssocID="{4BB01585-1134-4452-B0C2-FD2F221E1EAD}" presName="sibTrans" presStyleCnt="0"/>
      <dgm:spPr/>
    </dgm:pt>
    <dgm:pt modelId="{81A3FF7D-E5E1-4024-8E36-3FDCC4AD7BFE}" type="pres">
      <dgm:prSet presAssocID="{6A784FAF-DD7A-4345-B092-7E9EF843C036}" presName="node" presStyleLbl="node1" presStyleIdx="3" presStyleCnt="12">
        <dgm:presLayoutVars>
          <dgm:bulletEnabled val="1"/>
        </dgm:presLayoutVars>
      </dgm:prSet>
      <dgm:spPr/>
      <dgm:t>
        <a:bodyPr/>
        <a:lstStyle/>
        <a:p>
          <a:endParaRPr lang="en-GB"/>
        </a:p>
      </dgm:t>
    </dgm:pt>
    <dgm:pt modelId="{7AE528FC-7675-4CA5-A62A-5E0C2D366573}" type="pres">
      <dgm:prSet presAssocID="{30863F35-3F8F-4972-ADD3-7B569E8A0849}" presName="sibTrans" presStyleCnt="0"/>
      <dgm:spPr/>
    </dgm:pt>
    <dgm:pt modelId="{F04B2071-C0E1-414F-8981-9DD41F96CB37}" type="pres">
      <dgm:prSet presAssocID="{E311CBA6-46BF-4A74-8ADB-BE16FF6E751E}" presName="node" presStyleLbl="node1" presStyleIdx="4" presStyleCnt="12">
        <dgm:presLayoutVars>
          <dgm:bulletEnabled val="1"/>
        </dgm:presLayoutVars>
      </dgm:prSet>
      <dgm:spPr/>
      <dgm:t>
        <a:bodyPr/>
        <a:lstStyle/>
        <a:p>
          <a:endParaRPr lang="en-GB"/>
        </a:p>
      </dgm:t>
    </dgm:pt>
    <dgm:pt modelId="{9931DF79-3E9A-45CA-9D8D-92589A234F59}" type="pres">
      <dgm:prSet presAssocID="{1FCE8BEA-14A5-4701-BA31-48A37F5A3C42}" presName="sibTrans" presStyleCnt="0"/>
      <dgm:spPr/>
    </dgm:pt>
    <dgm:pt modelId="{F5142B6F-F857-496D-AA9D-CB6E9E2B8CBD}" type="pres">
      <dgm:prSet presAssocID="{A3FFF7B5-33A3-4DE0-BA27-A62A022765B0}" presName="node" presStyleLbl="node1" presStyleIdx="5" presStyleCnt="12">
        <dgm:presLayoutVars>
          <dgm:bulletEnabled val="1"/>
        </dgm:presLayoutVars>
      </dgm:prSet>
      <dgm:spPr/>
      <dgm:t>
        <a:bodyPr/>
        <a:lstStyle/>
        <a:p>
          <a:endParaRPr lang="en-GB"/>
        </a:p>
      </dgm:t>
    </dgm:pt>
    <dgm:pt modelId="{76A0C560-0D8A-4BA6-86E4-C87980C44102}" type="pres">
      <dgm:prSet presAssocID="{71A35A02-510B-402E-9D13-FA9EA4F53A7C}" presName="sibTrans" presStyleCnt="0"/>
      <dgm:spPr/>
    </dgm:pt>
    <dgm:pt modelId="{22F37A79-DE8D-4C5B-A839-6C2F3731A8AD}" type="pres">
      <dgm:prSet presAssocID="{4D0D6C2A-8729-4E36-AD34-562D6F7A6BF5}" presName="node" presStyleLbl="node1" presStyleIdx="6" presStyleCnt="12">
        <dgm:presLayoutVars>
          <dgm:bulletEnabled val="1"/>
        </dgm:presLayoutVars>
      </dgm:prSet>
      <dgm:spPr/>
      <dgm:t>
        <a:bodyPr/>
        <a:lstStyle/>
        <a:p>
          <a:endParaRPr lang="en-GB"/>
        </a:p>
      </dgm:t>
    </dgm:pt>
    <dgm:pt modelId="{7089AFD4-405B-4737-8194-4F745908A26A}" type="pres">
      <dgm:prSet presAssocID="{2B0576BB-4E64-4928-9F4C-6EA494B9ABB5}" presName="sibTrans" presStyleCnt="0"/>
      <dgm:spPr/>
    </dgm:pt>
    <dgm:pt modelId="{C820AE1C-1DB3-4A7C-BA00-3B59383C14B4}" type="pres">
      <dgm:prSet presAssocID="{47FED09A-7C8E-4245-864E-E85EAE0C5BF0}" presName="node" presStyleLbl="node1" presStyleIdx="7" presStyleCnt="12">
        <dgm:presLayoutVars>
          <dgm:bulletEnabled val="1"/>
        </dgm:presLayoutVars>
      </dgm:prSet>
      <dgm:spPr/>
      <dgm:t>
        <a:bodyPr/>
        <a:lstStyle/>
        <a:p>
          <a:endParaRPr lang="en-GB"/>
        </a:p>
      </dgm:t>
    </dgm:pt>
    <dgm:pt modelId="{6A686E4D-E835-4093-9D2D-368B6BC2CCAD}" type="pres">
      <dgm:prSet presAssocID="{7A68A27A-3EF6-4BD4-83EC-AD82208AB590}" presName="sibTrans" presStyleCnt="0"/>
      <dgm:spPr/>
    </dgm:pt>
    <dgm:pt modelId="{672D5D1B-A431-4347-9856-E3D8CA7B0B87}" type="pres">
      <dgm:prSet presAssocID="{7DEF390E-32C0-4C7C-995A-2A9F0EC63985}" presName="node" presStyleLbl="node1" presStyleIdx="8" presStyleCnt="12">
        <dgm:presLayoutVars>
          <dgm:bulletEnabled val="1"/>
        </dgm:presLayoutVars>
      </dgm:prSet>
      <dgm:spPr/>
      <dgm:t>
        <a:bodyPr/>
        <a:lstStyle/>
        <a:p>
          <a:endParaRPr lang="en-GB"/>
        </a:p>
      </dgm:t>
    </dgm:pt>
    <dgm:pt modelId="{6D275F81-FFDA-481E-9D4B-32138C16D9A5}" type="pres">
      <dgm:prSet presAssocID="{4502F62F-4AB7-4197-832E-D650F96FAAE1}" presName="sibTrans" presStyleCnt="0"/>
      <dgm:spPr/>
    </dgm:pt>
    <dgm:pt modelId="{BE76AB5F-C91D-4145-9FB3-F53EBBB4F6F1}" type="pres">
      <dgm:prSet presAssocID="{1F4D95BE-0E7D-40D7-94AD-4099CC3A0AD4}" presName="node" presStyleLbl="node1" presStyleIdx="9" presStyleCnt="12">
        <dgm:presLayoutVars>
          <dgm:bulletEnabled val="1"/>
        </dgm:presLayoutVars>
      </dgm:prSet>
      <dgm:spPr/>
      <dgm:t>
        <a:bodyPr/>
        <a:lstStyle/>
        <a:p>
          <a:endParaRPr lang="en-GB"/>
        </a:p>
      </dgm:t>
    </dgm:pt>
    <dgm:pt modelId="{0C73C6A7-EFE4-45EC-BA76-7869DE03C70D}" type="pres">
      <dgm:prSet presAssocID="{E82F19D1-00A9-4874-A747-2688FB558477}" presName="sibTrans" presStyleCnt="0"/>
      <dgm:spPr/>
    </dgm:pt>
    <dgm:pt modelId="{3CA5B633-767A-41E5-8FE4-2A45A3F7C49F}" type="pres">
      <dgm:prSet presAssocID="{0AD62294-F5C5-4AF6-B4B4-D14E66E70434}" presName="node" presStyleLbl="node1" presStyleIdx="10" presStyleCnt="12">
        <dgm:presLayoutVars>
          <dgm:bulletEnabled val="1"/>
        </dgm:presLayoutVars>
      </dgm:prSet>
      <dgm:spPr/>
      <dgm:t>
        <a:bodyPr/>
        <a:lstStyle/>
        <a:p>
          <a:endParaRPr lang="en-GB"/>
        </a:p>
      </dgm:t>
    </dgm:pt>
    <dgm:pt modelId="{7865BF16-EB22-4327-A450-D2D386D20235}" type="pres">
      <dgm:prSet presAssocID="{2003B07C-9EEC-4D10-93C1-BC16BCC993B1}" presName="sibTrans" presStyleCnt="0"/>
      <dgm:spPr/>
    </dgm:pt>
    <dgm:pt modelId="{3329079D-8361-4B81-BC01-8DA3F244685A}" type="pres">
      <dgm:prSet presAssocID="{4A64C37C-0D0D-44A9-9045-B2D8591CF93D}" presName="node" presStyleLbl="node1" presStyleIdx="11" presStyleCnt="12">
        <dgm:presLayoutVars>
          <dgm:bulletEnabled val="1"/>
        </dgm:presLayoutVars>
      </dgm:prSet>
      <dgm:spPr/>
      <dgm:t>
        <a:bodyPr/>
        <a:lstStyle/>
        <a:p>
          <a:endParaRPr lang="en-GB"/>
        </a:p>
      </dgm:t>
    </dgm:pt>
  </dgm:ptLst>
  <dgm:cxnLst>
    <dgm:cxn modelId="{34C7A59C-E2B3-4731-925F-EC44E6F7BF72}" type="presOf" srcId="{DB8002CA-9FA3-4744-8406-6E5B8954664F}" destId="{9465BC36-9830-42AE-9C24-08009E64E806}" srcOrd="0" destOrd="0" presId="urn:microsoft.com/office/officeart/2005/8/layout/default"/>
    <dgm:cxn modelId="{E6A89FC2-FA4A-43C8-9148-3A3D71381514}" srcId="{9BAEEAEF-D254-4742-960E-F244BD3B968C}" destId="{DB8002CA-9FA3-4744-8406-6E5B8954664F}" srcOrd="2" destOrd="0" parTransId="{6E9F9B99-794F-4791-BC0D-7E2ECA364D69}" sibTransId="{4BB01585-1134-4452-B0C2-FD2F221E1EAD}"/>
    <dgm:cxn modelId="{79449EBC-B110-4207-9D1A-DBAE15E5C7C8}" type="presOf" srcId="{4D0D6C2A-8729-4E36-AD34-562D6F7A6BF5}" destId="{22F37A79-DE8D-4C5B-A839-6C2F3731A8AD}" srcOrd="0" destOrd="0" presId="urn:microsoft.com/office/officeart/2005/8/layout/default"/>
    <dgm:cxn modelId="{435AB9F8-89FF-4EB3-857F-523C90CACE3F}" srcId="{9BAEEAEF-D254-4742-960E-F244BD3B968C}" destId="{7DEF390E-32C0-4C7C-995A-2A9F0EC63985}" srcOrd="8" destOrd="0" parTransId="{60386D8D-7102-49DA-917F-AF0F1700DA81}" sibTransId="{4502F62F-4AB7-4197-832E-D650F96FAAE1}"/>
    <dgm:cxn modelId="{2269D65D-E279-443F-9F90-0E262AC5821E}" srcId="{9BAEEAEF-D254-4742-960E-F244BD3B968C}" destId="{E311CBA6-46BF-4A74-8ADB-BE16FF6E751E}" srcOrd="4" destOrd="0" parTransId="{A0B1A94C-1962-47AE-928E-E931DF58D7D9}" sibTransId="{1FCE8BEA-14A5-4701-BA31-48A37F5A3C42}"/>
    <dgm:cxn modelId="{C6AE9772-A316-4E81-AF45-8AFE4137C834}" srcId="{9BAEEAEF-D254-4742-960E-F244BD3B968C}" destId="{1F4D95BE-0E7D-40D7-94AD-4099CC3A0AD4}" srcOrd="9" destOrd="0" parTransId="{C4602BFE-8AAE-4982-A5ED-DA4A1BB7C561}" sibTransId="{E82F19D1-00A9-4874-A747-2688FB558477}"/>
    <dgm:cxn modelId="{E17EE8B8-EF4D-401D-8065-F03408A52F5C}" type="presOf" srcId="{C41370FA-258B-4607-82F1-19869D6F5C33}" destId="{214D913E-27EF-4F7B-BC0B-C81A5B2929FA}" srcOrd="0" destOrd="0" presId="urn:microsoft.com/office/officeart/2005/8/layout/default"/>
    <dgm:cxn modelId="{8E758B0A-AED0-4768-973B-6F0F57A0C57C}" srcId="{9BAEEAEF-D254-4742-960E-F244BD3B968C}" destId="{4BB9D9A8-53E5-4D62-B4FF-734AE45131C5}" srcOrd="1" destOrd="0" parTransId="{B5A2C793-C5C6-4CB8-AD9B-D6BBA8761011}" sibTransId="{26012728-246F-48A2-AB14-0A81F7B4E366}"/>
    <dgm:cxn modelId="{395719CE-6A69-4446-86FB-1E1226911B06}" type="presOf" srcId="{0AD62294-F5C5-4AF6-B4B4-D14E66E70434}" destId="{3CA5B633-767A-41E5-8FE4-2A45A3F7C49F}" srcOrd="0" destOrd="0" presId="urn:microsoft.com/office/officeart/2005/8/layout/default"/>
    <dgm:cxn modelId="{C1BD8316-BB83-4D53-B985-FE4768C78FFF}" srcId="{9BAEEAEF-D254-4742-960E-F244BD3B968C}" destId="{A3FFF7B5-33A3-4DE0-BA27-A62A022765B0}" srcOrd="5" destOrd="0" parTransId="{A73D547C-5256-4ABC-85F3-6931AEE33BB6}" sibTransId="{71A35A02-510B-402E-9D13-FA9EA4F53A7C}"/>
    <dgm:cxn modelId="{BBABDA14-AFCF-4269-93CA-7B5F92B1FA01}" srcId="{9BAEEAEF-D254-4742-960E-F244BD3B968C}" destId="{0AD62294-F5C5-4AF6-B4B4-D14E66E70434}" srcOrd="10" destOrd="0" parTransId="{CE1EEB2C-36A6-45CA-B5B7-6BCA850BCA22}" sibTransId="{2003B07C-9EEC-4D10-93C1-BC16BCC993B1}"/>
    <dgm:cxn modelId="{937C10A2-57EC-4164-BE8E-B8549D988F8B}" type="presOf" srcId="{E311CBA6-46BF-4A74-8ADB-BE16FF6E751E}" destId="{F04B2071-C0E1-414F-8981-9DD41F96CB37}" srcOrd="0" destOrd="0" presId="urn:microsoft.com/office/officeart/2005/8/layout/default"/>
    <dgm:cxn modelId="{C31E4A00-4A7C-4F9C-B4FC-12487259E406}" srcId="{9BAEEAEF-D254-4742-960E-F244BD3B968C}" destId="{6A784FAF-DD7A-4345-B092-7E9EF843C036}" srcOrd="3" destOrd="0" parTransId="{1ABB1971-B94A-4C5D-981E-A92CFCE51DC4}" sibTransId="{30863F35-3F8F-4972-ADD3-7B569E8A0849}"/>
    <dgm:cxn modelId="{D38D9D4C-32A3-420F-A87C-F06DAF7AC638}" srcId="{9BAEEAEF-D254-4742-960E-F244BD3B968C}" destId="{C41370FA-258B-4607-82F1-19869D6F5C33}" srcOrd="0" destOrd="0" parTransId="{C14D60E9-B762-47C1-9CD3-5B1A72386C33}" sibTransId="{E3629E6F-AE15-4DE4-9F3A-6308B21AFF0A}"/>
    <dgm:cxn modelId="{F3AA73E2-03B4-4F99-BACA-CDBC4A6EFCCA}" type="presOf" srcId="{A3FFF7B5-33A3-4DE0-BA27-A62A022765B0}" destId="{F5142B6F-F857-496D-AA9D-CB6E9E2B8CBD}" srcOrd="0" destOrd="0" presId="urn:microsoft.com/office/officeart/2005/8/layout/default"/>
    <dgm:cxn modelId="{5CCAE93B-BE7B-4406-B20B-4AE6AB850317}" type="presOf" srcId="{7DEF390E-32C0-4C7C-995A-2A9F0EC63985}" destId="{672D5D1B-A431-4347-9856-E3D8CA7B0B87}" srcOrd="0" destOrd="0" presId="urn:microsoft.com/office/officeart/2005/8/layout/default"/>
    <dgm:cxn modelId="{D336C0C0-72F4-4A23-BAD1-9019C46226F8}" type="presOf" srcId="{47FED09A-7C8E-4245-864E-E85EAE0C5BF0}" destId="{C820AE1C-1DB3-4A7C-BA00-3B59383C14B4}" srcOrd="0" destOrd="0" presId="urn:microsoft.com/office/officeart/2005/8/layout/default"/>
    <dgm:cxn modelId="{57BEF936-3FCA-45E8-A5F6-9E46F9923A3C}" srcId="{9BAEEAEF-D254-4742-960E-F244BD3B968C}" destId="{4D0D6C2A-8729-4E36-AD34-562D6F7A6BF5}" srcOrd="6" destOrd="0" parTransId="{7088985D-E58F-4AEA-9954-DF545D2343DC}" sibTransId="{2B0576BB-4E64-4928-9F4C-6EA494B9ABB5}"/>
    <dgm:cxn modelId="{7FC0E2D7-09DD-44E1-8B3D-B62A54D926C7}" type="presOf" srcId="{1F4D95BE-0E7D-40D7-94AD-4099CC3A0AD4}" destId="{BE76AB5F-C91D-4145-9FB3-F53EBBB4F6F1}" srcOrd="0" destOrd="0" presId="urn:microsoft.com/office/officeart/2005/8/layout/default"/>
    <dgm:cxn modelId="{BFE79A35-F58D-4A80-828D-1499FE9F060F}" srcId="{9BAEEAEF-D254-4742-960E-F244BD3B968C}" destId="{4A64C37C-0D0D-44A9-9045-B2D8591CF93D}" srcOrd="11" destOrd="0" parTransId="{55EDCD60-E87A-4E2D-B703-D2F22308EBC3}" sibTransId="{4CEE4863-D382-4FC6-A323-3EC7D8376DDD}"/>
    <dgm:cxn modelId="{5AD62F80-B6F1-48AB-A568-FC283FA6A748}" srcId="{9BAEEAEF-D254-4742-960E-F244BD3B968C}" destId="{47FED09A-7C8E-4245-864E-E85EAE0C5BF0}" srcOrd="7" destOrd="0" parTransId="{6D449B71-69A5-476E-A4CE-02E8231F521E}" sibTransId="{7A68A27A-3EF6-4BD4-83EC-AD82208AB590}"/>
    <dgm:cxn modelId="{25B568D7-55D6-49EB-A1FA-FC433B5DF06E}" type="presOf" srcId="{9BAEEAEF-D254-4742-960E-F244BD3B968C}" destId="{5B58AE58-A6D9-4331-93DB-878BDA9D986C}" srcOrd="0" destOrd="0" presId="urn:microsoft.com/office/officeart/2005/8/layout/default"/>
    <dgm:cxn modelId="{5AB05377-33AE-4441-9A1B-F5C21B7A7B7F}" type="presOf" srcId="{4A64C37C-0D0D-44A9-9045-B2D8591CF93D}" destId="{3329079D-8361-4B81-BC01-8DA3F244685A}" srcOrd="0" destOrd="0" presId="urn:microsoft.com/office/officeart/2005/8/layout/default"/>
    <dgm:cxn modelId="{3F7066D1-F2DF-4E64-925A-BFA98AE4F226}" type="presOf" srcId="{4BB9D9A8-53E5-4D62-B4FF-734AE45131C5}" destId="{4D40E358-1E27-43A9-A530-5F74FE943650}" srcOrd="0" destOrd="0" presId="urn:microsoft.com/office/officeart/2005/8/layout/default"/>
    <dgm:cxn modelId="{DAFB331C-BB40-4767-95D3-F2F341EC71C9}" type="presOf" srcId="{6A784FAF-DD7A-4345-B092-7E9EF843C036}" destId="{81A3FF7D-E5E1-4024-8E36-3FDCC4AD7BFE}" srcOrd="0" destOrd="0" presId="urn:microsoft.com/office/officeart/2005/8/layout/default"/>
    <dgm:cxn modelId="{EC507503-5858-48FC-8841-32F7D5D76497}" type="presParOf" srcId="{5B58AE58-A6D9-4331-93DB-878BDA9D986C}" destId="{214D913E-27EF-4F7B-BC0B-C81A5B2929FA}" srcOrd="0" destOrd="0" presId="urn:microsoft.com/office/officeart/2005/8/layout/default"/>
    <dgm:cxn modelId="{F773E21D-3A6D-4DA7-8C0B-A215A60B32A1}" type="presParOf" srcId="{5B58AE58-A6D9-4331-93DB-878BDA9D986C}" destId="{34543CD9-1D99-4201-A8FC-A5D7CA1E956F}" srcOrd="1" destOrd="0" presId="urn:microsoft.com/office/officeart/2005/8/layout/default"/>
    <dgm:cxn modelId="{F00ACFB4-03C4-43CE-99E6-33051B16B312}" type="presParOf" srcId="{5B58AE58-A6D9-4331-93DB-878BDA9D986C}" destId="{4D40E358-1E27-43A9-A530-5F74FE943650}" srcOrd="2" destOrd="0" presId="urn:microsoft.com/office/officeart/2005/8/layout/default"/>
    <dgm:cxn modelId="{64C12B03-CF1F-4E8B-9B05-EEA76E18C593}" type="presParOf" srcId="{5B58AE58-A6D9-4331-93DB-878BDA9D986C}" destId="{866B9487-8DDF-4AE0-842A-81C0ECA06627}" srcOrd="3" destOrd="0" presId="urn:microsoft.com/office/officeart/2005/8/layout/default"/>
    <dgm:cxn modelId="{90888FCF-488D-4746-A7B4-F63CDC786F54}" type="presParOf" srcId="{5B58AE58-A6D9-4331-93DB-878BDA9D986C}" destId="{9465BC36-9830-42AE-9C24-08009E64E806}" srcOrd="4" destOrd="0" presId="urn:microsoft.com/office/officeart/2005/8/layout/default"/>
    <dgm:cxn modelId="{20B65FF8-132B-4DB6-B80A-7AF8A681550B}" type="presParOf" srcId="{5B58AE58-A6D9-4331-93DB-878BDA9D986C}" destId="{F6BC5FD8-1906-44F0-8716-1051E2D1F7B9}" srcOrd="5" destOrd="0" presId="urn:microsoft.com/office/officeart/2005/8/layout/default"/>
    <dgm:cxn modelId="{4BB3DECF-5F8F-43D0-92FA-DFF1961E43B1}" type="presParOf" srcId="{5B58AE58-A6D9-4331-93DB-878BDA9D986C}" destId="{81A3FF7D-E5E1-4024-8E36-3FDCC4AD7BFE}" srcOrd="6" destOrd="0" presId="urn:microsoft.com/office/officeart/2005/8/layout/default"/>
    <dgm:cxn modelId="{DB87AEEE-6F71-4124-ACC1-BB3B3C07C9A1}" type="presParOf" srcId="{5B58AE58-A6D9-4331-93DB-878BDA9D986C}" destId="{7AE528FC-7675-4CA5-A62A-5E0C2D366573}" srcOrd="7" destOrd="0" presId="urn:microsoft.com/office/officeart/2005/8/layout/default"/>
    <dgm:cxn modelId="{DE106927-3804-44E5-8241-BD541F204181}" type="presParOf" srcId="{5B58AE58-A6D9-4331-93DB-878BDA9D986C}" destId="{F04B2071-C0E1-414F-8981-9DD41F96CB37}" srcOrd="8" destOrd="0" presId="urn:microsoft.com/office/officeart/2005/8/layout/default"/>
    <dgm:cxn modelId="{7484B049-8198-4C11-A15E-9F490BFE39BA}" type="presParOf" srcId="{5B58AE58-A6D9-4331-93DB-878BDA9D986C}" destId="{9931DF79-3E9A-45CA-9D8D-92589A234F59}" srcOrd="9" destOrd="0" presId="urn:microsoft.com/office/officeart/2005/8/layout/default"/>
    <dgm:cxn modelId="{3E8B5922-5FA6-4AD8-8835-2092134D1B65}" type="presParOf" srcId="{5B58AE58-A6D9-4331-93DB-878BDA9D986C}" destId="{F5142B6F-F857-496D-AA9D-CB6E9E2B8CBD}" srcOrd="10" destOrd="0" presId="urn:microsoft.com/office/officeart/2005/8/layout/default"/>
    <dgm:cxn modelId="{13D3F83B-1ABA-44F9-80C0-F88FA14BD1E2}" type="presParOf" srcId="{5B58AE58-A6D9-4331-93DB-878BDA9D986C}" destId="{76A0C560-0D8A-4BA6-86E4-C87980C44102}" srcOrd="11" destOrd="0" presId="urn:microsoft.com/office/officeart/2005/8/layout/default"/>
    <dgm:cxn modelId="{00F271FB-AD18-4BCC-9245-AFB186FBB798}" type="presParOf" srcId="{5B58AE58-A6D9-4331-93DB-878BDA9D986C}" destId="{22F37A79-DE8D-4C5B-A839-6C2F3731A8AD}" srcOrd="12" destOrd="0" presId="urn:microsoft.com/office/officeart/2005/8/layout/default"/>
    <dgm:cxn modelId="{D189934B-EB27-4F40-BF0C-B166A3F750DB}" type="presParOf" srcId="{5B58AE58-A6D9-4331-93DB-878BDA9D986C}" destId="{7089AFD4-405B-4737-8194-4F745908A26A}" srcOrd="13" destOrd="0" presId="urn:microsoft.com/office/officeart/2005/8/layout/default"/>
    <dgm:cxn modelId="{F3B19CF1-8243-4ED2-9CDA-E84D18A232E8}" type="presParOf" srcId="{5B58AE58-A6D9-4331-93DB-878BDA9D986C}" destId="{C820AE1C-1DB3-4A7C-BA00-3B59383C14B4}" srcOrd="14" destOrd="0" presId="urn:microsoft.com/office/officeart/2005/8/layout/default"/>
    <dgm:cxn modelId="{88114869-F575-421C-AB7F-3021FB9751C0}" type="presParOf" srcId="{5B58AE58-A6D9-4331-93DB-878BDA9D986C}" destId="{6A686E4D-E835-4093-9D2D-368B6BC2CCAD}" srcOrd="15" destOrd="0" presId="urn:microsoft.com/office/officeart/2005/8/layout/default"/>
    <dgm:cxn modelId="{85FE1E42-98E2-4A4E-81C0-927929D882AD}" type="presParOf" srcId="{5B58AE58-A6D9-4331-93DB-878BDA9D986C}" destId="{672D5D1B-A431-4347-9856-E3D8CA7B0B87}" srcOrd="16" destOrd="0" presId="urn:microsoft.com/office/officeart/2005/8/layout/default"/>
    <dgm:cxn modelId="{D9A1AD32-460D-4501-86C0-74F9A5B2A037}" type="presParOf" srcId="{5B58AE58-A6D9-4331-93DB-878BDA9D986C}" destId="{6D275F81-FFDA-481E-9D4B-32138C16D9A5}" srcOrd="17" destOrd="0" presId="urn:microsoft.com/office/officeart/2005/8/layout/default"/>
    <dgm:cxn modelId="{631E5099-D116-4C1A-8252-386D05EF7878}" type="presParOf" srcId="{5B58AE58-A6D9-4331-93DB-878BDA9D986C}" destId="{BE76AB5F-C91D-4145-9FB3-F53EBBB4F6F1}" srcOrd="18" destOrd="0" presId="urn:microsoft.com/office/officeart/2005/8/layout/default"/>
    <dgm:cxn modelId="{9AF44190-AD52-4FFB-A463-0C57981E35B2}" type="presParOf" srcId="{5B58AE58-A6D9-4331-93DB-878BDA9D986C}" destId="{0C73C6A7-EFE4-45EC-BA76-7869DE03C70D}" srcOrd="19" destOrd="0" presId="urn:microsoft.com/office/officeart/2005/8/layout/default"/>
    <dgm:cxn modelId="{56598BBF-702E-432D-99D1-A0C3CAD6B328}" type="presParOf" srcId="{5B58AE58-A6D9-4331-93DB-878BDA9D986C}" destId="{3CA5B633-767A-41E5-8FE4-2A45A3F7C49F}" srcOrd="20" destOrd="0" presId="urn:microsoft.com/office/officeart/2005/8/layout/default"/>
    <dgm:cxn modelId="{33D0DF4B-0634-4E2D-8492-B5DDA1B03F71}" type="presParOf" srcId="{5B58AE58-A6D9-4331-93DB-878BDA9D986C}" destId="{7865BF16-EB22-4327-A450-D2D386D20235}" srcOrd="21" destOrd="0" presId="urn:microsoft.com/office/officeart/2005/8/layout/default"/>
    <dgm:cxn modelId="{C2A2F004-B731-4CDF-9B4C-D49168BEA2DA}" type="presParOf" srcId="{5B58AE58-A6D9-4331-93DB-878BDA9D986C}" destId="{3329079D-8361-4B81-BC01-8DA3F244685A}" srcOrd="2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D0A5FAA-E4A9-4267-8F1F-711BC6B84F62}"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n-GB"/>
        </a:p>
      </dgm:t>
    </dgm:pt>
    <dgm:pt modelId="{57D7B069-FB85-42C6-BD9D-272B1B5722B7}">
      <dgm:prSet phldrT="[Text]"/>
      <dgm:spPr/>
      <dgm:t>
        <a:bodyPr/>
        <a:lstStyle/>
        <a:p>
          <a:r>
            <a:rPr lang="en-GB" dirty="0" smtClean="0"/>
            <a:t>Headquarters/Centre</a:t>
          </a:r>
          <a:endParaRPr lang="en-GB" dirty="0"/>
        </a:p>
      </dgm:t>
    </dgm:pt>
    <dgm:pt modelId="{D2C30F7E-150E-4AF6-A87A-72704EAB0269}" type="parTrans" cxnId="{A6C11CDB-1F32-4749-8813-A6E9E4FE2BE1}">
      <dgm:prSet/>
      <dgm:spPr/>
      <dgm:t>
        <a:bodyPr/>
        <a:lstStyle/>
        <a:p>
          <a:endParaRPr lang="en-GB"/>
        </a:p>
      </dgm:t>
    </dgm:pt>
    <dgm:pt modelId="{8CD51D60-E12B-43D9-8D75-24CF7A76C95D}" type="sibTrans" cxnId="{A6C11CDB-1F32-4749-8813-A6E9E4FE2BE1}">
      <dgm:prSet/>
      <dgm:spPr/>
      <dgm:t>
        <a:bodyPr/>
        <a:lstStyle/>
        <a:p>
          <a:endParaRPr lang="en-GB"/>
        </a:p>
      </dgm:t>
    </dgm:pt>
    <dgm:pt modelId="{06D38464-2C59-4E6F-858A-903E64FEB8CD}">
      <dgm:prSet phldrT="[Text]" custT="1"/>
      <dgm:spPr/>
      <dgm:t>
        <a:bodyPr/>
        <a:lstStyle/>
        <a:p>
          <a:r>
            <a:rPr lang="en-GB" sz="2500" smtClean="0"/>
            <a:t>Audits</a:t>
          </a:r>
          <a:endParaRPr lang="en-GB" sz="2500" dirty="0"/>
        </a:p>
      </dgm:t>
    </dgm:pt>
    <dgm:pt modelId="{F63C63E8-8513-40A3-AA00-12913F2EBC22}" type="parTrans" cxnId="{A7E08835-A803-47B9-80BF-BF94C1CC0B67}">
      <dgm:prSet/>
      <dgm:spPr/>
      <dgm:t>
        <a:bodyPr/>
        <a:lstStyle/>
        <a:p>
          <a:endParaRPr lang="en-GB"/>
        </a:p>
      </dgm:t>
    </dgm:pt>
    <dgm:pt modelId="{B1CE38B5-38B0-40CB-A83E-93739A9ACE92}" type="sibTrans" cxnId="{A7E08835-A803-47B9-80BF-BF94C1CC0B67}">
      <dgm:prSet/>
      <dgm:spPr/>
      <dgm:t>
        <a:bodyPr/>
        <a:lstStyle/>
        <a:p>
          <a:endParaRPr lang="en-GB"/>
        </a:p>
      </dgm:t>
    </dgm:pt>
    <dgm:pt modelId="{75CC0B49-A2AA-408D-9A5D-82E6FA9FF2A3}">
      <dgm:prSet phldrT="[Text]"/>
      <dgm:spPr/>
      <dgm:t>
        <a:bodyPr/>
        <a:lstStyle/>
        <a:p>
          <a:r>
            <a:rPr lang="en-GB" dirty="0" smtClean="0"/>
            <a:t>Managers/Supervisors</a:t>
          </a:r>
          <a:endParaRPr lang="en-GB" dirty="0"/>
        </a:p>
      </dgm:t>
    </dgm:pt>
    <dgm:pt modelId="{8D7BCB75-97AA-4484-8D05-CC9808DE9983}" type="parTrans" cxnId="{6C9BD6F4-4C87-4B65-A29B-38AFF52ED859}">
      <dgm:prSet/>
      <dgm:spPr/>
      <dgm:t>
        <a:bodyPr/>
        <a:lstStyle/>
        <a:p>
          <a:endParaRPr lang="en-GB"/>
        </a:p>
      </dgm:t>
    </dgm:pt>
    <dgm:pt modelId="{0EEC0412-1369-44F8-81C4-CC7614682D35}" type="sibTrans" cxnId="{6C9BD6F4-4C87-4B65-A29B-38AFF52ED859}">
      <dgm:prSet/>
      <dgm:spPr/>
      <dgm:t>
        <a:bodyPr/>
        <a:lstStyle/>
        <a:p>
          <a:endParaRPr lang="en-GB"/>
        </a:p>
      </dgm:t>
    </dgm:pt>
    <dgm:pt modelId="{3A631DB7-7C86-453E-832D-4DC3DA184485}">
      <dgm:prSet phldrT="[Text]" custT="1"/>
      <dgm:spPr/>
      <dgm:t>
        <a:bodyPr/>
        <a:lstStyle/>
        <a:p>
          <a:r>
            <a:rPr lang="en-GB" sz="2200" smtClean="0"/>
            <a:t>Staff performance reviews</a:t>
          </a:r>
          <a:endParaRPr lang="en-GB" sz="2200" dirty="0"/>
        </a:p>
      </dgm:t>
    </dgm:pt>
    <dgm:pt modelId="{6B975F2E-21FC-417C-AFA7-229D489604B6}" type="parTrans" cxnId="{537EF265-0813-43E4-B948-A613DEC8A90B}">
      <dgm:prSet/>
      <dgm:spPr/>
      <dgm:t>
        <a:bodyPr/>
        <a:lstStyle/>
        <a:p>
          <a:endParaRPr lang="en-GB"/>
        </a:p>
      </dgm:t>
    </dgm:pt>
    <dgm:pt modelId="{18B6E9B7-47B7-4718-898F-BDCA45C8B5B6}" type="sibTrans" cxnId="{537EF265-0813-43E4-B948-A613DEC8A90B}">
      <dgm:prSet/>
      <dgm:spPr/>
      <dgm:t>
        <a:bodyPr/>
        <a:lstStyle/>
        <a:p>
          <a:endParaRPr lang="en-GB"/>
        </a:p>
      </dgm:t>
    </dgm:pt>
    <dgm:pt modelId="{550D16B3-F17C-4626-8442-79121D2994A6}">
      <dgm:prSet phldrT="[Text]"/>
      <dgm:spPr/>
      <dgm:t>
        <a:bodyPr/>
        <a:lstStyle/>
        <a:p>
          <a:r>
            <a:rPr lang="en-GB" dirty="0" smtClean="0"/>
            <a:t>Frontline staff</a:t>
          </a:r>
          <a:endParaRPr lang="en-GB" dirty="0"/>
        </a:p>
      </dgm:t>
    </dgm:pt>
    <dgm:pt modelId="{E7EAA163-2ACC-4804-BE21-7B306EB6A5E1}" type="parTrans" cxnId="{1DFEA82F-5605-43B3-8498-5841BBE949BE}">
      <dgm:prSet/>
      <dgm:spPr/>
      <dgm:t>
        <a:bodyPr/>
        <a:lstStyle/>
        <a:p>
          <a:endParaRPr lang="en-GB"/>
        </a:p>
      </dgm:t>
    </dgm:pt>
    <dgm:pt modelId="{89D1D5AC-44D6-46C6-AD37-0B056500EF2C}" type="sibTrans" cxnId="{1DFEA82F-5605-43B3-8498-5841BBE949BE}">
      <dgm:prSet/>
      <dgm:spPr/>
      <dgm:t>
        <a:bodyPr/>
        <a:lstStyle/>
        <a:p>
          <a:endParaRPr lang="en-GB"/>
        </a:p>
      </dgm:t>
    </dgm:pt>
    <dgm:pt modelId="{AB128830-F5E3-4445-9BFC-7502F012FAE3}">
      <dgm:prSet phldrT="[Text]" custT="1"/>
      <dgm:spPr/>
      <dgm:t>
        <a:bodyPr/>
        <a:lstStyle/>
        <a:p>
          <a:r>
            <a:rPr lang="en-GB" sz="2200" smtClean="0"/>
            <a:t>IEP (or similar schemes)</a:t>
          </a:r>
          <a:endParaRPr lang="en-GB" sz="2200" dirty="0"/>
        </a:p>
      </dgm:t>
    </dgm:pt>
    <dgm:pt modelId="{4C8D031C-7F87-47D0-9A15-535B6BBA37AF}" type="parTrans" cxnId="{C6A4041C-B974-470F-8B6C-C5D838541ED8}">
      <dgm:prSet/>
      <dgm:spPr/>
      <dgm:t>
        <a:bodyPr/>
        <a:lstStyle/>
        <a:p>
          <a:endParaRPr lang="en-GB"/>
        </a:p>
      </dgm:t>
    </dgm:pt>
    <dgm:pt modelId="{DCF8B5B9-5AB2-4A05-9C78-F639677A5E44}" type="sibTrans" cxnId="{C6A4041C-B974-470F-8B6C-C5D838541ED8}">
      <dgm:prSet/>
      <dgm:spPr/>
      <dgm:t>
        <a:bodyPr/>
        <a:lstStyle/>
        <a:p>
          <a:endParaRPr lang="en-GB"/>
        </a:p>
      </dgm:t>
    </dgm:pt>
    <dgm:pt modelId="{BE9BB630-9434-4B93-A6EF-C8FFC2BBCAD6}">
      <dgm:prSet phldrT="[Text]" custT="1"/>
      <dgm:spPr/>
      <dgm:t>
        <a:bodyPr/>
        <a:lstStyle/>
        <a:p>
          <a:r>
            <a:rPr lang="en-GB" sz="2200" smtClean="0"/>
            <a:t>Adjudications</a:t>
          </a:r>
          <a:endParaRPr lang="en-GB" sz="2200" dirty="0"/>
        </a:p>
      </dgm:t>
    </dgm:pt>
    <dgm:pt modelId="{B2E2692A-0D22-460A-B1B2-F4301A7C0A01}" type="parTrans" cxnId="{548C338F-0211-4F95-90D0-D87A0D0D20E5}">
      <dgm:prSet/>
      <dgm:spPr/>
      <dgm:t>
        <a:bodyPr/>
        <a:lstStyle/>
        <a:p>
          <a:endParaRPr lang="en-GB"/>
        </a:p>
      </dgm:t>
    </dgm:pt>
    <dgm:pt modelId="{436070B4-2E5A-4D04-B8A0-BFE23DC3AADA}" type="sibTrans" cxnId="{548C338F-0211-4F95-90D0-D87A0D0D20E5}">
      <dgm:prSet/>
      <dgm:spPr/>
      <dgm:t>
        <a:bodyPr/>
        <a:lstStyle/>
        <a:p>
          <a:endParaRPr lang="en-GB"/>
        </a:p>
      </dgm:t>
    </dgm:pt>
    <dgm:pt modelId="{A3D221FE-36D5-46B2-866A-D956C9B10D1C}">
      <dgm:prSet phldrT="[Text]" custT="1"/>
      <dgm:spPr/>
      <dgm:t>
        <a:bodyPr/>
        <a:lstStyle/>
        <a:p>
          <a:r>
            <a:rPr lang="en-GB" sz="2500" smtClean="0"/>
            <a:t>Assurance processes</a:t>
          </a:r>
          <a:endParaRPr lang="en-GB" sz="2500" dirty="0"/>
        </a:p>
      </dgm:t>
    </dgm:pt>
    <dgm:pt modelId="{E844DCB2-C66D-423C-8C72-E213664F4122}" type="parTrans" cxnId="{30AE62C3-FA25-4F50-A642-5C979650859C}">
      <dgm:prSet/>
      <dgm:spPr/>
      <dgm:t>
        <a:bodyPr/>
        <a:lstStyle/>
        <a:p>
          <a:endParaRPr lang="en-GB"/>
        </a:p>
      </dgm:t>
    </dgm:pt>
    <dgm:pt modelId="{57B2590D-0CC6-4B0C-9E23-4E2D66A27A18}" type="sibTrans" cxnId="{30AE62C3-FA25-4F50-A642-5C979650859C}">
      <dgm:prSet/>
      <dgm:spPr/>
      <dgm:t>
        <a:bodyPr/>
        <a:lstStyle/>
        <a:p>
          <a:endParaRPr lang="en-GB"/>
        </a:p>
      </dgm:t>
    </dgm:pt>
    <dgm:pt modelId="{B6AB5047-C673-434F-8A91-5AAD908B937B}">
      <dgm:prSet phldrT="[Text]" custT="1"/>
      <dgm:spPr/>
      <dgm:t>
        <a:bodyPr/>
        <a:lstStyle/>
        <a:p>
          <a:r>
            <a:rPr lang="en-GB" sz="2500" smtClean="0"/>
            <a:t>Policies, rules and instructions (and changes to these) for HMPPS staff</a:t>
          </a:r>
          <a:endParaRPr lang="en-GB" sz="2500" dirty="0"/>
        </a:p>
      </dgm:t>
    </dgm:pt>
    <dgm:pt modelId="{EE00404A-D4F1-4786-A811-1D11BC7C9757}" type="parTrans" cxnId="{625F280F-41FB-4B60-86DC-36E6CAEBA050}">
      <dgm:prSet/>
      <dgm:spPr/>
      <dgm:t>
        <a:bodyPr/>
        <a:lstStyle/>
        <a:p>
          <a:endParaRPr lang="en-GB"/>
        </a:p>
      </dgm:t>
    </dgm:pt>
    <dgm:pt modelId="{99AA811F-139A-4CF1-A034-EAC47690EF10}" type="sibTrans" cxnId="{625F280F-41FB-4B60-86DC-36E6CAEBA050}">
      <dgm:prSet/>
      <dgm:spPr/>
      <dgm:t>
        <a:bodyPr/>
        <a:lstStyle/>
        <a:p>
          <a:endParaRPr lang="en-GB"/>
        </a:p>
      </dgm:t>
    </dgm:pt>
    <dgm:pt modelId="{D29855D0-BBED-4026-84DA-48DFC3820042}">
      <dgm:prSet phldrT="[Text]" custT="1"/>
      <dgm:spPr/>
      <dgm:t>
        <a:bodyPr/>
        <a:lstStyle/>
        <a:p>
          <a:r>
            <a:rPr lang="en-GB" sz="2200" smtClean="0"/>
            <a:t>Rules and day-to-day instructions</a:t>
          </a:r>
          <a:endParaRPr lang="en-GB" sz="2200" dirty="0"/>
        </a:p>
      </dgm:t>
    </dgm:pt>
    <dgm:pt modelId="{7AECE772-C1FA-4B6E-8F90-3DC98FD0C41D}" type="parTrans" cxnId="{A2663AB2-0A45-46BE-B94B-1E8BB1764EBA}">
      <dgm:prSet/>
      <dgm:spPr/>
      <dgm:t>
        <a:bodyPr/>
        <a:lstStyle/>
        <a:p>
          <a:endParaRPr lang="en-GB"/>
        </a:p>
      </dgm:t>
    </dgm:pt>
    <dgm:pt modelId="{C29513F4-95CE-4851-8D03-D6A94DF08666}" type="sibTrans" cxnId="{A2663AB2-0A45-46BE-B94B-1E8BB1764EBA}">
      <dgm:prSet/>
      <dgm:spPr/>
      <dgm:t>
        <a:bodyPr/>
        <a:lstStyle/>
        <a:p>
          <a:endParaRPr lang="en-GB"/>
        </a:p>
      </dgm:t>
    </dgm:pt>
    <dgm:pt modelId="{1490F0AD-95AD-47A6-96D0-4BA87830EBD1}">
      <dgm:prSet phldrT="[Text]" custT="1"/>
      <dgm:spPr/>
      <dgm:t>
        <a:bodyPr/>
        <a:lstStyle/>
        <a:p>
          <a:r>
            <a:rPr lang="en-GB" sz="2200" smtClean="0"/>
            <a:t>Recall decisions</a:t>
          </a:r>
          <a:endParaRPr lang="en-GB" sz="2200" dirty="0"/>
        </a:p>
      </dgm:t>
    </dgm:pt>
    <dgm:pt modelId="{A24E5718-542D-4226-B2F5-5A8F2BC0F182}" type="parTrans" cxnId="{9A28BDC5-8DC0-4E50-AE20-D00FA5248E03}">
      <dgm:prSet/>
      <dgm:spPr/>
      <dgm:t>
        <a:bodyPr/>
        <a:lstStyle/>
        <a:p>
          <a:endParaRPr lang="en-GB"/>
        </a:p>
      </dgm:t>
    </dgm:pt>
    <dgm:pt modelId="{BA5FC4BA-F860-403F-8247-ECF7B54B116C}" type="sibTrans" cxnId="{9A28BDC5-8DC0-4E50-AE20-D00FA5248E03}">
      <dgm:prSet/>
      <dgm:spPr/>
      <dgm:t>
        <a:bodyPr/>
        <a:lstStyle/>
        <a:p>
          <a:endParaRPr lang="en-GB"/>
        </a:p>
      </dgm:t>
    </dgm:pt>
    <dgm:pt modelId="{3D578F14-BC7F-4A26-AF1D-54EB8B5B78E0}">
      <dgm:prSet phldrT="[Text]" custT="1"/>
      <dgm:spPr/>
      <dgm:t>
        <a:bodyPr/>
        <a:lstStyle/>
        <a:p>
          <a:r>
            <a:rPr lang="en-GB" sz="2200" smtClean="0"/>
            <a:t>Complaints handling</a:t>
          </a:r>
          <a:endParaRPr lang="en-GB" sz="2200" dirty="0"/>
        </a:p>
      </dgm:t>
    </dgm:pt>
    <dgm:pt modelId="{FDB895DA-0C9A-4012-8A17-27BDDE00EF15}" type="parTrans" cxnId="{A0733ECE-1D5D-41A7-8950-ABC57C25C383}">
      <dgm:prSet/>
      <dgm:spPr/>
      <dgm:t>
        <a:bodyPr/>
        <a:lstStyle/>
        <a:p>
          <a:endParaRPr lang="en-GB"/>
        </a:p>
      </dgm:t>
    </dgm:pt>
    <dgm:pt modelId="{2DDBF069-8CD3-4119-A28D-2C5C4CFEAB89}" type="sibTrans" cxnId="{A0733ECE-1D5D-41A7-8950-ABC57C25C383}">
      <dgm:prSet/>
      <dgm:spPr/>
      <dgm:t>
        <a:bodyPr/>
        <a:lstStyle/>
        <a:p>
          <a:endParaRPr lang="en-GB"/>
        </a:p>
      </dgm:t>
    </dgm:pt>
    <dgm:pt modelId="{06CCA85F-91B4-4952-94BB-A7ABA8EF44BA}">
      <dgm:prSet phldrT="[Text]" custT="1"/>
      <dgm:spPr/>
      <dgm:t>
        <a:bodyPr/>
        <a:lstStyle/>
        <a:p>
          <a:r>
            <a:rPr lang="en-GB" sz="2200" smtClean="0"/>
            <a:t>Policies, rules and instructions, SINS, PINS</a:t>
          </a:r>
          <a:endParaRPr lang="en-GB" sz="2200" dirty="0"/>
        </a:p>
      </dgm:t>
    </dgm:pt>
    <dgm:pt modelId="{BD4E4D28-B673-4FFF-B6F6-4DFB9C5D49FC}" type="parTrans" cxnId="{327762ED-B6ED-45D7-9ED2-09E424B9B825}">
      <dgm:prSet/>
      <dgm:spPr/>
      <dgm:t>
        <a:bodyPr/>
        <a:lstStyle/>
        <a:p>
          <a:endParaRPr lang="en-GB"/>
        </a:p>
      </dgm:t>
    </dgm:pt>
    <dgm:pt modelId="{5124AEED-8617-45A9-AB96-8DF3224BA238}" type="sibTrans" cxnId="{327762ED-B6ED-45D7-9ED2-09E424B9B825}">
      <dgm:prSet/>
      <dgm:spPr/>
      <dgm:t>
        <a:bodyPr/>
        <a:lstStyle/>
        <a:p>
          <a:endParaRPr lang="en-GB"/>
        </a:p>
      </dgm:t>
    </dgm:pt>
    <dgm:pt modelId="{861D90CA-CBB4-40C1-A227-8DFAD84834B4}">
      <dgm:prSet phldrT="[Text]" custT="1"/>
      <dgm:spPr/>
      <dgm:t>
        <a:bodyPr/>
        <a:lstStyle/>
        <a:p>
          <a:r>
            <a:rPr lang="en-GB" sz="2200" smtClean="0"/>
            <a:t>Disciplinary hearings</a:t>
          </a:r>
          <a:endParaRPr lang="en-GB" sz="2200" dirty="0"/>
        </a:p>
      </dgm:t>
    </dgm:pt>
    <dgm:pt modelId="{DB5C0A2E-D259-4D0F-9B04-18AFC1F401CB}" type="parTrans" cxnId="{68754ECA-C63B-4015-BDD0-2BB423AAB007}">
      <dgm:prSet/>
      <dgm:spPr/>
      <dgm:t>
        <a:bodyPr/>
        <a:lstStyle/>
        <a:p>
          <a:endParaRPr lang="en-GB"/>
        </a:p>
      </dgm:t>
    </dgm:pt>
    <dgm:pt modelId="{F1712720-1395-4D30-89FF-F40C42FCCBC7}" type="sibTrans" cxnId="{68754ECA-C63B-4015-BDD0-2BB423AAB007}">
      <dgm:prSet/>
      <dgm:spPr/>
      <dgm:t>
        <a:bodyPr/>
        <a:lstStyle/>
        <a:p>
          <a:endParaRPr lang="en-GB"/>
        </a:p>
      </dgm:t>
    </dgm:pt>
    <dgm:pt modelId="{9FCF435C-3F41-48BD-8B62-2C579B7B0AC9}">
      <dgm:prSet phldrT="[Text]" custT="1"/>
      <dgm:spPr/>
      <dgm:t>
        <a:bodyPr/>
        <a:lstStyle/>
        <a:p>
          <a:r>
            <a:rPr lang="en-GB" sz="2200" smtClean="0"/>
            <a:t>GOOD/segregation reviews</a:t>
          </a:r>
          <a:endParaRPr lang="en-GB" sz="2200" dirty="0"/>
        </a:p>
      </dgm:t>
    </dgm:pt>
    <dgm:pt modelId="{DDECA340-5AFF-4477-85F5-0BEB5BA98587}" type="parTrans" cxnId="{9C5629A7-336B-4792-ABF5-312B475F76B3}">
      <dgm:prSet/>
      <dgm:spPr/>
      <dgm:t>
        <a:bodyPr/>
        <a:lstStyle/>
        <a:p>
          <a:endParaRPr lang="en-GB"/>
        </a:p>
      </dgm:t>
    </dgm:pt>
    <dgm:pt modelId="{EC393C26-F2C2-4F9C-99D4-4B9F0620A9B7}" type="sibTrans" cxnId="{9C5629A7-336B-4792-ABF5-312B475F76B3}">
      <dgm:prSet/>
      <dgm:spPr/>
      <dgm:t>
        <a:bodyPr/>
        <a:lstStyle/>
        <a:p>
          <a:endParaRPr lang="en-GB"/>
        </a:p>
      </dgm:t>
    </dgm:pt>
    <dgm:pt modelId="{7F236008-904E-42E9-8DF1-BD5F26ADD585}">
      <dgm:prSet phldrT="[Text]" custT="1"/>
      <dgm:spPr/>
      <dgm:t>
        <a:bodyPr/>
        <a:lstStyle/>
        <a:p>
          <a:r>
            <a:rPr lang="en-GB" sz="2200" smtClean="0"/>
            <a:t>Team/directorate management</a:t>
          </a:r>
          <a:endParaRPr lang="en-GB" sz="2200" dirty="0"/>
        </a:p>
      </dgm:t>
    </dgm:pt>
    <dgm:pt modelId="{46006FA1-2B12-43DE-93A3-AABD652E730C}" type="parTrans" cxnId="{16D39651-6060-4530-A7F0-C23880AB7C92}">
      <dgm:prSet/>
      <dgm:spPr/>
      <dgm:t>
        <a:bodyPr/>
        <a:lstStyle/>
        <a:p>
          <a:endParaRPr lang="en-GB"/>
        </a:p>
      </dgm:t>
    </dgm:pt>
    <dgm:pt modelId="{82BD6F4F-CB93-4AC8-B174-B061E59E7150}" type="sibTrans" cxnId="{16D39651-6060-4530-A7F0-C23880AB7C92}">
      <dgm:prSet/>
      <dgm:spPr/>
      <dgm:t>
        <a:bodyPr/>
        <a:lstStyle/>
        <a:p>
          <a:endParaRPr lang="en-GB"/>
        </a:p>
      </dgm:t>
    </dgm:pt>
    <dgm:pt modelId="{D68D1F98-A86B-4B73-A1A6-BC77FCBB0F47}">
      <dgm:prSet phldrT="[Text]" custT="1"/>
      <dgm:spPr/>
      <dgm:t>
        <a:bodyPr/>
        <a:lstStyle/>
        <a:p>
          <a:r>
            <a:rPr lang="en-GB" sz="2200" smtClean="0"/>
            <a:t>C&amp;R / MMPR</a:t>
          </a:r>
          <a:endParaRPr lang="en-GB" sz="2200" dirty="0"/>
        </a:p>
      </dgm:t>
    </dgm:pt>
    <dgm:pt modelId="{60E7EE09-A0F8-4AD3-B404-D9A36EAADE20}" type="parTrans" cxnId="{3C3C0589-3063-4079-B11F-C359D74CB9F4}">
      <dgm:prSet/>
      <dgm:spPr/>
      <dgm:t>
        <a:bodyPr/>
        <a:lstStyle/>
        <a:p>
          <a:endParaRPr lang="en-GB"/>
        </a:p>
      </dgm:t>
    </dgm:pt>
    <dgm:pt modelId="{5525E445-FA3E-40B6-B9AE-FAEA9299E1B0}" type="sibTrans" cxnId="{3C3C0589-3063-4079-B11F-C359D74CB9F4}">
      <dgm:prSet/>
      <dgm:spPr/>
      <dgm:t>
        <a:bodyPr/>
        <a:lstStyle/>
        <a:p>
          <a:endParaRPr lang="en-GB"/>
        </a:p>
      </dgm:t>
    </dgm:pt>
    <dgm:pt modelId="{C57554D2-5608-4B16-BAC6-30039CFD3402}">
      <dgm:prSet phldrT="[Text]" custT="1"/>
      <dgm:spPr/>
      <dgm:t>
        <a:bodyPr/>
        <a:lstStyle/>
        <a:p>
          <a:r>
            <a:rPr lang="en-GB" sz="2500" smtClean="0"/>
            <a:t>Change programmes</a:t>
          </a:r>
          <a:endParaRPr lang="en-GB" sz="2500" dirty="0"/>
        </a:p>
      </dgm:t>
    </dgm:pt>
    <dgm:pt modelId="{E2472B17-ECF4-43CE-B80B-8A03CB54FCB5}" type="parTrans" cxnId="{33E64A0F-509B-4B32-9C45-194B57667C72}">
      <dgm:prSet/>
      <dgm:spPr/>
      <dgm:t>
        <a:bodyPr/>
        <a:lstStyle/>
        <a:p>
          <a:endParaRPr lang="en-GB"/>
        </a:p>
      </dgm:t>
    </dgm:pt>
    <dgm:pt modelId="{504E87D0-5DD9-4481-8524-DD36559CBEDF}" type="sibTrans" cxnId="{33E64A0F-509B-4B32-9C45-194B57667C72}">
      <dgm:prSet/>
      <dgm:spPr/>
      <dgm:t>
        <a:bodyPr/>
        <a:lstStyle/>
        <a:p>
          <a:endParaRPr lang="en-GB"/>
        </a:p>
      </dgm:t>
    </dgm:pt>
    <dgm:pt modelId="{2A91413F-BD03-4AD7-B7B1-ABA3EF6AA0C9}">
      <dgm:prSet phldrT="[Text]" custT="1"/>
      <dgm:spPr/>
      <dgm:t>
        <a:bodyPr/>
        <a:lstStyle/>
        <a:p>
          <a:r>
            <a:rPr lang="en-GB" sz="2200" smtClean="0"/>
            <a:t>Promotion boards</a:t>
          </a:r>
          <a:endParaRPr lang="en-GB" sz="2200" dirty="0"/>
        </a:p>
      </dgm:t>
    </dgm:pt>
    <dgm:pt modelId="{3C667FD1-1714-4555-A2EF-F807F4E82A54}" type="parTrans" cxnId="{6D386830-AC51-4DAC-A66C-6BA48B885FD7}">
      <dgm:prSet/>
      <dgm:spPr/>
      <dgm:t>
        <a:bodyPr/>
        <a:lstStyle/>
        <a:p>
          <a:endParaRPr lang="en-GB"/>
        </a:p>
      </dgm:t>
    </dgm:pt>
    <dgm:pt modelId="{AF9E603F-1DBB-470D-80F5-4A33E06EDB66}" type="sibTrans" cxnId="{6D386830-AC51-4DAC-A66C-6BA48B885FD7}">
      <dgm:prSet/>
      <dgm:spPr/>
      <dgm:t>
        <a:bodyPr/>
        <a:lstStyle/>
        <a:p>
          <a:endParaRPr lang="en-GB"/>
        </a:p>
      </dgm:t>
    </dgm:pt>
    <dgm:pt modelId="{BE0C6B1A-D579-42B8-9CAB-008F049D6E42}">
      <dgm:prSet phldrT="[Text]" custT="1"/>
      <dgm:spPr/>
      <dgm:t>
        <a:bodyPr/>
        <a:lstStyle/>
        <a:p>
          <a:r>
            <a:rPr lang="en-GB" sz="2200" i="0" smtClean="0"/>
            <a:t>Task allocation</a:t>
          </a:r>
          <a:endParaRPr lang="en-GB" sz="2200" i="0" dirty="0"/>
        </a:p>
      </dgm:t>
    </dgm:pt>
    <dgm:pt modelId="{9000E74B-1CB8-4DFA-B54D-2BA9C8024C49}" type="parTrans" cxnId="{F54AFCBC-4475-41A8-A647-C89E2585189C}">
      <dgm:prSet/>
      <dgm:spPr/>
      <dgm:t>
        <a:bodyPr/>
        <a:lstStyle/>
        <a:p>
          <a:endParaRPr lang="en-GB"/>
        </a:p>
      </dgm:t>
    </dgm:pt>
    <dgm:pt modelId="{28149144-748C-4D5F-BBD4-F65B8EA2630D}" type="sibTrans" cxnId="{F54AFCBC-4475-41A8-A647-C89E2585189C}">
      <dgm:prSet/>
      <dgm:spPr/>
      <dgm:t>
        <a:bodyPr/>
        <a:lstStyle/>
        <a:p>
          <a:endParaRPr lang="en-GB"/>
        </a:p>
      </dgm:t>
    </dgm:pt>
    <dgm:pt modelId="{3E452DFB-C3C8-4C47-AC9E-11095147EA5A}" type="pres">
      <dgm:prSet presAssocID="{8D0A5FAA-E4A9-4267-8F1F-711BC6B84F62}" presName="Name0" presStyleCnt="0">
        <dgm:presLayoutVars>
          <dgm:dir/>
          <dgm:animLvl val="lvl"/>
          <dgm:resizeHandles val="exact"/>
        </dgm:presLayoutVars>
      </dgm:prSet>
      <dgm:spPr/>
      <dgm:t>
        <a:bodyPr/>
        <a:lstStyle/>
        <a:p>
          <a:endParaRPr lang="en-GB"/>
        </a:p>
      </dgm:t>
    </dgm:pt>
    <dgm:pt modelId="{931EBF8D-8714-4493-9330-806C6C8B2F84}" type="pres">
      <dgm:prSet presAssocID="{57D7B069-FB85-42C6-BD9D-272B1B5722B7}" presName="composite" presStyleCnt="0"/>
      <dgm:spPr/>
      <dgm:t>
        <a:bodyPr/>
        <a:lstStyle/>
        <a:p>
          <a:endParaRPr lang="en-GB"/>
        </a:p>
      </dgm:t>
    </dgm:pt>
    <dgm:pt modelId="{FF13969B-134B-4429-BCBA-746738FFD167}" type="pres">
      <dgm:prSet presAssocID="{57D7B069-FB85-42C6-BD9D-272B1B5722B7}" presName="parTx" presStyleLbl="alignNode1" presStyleIdx="0" presStyleCnt="3" custLinFactNeighborY="-1778">
        <dgm:presLayoutVars>
          <dgm:chMax val="0"/>
          <dgm:chPref val="0"/>
          <dgm:bulletEnabled val="1"/>
        </dgm:presLayoutVars>
      </dgm:prSet>
      <dgm:spPr/>
      <dgm:t>
        <a:bodyPr/>
        <a:lstStyle/>
        <a:p>
          <a:endParaRPr lang="en-GB"/>
        </a:p>
      </dgm:t>
    </dgm:pt>
    <dgm:pt modelId="{5945E6B9-A74D-41EE-BFAE-039B65ED9840}" type="pres">
      <dgm:prSet presAssocID="{57D7B069-FB85-42C6-BD9D-272B1B5722B7}" presName="desTx" presStyleLbl="alignAccFollowNode1" presStyleIdx="0" presStyleCnt="3">
        <dgm:presLayoutVars>
          <dgm:bulletEnabled val="1"/>
        </dgm:presLayoutVars>
      </dgm:prSet>
      <dgm:spPr/>
      <dgm:t>
        <a:bodyPr/>
        <a:lstStyle/>
        <a:p>
          <a:endParaRPr lang="en-GB"/>
        </a:p>
      </dgm:t>
    </dgm:pt>
    <dgm:pt modelId="{010A4A40-6B41-4163-90B6-51B0F92BC1B2}" type="pres">
      <dgm:prSet presAssocID="{8CD51D60-E12B-43D9-8D75-24CF7A76C95D}" presName="space" presStyleCnt="0"/>
      <dgm:spPr/>
      <dgm:t>
        <a:bodyPr/>
        <a:lstStyle/>
        <a:p>
          <a:endParaRPr lang="en-GB"/>
        </a:p>
      </dgm:t>
    </dgm:pt>
    <dgm:pt modelId="{60684414-198C-42A7-96B3-566086E37D8C}" type="pres">
      <dgm:prSet presAssocID="{75CC0B49-A2AA-408D-9A5D-82E6FA9FF2A3}" presName="composite" presStyleCnt="0"/>
      <dgm:spPr/>
      <dgm:t>
        <a:bodyPr/>
        <a:lstStyle/>
        <a:p>
          <a:endParaRPr lang="en-GB"/>
        </a:p>
      </dgm:t>
    </dgm:pt>
    <dgm:pt modelId="{3AB7AA10-1F2C-4CE2-B5BC-323B3C3BF936}" type="pres">
      <dgm:prSet presAssocID="{75CC0B49-A2AA-408D-9A5D-82E6FA9FF2A3}" presName="parTx" presStyleLbl="alignNode1" presStyleIdx="1" presStyleCnt="3">
        <dgm:presLayoutVars>
          <dgm:chMax val="0"/>
          <dgm:chPref val="0"/>
          <dgm:bulletEnabled val="1"/>
        </dgm:presLayoutVars>
      </dgm:prSet>
      <dgm:spPr/>
      <dgm:t>
        <a:bodyPr/>
        <a:lstStyle/>
        <a:p>
          <a:endParaRPr lang="en-GB"/>
        </a:p>
      </dgm:t>
    </dgm:pt>
    <dgm:pt modelId="{A6FFDC69-6E56-445A-909E-374F859ABDF9}" type="pres">
      <dgm:prSet presAssocID="{75CC0B49-A2AA-408D-9A5D-82E6FA9FF2A3}" presName="desTx" presStyleLbl="alignAccFollowNode1" presStyleIdx="1" presStyleCnt="3">
        <dgm:presLayoutVars>
          <dgm:bulletEnabled val="1"/>
        </dgm:presLayoutVars>
      </dgm:prSet>
      <dgm:spPr/>
      <dgm:t>
        <a:bodyPr/>
        <a:lstStyle/>
        <a:p>
          <a:endParaRPr lang="en-GB"/>
        </a:p>
      </dgm:t>
    </dgm:pt>
    <dgm:pt modelId="{B531B35F-30D4-4701-9E25-D44419A4D6A6}" type="pres">
      <dgm:prSet presAssocID="{0EEC0412-1369-44F8-81C4-CC7614682D35}" presName="space" presStyleCnt="0"/>
      <dgm:spPr/>
      <dgm:t>
        <a:bodyPr/>
        <a:lstStyle/>
        <a:p>
          <a:endParaRPr lang="en-GB"/>
        </a:p>
      </dgm:t>
    </dgm:pt>
    <dgm:pt modelId="{2821DE65-D342-4AD9-89E2-A1489EAACEF9}" type="pres">
      <dgm:prSet presAssocID="{550D16B3-F17C-4626-8442-79121D2994A6}" presName="composite" presStyleCnt="0"/>
      <dgm:spPr/>
      <dgm:t>
        <a:bodyPr/>
        <a:lstStyle/>
        <a:p>
          <a:endParaRPr lang="en-GB"/>
        </a:p>
      </dgm:t>
    </dgm:pt>
    <dgm:pt modelId="{E3451834-4ACD-4B58-A565-4E1DD830C538}" type="pres">
      <dgm:prSet presAssocID="{550D16B3-F17C-4626-8442-79121D2994A6}" presName="parTx" presStyleLbl="alignNode1" presStyleIdx="2" presStyleCnt="3">
        <dgm:presLayoutVars>
          <dgm:chMax val="0"/>
          <dgm:chPref val="0"/>
          <dgm:bulletEnabled val="1"/>
        </dgm:presLayoutVars>
      </dgm:prSet>
      <dgm:spPr/>
      <dgm:t>
        <a:bodyPr/>
        <a:lstStyle/>
        <a:p>
          <a:endParaRPr lang="en-GB"/>
        </a:p>
      </dgm:t>
    </dgm:pt>
    <dgm:pt modelId="{37E76C59-ACC3-45D4-BBD0-F92DF4B9CF3A}" type="pres">
      <dgm:prSet presAssocID="{550D16B3-F17C-4626-8442-79121D2994A6}" presName="desTx" presStyleLbl="alignAccFollowNode1" presStyleIdx="2" presStyleCnt="3">
        <dgm:presLayoutVars>
          <dgm:bulletEnabled val="1"/>
        </dgm:presLayoutVars>
      </dgm:prSet>
      <dgm:spPr/>
      <dgm:t>
        <a:bodyPr/>
        <a:lstStyle/>
        <a:p>
          <a:endParaRPr lang="en-GB"/>
        </a:p>
      </dgm:t>
    </dgm:pt>
  </dgm:ptLst>
  <dgm:cxnLst>
    <dgm:cxn modelId="{A7E08835-A803-47B9-80BF-BF94C1CC0B67}" srcId="{57D7B069-FB85-42C6-BD9D-272B1B5722B7}" destId="{06D38464-2C59-4E6F-858A-903E64FEB8CD}" srcOrd="0" destOrd="0" parTransId="{F63C63E8-8513-40A3-AA00-12913F2EBC22}" sibTransId="{B1CE38B5-38B0-40CB-A83E-93739A9ACE92}"/>
    <dgm:cxn modelId="{A0733ECE-1D5D-41A7-8950-ABC57C25C383}" srcId="{550D16B3-F17C-4626-8442-79121D2994A6}" destId="{3D578F14-BC7F-4A26-AF1D-54EB8B5B78E0}" srcOrd="4" destOrd="0" parTransId="{FDB895DA-0C9A-4012-8A17-27BDDE00EF15}" sibTransId="{2DDBF069-8CD3-4119-A28D-2C5C4CFEAB89}"/>
    <dgm:cxn modelId="{6A8BA1D9-0D8B-4C9D-9AF6-ED646161D363}" type="presOf" srcId="{2A91413F-BD03-4AD7-B7B1-ABA3EF6AA0C9}" destId="{A6FFDC69-6E56-445A-909E-374F859ABDF9}" srcOrd="0" destOrd="4" presId="urn:microsoft.com/office/officeart/2005/8/layout/hList1"/>
    <dgm:cxn modelId="{6D386830-AC51-4DAC-A66C-6BA48B885FD7}" srcId="{75CC0B49-A2AA-408D-9A5D-82E6FA9FF2A3}" destId="{2A91413F-BD03-4AD7-B7B1-ABA3EF6AA0C9}" srcOrd="4" destOrd="0" parTransId="{3C667FD1-1714-4555-A2EF-F807F4E82A54}" sibTransId="{AF9E603F-1DBB-470D-80F5-4A33E06EDB66}"/>
    <dgm:cxn modelId="{537EF265-0813-43E4-B948-A613DEC8A90B}" srcId="{75CC0B49-A2AA-408D-9A5D-82E6FA9FF2A3}" destId="{3A631DB7-7C86-453E-832D-4DC3DA184485}" srcOrd="0" destOrd="0" parTransId="{6B975F2E-21FC-417C-AFA7-229D489604B6}" sibTransId="{18B6E9B7-47B7-4718-898F-BDCA45C8B5B6}"/>
    <dgm:cxn modelId="{588CB340-8523-4216-A468-31A74701F366}" type="presOf" srcId="{BE9BB630-9434-4B93-A6EF-C8FFC2BBCAD6}" destId="{37E76C59-ACC3-45D4-BBD0-F92DF4B9CF3A}" srcOrd="0" destOrd="1" presId="urn:microsoft.com/office/officeart/2005/8/layout/hList1"/>
    <dgm:cxn modelId="{495932B4-B511-4DBC-8835-5CDE2C37AD77}" type="presOf" srcId="{D29855D0-BBED-4026-84DA-48DFC3820042}" destId="{37E76C59-ACC3-45D4-BBD0-F92DF4B9CF3A}" srcOrd="0" destOrd="2" presId="urn:microsoft.com/office/officeart/2005/8/layout/hList1"/>
    <dgm:cxn modelId="{9C5629A7-336B-4792-ABF5-312B475F76B3}" srcId="{550D16B3-F17C-4626-8442-79121D2994A6}" destId="{9FCF435C-3F41-48BD-8B62-2C579B7B0AC9}" srcOrd="5" destOrd="0" parTransId="{DDECA340-5AFF-4477-85F5-0BEB5BA98587}" sibTransId="{EC393C26-F2C2-4F9C-99D4-4B9F0620A9B7}"/>
    <dgm:cxn modelId="{A2663AB2-0A45-46BE-B94B-1E8BB1764EBA}" srcId="{550D16B3-F17C-4626-8442-79121D2994A6}" destId="{D29855D0-BBED-4026-84DA-48DFC3820042}" srcOrd="2" destOrd="0" parTransId="{7AECE772-C1FA-4B6E-8F90-3DC98FD0C41D}" sibTransId="{C29513F4-95CE-4851-8D03-D6A94DF08666}"/>
    <dgm:cxn modelId="{F363979E-2704-468E-89CF-A57FD83441E2}" type="presOf" srcId="{57D7B069-FB85-42C6-BD9D-272B1B5722B7}" destId="{FF13969B-134B-4429-BCBA-746738FFD167}" srcOrd="0" destOrd="0" presId="urn:microsoft.com/office/officeart/2005/8/layout/hList1"/>
    <dgm:cxn modelId="{42D80516-EAA7-424F-B0AA-6E22D2305C92}" type="presOf" srcId="{BE0C6B1A-D579-42B8-9CAB-008F049D6E42}" destId="{A6FFDC69-6E56-445A-909E-374F859ABDF9}" srcOrd="0" destOrd="5" presId="urn:microsoft.com/office/officeart/2005/8/layout/hList1"/>
    <dgm:cxn modelId="{33E64A0F-509B-4B32-9C45-194B57667C72}" srcId="{57D7B069-FB85-42C6-BD9D-272B1B5722B7}" destId="{C57554D2-5608-4B16-BAC6-30039CFD3402}" srcOrd="3" destOrd="0" parTransId="{E2472B17-ECF4-43CE-B80B-8A03CB54FCB5}" sibTransId="{504E87D0-5DD9-4481-8524-DD36559CBEDF}"/>
    <dgm:cxn modelId="{548C338F-0211-4F95-90D0-D87A0D0D20E5}" srcId="{550D16B3-F17C-4626-8442-79121D2994A6}" destId="{BE9BB630-9434-4B93-A6EF-C8FFC2BBCAD6}" srcOrd="1" destOrd="0" parTransId="{B2E2692A-0D22-460A-B1B2-F4301A7C0A01}" sibTransId="{436070B4-2E5A-4D04-B8A0-BFE23DC3AADA}"/>
    <dgm:cxn modelId="{C6A4041C-B974-470F-8B6C-C5D838541ED8}" srcId="{550D16B3-F17C-4626-8442-79121D2994A6}" destId="{AB128830-F5E3-4445-9BFC-7502F012FAE3}" srcOrd="0" destOrd="0" parTransId="{4C8D031C-7F87-47D0-9A15-535B6BBA37AF}" sibTransId="{DCF8B5B9-5AB2-4A05-9C78-F639677A5E44}"/>
    <dgm:cxn modelId="{625F280F-41FB-4B60-86DC-36E6CAEBA050}" srcId="{57D7B069-FB85-42C6-BD9D-272B1B5722B7}" destId="{B6AB5047-C673-434F-8A91-5AAD908B937B}" srcOrd="2" destOrd="0" parTransId="{EE00404A-D4F1-4786-A811-1D11BC7C9757}" sibTransId="{99AA811F-139A-4CF1-A034-EAC47690EF10}"/>
    <dgm:cxn modelId="{3C3C0589-3063-4079-B11F-C359D74CB9F4}" srcId="{550D16B3-F17C-4626-8442-79121D2994A6}" destId="{D68D1F98-A86B-4B73-A1A6-BC77FCBB0F47}" srcOrd="6" destOrd="0" parTransId="{60E7EE09-A0F8-4AD3-B404-D9A36EAADE20}" sibTransId="{5525E445-FA3E-40B6-B9AE-FAEA9299E1B0}"/>
    <dgm:cxn modelId="{582DFE40-AD5B-47AA-A6AE-203436237744}" type="presOf" srcId="{550D16B3-F17C-4626-8442-79121D2994A6}" destId="{E3451834-4ACD-4B58-A565-4E1DD830C538}" srcOrd="0" destOrd="0" presId="urn:microsoft.com/office/officeart/2005/8/layout/hList1"/>
    <dgm:cxn modelId="{FAE1C9DA-DCD9-4772-88E9-C102D280BE5D}" type="presOf" srcId="{C57554D2-5608-4B16-BAC6-30039CFD3402}" destId="{5945E6B9-A74D-41EE-BFAE-039B65ED9840}" srcOrd="0" destOrd="3" presId="urn:microsoft.com/office/officeart/2005/8/layout/hList1"/>
    <dgm:cxn modelId="{F54AFCBC-4475-41A8-A647-C89E2585189C}" srcId="{75CC0B49-A2AA-408D-9A5D-82E6FA9FF2A3}" destId="{BE0C6B1A-D579-42B8-9CAB-008F049D6E42}" srcOrd="5" destOrd="0" parTransId="{9000E74B-1CB8-4DFA-B54D-2BA9C8024C49}" sibTransId="{28149144-748C-4D5F-BBD4-F65B8EA2630D}"/>
    <dgm:cxn modelId="{327762ED-B6ED-45D7-9ED2-09E424B9B825}" srcId="{75CC0B49-A2AA-408D-9A5D-82E6FA9FF2A3}" destId="{06CCA85F-91B4-4952-94BB-A7ABA8EF44BA}" srcOrd="2" destOrd="0" parTransId="{BD4E4D28-B673-4FFF-B6F6-4DFB9C5D49FC}" sibTransId="{5124AEED-8617-45A9-AB96-8DF3224BA238}"/>
    <dgm:cxn modelId="{582F0694-0F03-4D96-B987-76C406A6BD53}" type="presOf" srcId="{D68D1F98-A86B-4B73-A1A6-BC77FCBB0F47}" destId="{37E76C59-ACC3-45D4-BBD0-F92DF4B9CF3A}" srcOrd="0" destOrd="6" presId="urn:microsoft.com/office/officeart/2005/8/layout/hList1"/>
    <dgm:cxn modelId="{3F49B63B-32D4-42F9-B706-FF5972BE4703}" type="presOf" srcId="{7F236008-904E-42E9-8DF1-BD5F26ADD585}" destId="{A6FFDC69-6E56-445A-909E-374F859ABDF9}" srcOrd="0" destOrd="3" presId="urn:microsoft.com/office/officeart/2005/8/layout/hList1"/>
    <dgm:cxn modelId="{AC763856-9F91-472D-9DE9-3817EC667882}" type="presOf" srcId="{8D0A5FAA-E4A9-4267-8F1F-711BC6B84F62}" destId="{3E452DFB-C3C8-4C47-AC9E-11095147EA5A}" srcOrd="0" destOrd="0" presId="urn:microsoft.com/office/officeart/2005/8/layout/hList1"/>
    <dgm:cxn modelId="{0DB41E58-E83C-4802-8C72-DD29BDFC0CF8}" type="presOf" srcId="{3D578F14-BC7F-4A26-AF1D-54EB8B5B78E0}" destId="{37E76C59-ACC3-45D4-BBD0-F92DF4B9CF3A}" srcOrd="0" destOrd="4" presId="urn:microsoft.com/office/officeart/2005/8/layout/hList1"/>
    <dgm:cxn modelId="{30AE62C3-FA25-4F50-A642-5C979650859C}" srcId="{57D7B069-FB85-42C6-BD9D-272B1B5722B7}" destId="{A3D221FE-36D5-46B2-866A-D956C9B10D1C}" srcOrd="1" destOrd="0" parTransId="{E844DCB2-C66D-423C-8C72-E213664F4122}" sibTransId="{57B2590D-0CC6-4B0C-9E23-4E2D66A27A18}"/>
    <dgm:cxn modelId="{9A28BDC5-8DC0-4E50-AE20-D00FA5248E03}" srcId="{550D16B3-F17C-4626-8442-79121D2994A6}" destId="{1490F0AD-95AD-47A6-96D0-4BA87830EBD1}" srcOrd="3" destOrd="0" parTransId="{A24E5718-542D-4226-B2F5-5A8F2BC0F182}" sibTransId="{BA5FC4BA-F860-403F-8247-ECF7B54B116C}"/>
    <dgm:cxn modelId="{11F5D06E-4262-49CE-A266-9A0EB99C3B78}" type="presOf" srcId="{06CCA85F-91B4-4952-94BB-A7ABA8EF44BA}" destId="{A6FFDC69-6E56-445A-909E-374F859ABDF9}" srcOrd="0" destOrd="2" presId="urn:microsoft.com/office/officeart/2005/8/layout/hList1"/>
    <dgm:cxn modelId="{EBF33ED5-70DE-4FEA-A822-CAAF8E343F46}" type="presOf" srcId="{06D38464-2C59-4E6F-858A-903E64FEB8CD}" destId="{5945E6B9-A74D-41EE-BFAE-039B65ED9840}" srcOrd="0" destOrd="0" presId="urn:microsoft.com/office/officeart/2005/8/layout/hList1"/>
    <dgm:cxn modelId="{A6C11CDB-1F32-4749-8813-A6E9E4FE2BE1}" srcId="{8D0A5FAA-E4A9-4267-8F1F-711BC6B84F62}" destId="{57D7B069-FB85-42C6-BD9D-272B1B5722B7}" srcOrd="0" destOrd="0" parTransId="{D2C30F7E-150E-4AF6-A87A-72704EAB0269}" sibTransId="{8CD51D60-E12B-43D9-8D75-24CF7A76C95D}"/>
    <dgm:cxn modelId="{6C9BD6F4-4C87-4B65-A29B-38AFF52ED859}" srcId="{8D0A5FAA-E4A9-4267-8F1F-711BC6B84F62}" destId="{75CC0B49-A2AA-408D-9A5D-82E6FA9FF2A3}" srcOrd="1" destOrd="0" parTransId="{8D7BCB75-97AA-4484-8D05-CC9808DE9983}" sibTransId="{0EEC0412-1369-44F8-81C4-CC7614682D35}"/>
    <dgm:cxn modelId="{AD93782B-9790-4AEB-89E6-3F04FE0F4AC0}" type="presOf" srcId="{3A631DB7-7C86-453E-832D-4DC3DA184485}" destId="{A6FFDC69-6E56-445A-909E-374F859ABDF9}" srcOrd="0" destOrd="0" presId="urn:microsoft.com/office/officeart/2005/8/layout/hList1"/>
    <dgm:cxn modelId="{1DFEA82F-5605-43B3-8498-5841BBE949BE}" srcId="{8D0A5FAA-E4A9-4267-8F1F-711BC6B84F62}" destId="{550D16B3-F17C-4626-8442-79121D2994A6}" srcOrd="2" destOrd="0" parTransId="{E7EAA163-2ACC-4804-BE21-7B306EB6A5E1}" sibTransId="{89D1D5AC-44D6-46C6-AD37-0B056500EF2C}"/>
    <dgm:cxn modelId="{F69F98DD-F0D6-40E2-A576-BF93E7FB1274}" type="presOf" srcId="{1490F0AD-95AD-47A6-96D0-4BA87830EBD1}" destId="{37E76C59-ACC3-45D4-BBD0-F92DF4B9CF3A}" srcOrd="0" destOrd="3" presId="urn:microsoft.com/office/officeart/2005/8/layout/hList1"/>
    <dgm:cxn modelId="{64B984F2-CCF8-4520-ADE4-96C32CB93A02}" type="presOf" srcId="{75CC0B49-A2AA-408D-9A5D-82E6FA9FF2A3}" destId="{3AB7AA10-1F2C-4CE2-B5BC-323B3C3BF936}" srcOrd="0" destOrd="0" presId="urn:microsoft.com/office/officeart/2005/8/layout/hList1"/>
    <dgm:cxn modelId="{16D39651-6060-4530-A7F0-C23880AB7C92}" srcId="{75CC0B49-A2AA-408D-9A5D-82E6FA9FF2A3}" destId="{7F236008-904E-42E9-8DF1-BD5F26ADD585}" srcOrd="3" destOrd="0" parTransId="{46006FA1-2B12-43DE-93A3-AABD652E730C}" sibTransId="{82BD6F4F-CB93-4AC8-B174-B061E59E7150}"/>
    <dgm:cxn modelId="{4B439499-7D6A-4CBE-9F30-384D5133379A}" type="presOf" srcId="{A3D221FE-36D5-46B2-866A-D956C9B10D1C}" destId="{5945E6B9-A74D-41EE-BFAE-039B65ED9840}" srcOrd="0" destOrd="1" presId="urn:microsoft.com/office/officeart/2005/8/layout/hList1"/>
    <dgm:cxn modelId="{D78E876B-8FA4-4560-9CBC-348AC7B1545B}" type="presOf" srcId="{B6AB5047-C673-434F-8A91-5AAD908B937B}" destId="{5945E6B9-A74D-41EE-BFAE-039B65ED9840}" srcOrd="0" destOrd="2" presId="urn:microsoft.com/office/officeart/2005/8/layout/hList1"/>
    <dgm:cxn modelId="{FC58822B-E74A-4AD7-92CB-30BF7FF77AC0}" type="presOf" srcId="{9FCF435C-3F41-48BD-8B62-2C579B7B0AC9}" destId="{37E76C59-ACC3-45D4-BBD0-F92DF4B9CF3A}" srcOrd="0" destOrd="5" presId="urn:microsoft.com/office/officeart/2005/8/layout/hList1"/>
    <dgm:cxn modelId="{720FFA7C-C32F-40F1-B52F-CF9EFE91FEEE}" type="presOf" srcId="{861D90CA-CBB4-40C1-A227-8DFAD84834B4}" destId="{A6FFDC69-6E56-445A-909E-374F859ABDF9}" srcOrd="0" destOrd="1" presId="urn:microsoft.com/office/officeart/2005/8/layout/hList1"/>
    <dgm:cxn modelId="{E879350E-586B-4448-ABFE-E4C7B81D72F9}" type="presOf" srcId="{AB128830-F5E3-4445-9BFC-7502F012FAE3}" destId="{37E76C59-ACC3-45D4-BBD0-F92DF4B9CF3A}" srcOrd="0" destOrd="0" presId="urn:microsoft.com/office/officeart/2005/8/layout/hList1"/>
    <dgm:cxn modelId="{68754ECA-C63B-4015-BDD0-2BB423AAB007}" srcId="{75CC0B49-A2AA-408D-9A5D-82E6FA9FF2A3}" destId="{861D90CA-CBB4-40C1-A227-8DFAD84834B4}" srcOrd="1" destOrd="0" parTransId="{DB5C0A2E-D259-4D0F-9B04-18AFC1F401CB}" sibTransId="{F1712720-1395-4D30-89FF-F40C42FCCBC7}"/>
    <dgm:cxn modelId="{2EBCF816-2CFD-4769-95F7-6A0E66654668}" type="presParOf" srcId="{3E452DFB-C3C8-4C47-AC9E-11095147EA5A}" destId="{931EBF8D-8714-4493-9330-806C6C8B2F84}" srcOrd="0" destOrd="0" presId="urn:microsoft.com/office/officeart/2005/8/layout/hList1"/>
    <dgm:cxn modelId="{18C30012-7067-427F-A8CE-17BBC15B1287}" type="presParOf" srcId="{931EBF8D-8714-4493-9330-806C6C8B2F84}" destId="{FF13969B-134B-4429-BCBA-746738FFD167}" srcOrd="0" destOrd="0" presId="urn:microsoft.com/office/officeart/2005/8/layout/hList1"/>
    <dgm:cxn modelId="{880F8CA5-8AC4-4CD0-BC91-61C7F82BA778}" type="presParOf" srcId="{931EBF8D-8714-4493-9330-806C6C8B2F84}" destId="{5945E6B9-A74D-41EE-BFAE-039B65ED9840}" srcOrd="1" destOrd="0" presId="urn:microsoft.com/office/officeart/2005/8/layout/hList1"/>
    <dgm:cxn modelId="{D6A654BF-896B-41BA-9C88-6CE33B778AD6}" type="presParOf" srcId="{3E452DFB-C3C8-4C47-AC9E-11095147EA5A}" destId="{010A4A40-6B41-4163-90B6-51B0F92BC1B2}" srcOrd="1" destOrd="0" presId="urn:microsoft.com/office/officeart/2005/8/layout/hList1"/>
    <dgm:cxn modelId="{41EE54B6-C666-47FB-B282-D95281727469}" type="presParOf" srcId="{3E452DFB-C3C8-4C47-AC9E-11095147EA5A}" destId="{60684414-198C-42A7-96B3-566086E37D8C}" srcOrd="2" destOrd="0" presId="urn:microsoft.com/office/officeart/2005/8/layout/hList1"/>
    <dgm:cxn modelId="{DB305250-6047-4401-9755-D34B91342864}" type="presParOf" srcId="{60684414-198C-42A7-96B3-566086E37D8C}" destId="{3AB7AA10-1F2C-4CE2-B5BC-323B3C3BF936}" srcOrd="0" destOrd="0" presId="urn:microsoft.com/office/officeart/2005/8/layout/hList1"/>
    <dgm:cxn modelId="{1EAC72F9-70FA-4B3B-A831-16D7D245759E}" type="presParOf" srcId="{60684414-198C-42A7-96B3-566086E37D8C}" destId="{A6FFDC69-6E56-445A-909E-374F859ABDF9}" srcOrd="1" destOrd="0" presId="urn:microsoft.com/office/officeart/2005/8/layout/hList1"/>
    <dgm:cxn modelId="{D8126846-EF34-4FEA-AFE6-49F54065416E}" type="presParOf" srcId="{3E452DFB-C3C8-4C47-AC9E-11095147EA5A}" destId="{B531B35F-30D4-4701-9E25-D44419A4D6A6}" srcOrd="3" destOrd="0" presId="urn:microsoft.com/office/officeart/2005/8/layout/hList1"/>
    <dgm:cxn modelId="{B2067607-1CFD-424C-898A-EC7AD13306AB}" type="presParOf" srcId="{3E452DFB-C3C8-4C47-AC9E-11095147EA5A}" destId="{2821DE65-D342-4AD9-89E2-A1489EAACEF9}" srcOrd="4" destOrd="0" presId="urn:microsoft.com/office/officeart/2005/8/layout/hList1"/>
    <dgm:cxn modelId="{D152D552-8E2A-42D4-BF0D-44C7CAD1ADC9}" type="presParOf" srcId="{2821DE65-D342-4AD9-89E2-A1489EAACEF9}" destId="{E3451834-4ACD-4B58-A565-4E1DD830C538}" srcOrd="0" destOrd="0" presId="urn:microsoft.com/office/officeart/2005/8/layout/hList1"/>
    <dgm:cxn modelId="{3BC6AA66-AFB2-4779-8AB0-FFA9A2CDBF66}" type="presParOf" srcId="{2821DE65-D342-4AD9-89E2-A1489EAACEF9}" destId="{37E76C59-ACC3-45D4-BBD0-F92DF4B9CF3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AFE71D8-513B-46E9-8657-381D39B58342}" type="doc">
      <dgm:prSet loTypeId="urn:microsoft.com/office/officeart/2005/8/layout/bProcess4" loCatId="process" qsTypeId="urn:microsoft.com/office/officeart/2005/8/quickstyle/simple1" qsCatId="simple" csTypeId="urn:microsoft.com/office/officeart/2005/8/colors/colorful5" csCatId="colorful" phldr="1"/>
      <dgm:spPr/>
      <dgm:t>
        <a:bodyPr/>
        <a:lstStyle/>
        <a:p>
          <a:endParaRPr lang="en-GB"/>
        </a:p>
      </dgm:t>
    </dgm:pt>
    <dgm:pt modelId="{9BDAB19B-0A23-4C16-BB31-EE8E8B360913}">
      <dgm:prSet phldrT="[Text]"/>
      <dgm:spPr/>
      <dgm:t>
        <a:bodyPr/>
        <a:lstStyle/>
        <a:p>
          <a:r>
            <a:rPr lang="en-GB" smtClean="0">
              <a:effectLst/>
              <a:latin typeface="Calibri" panose="020F0502020204030204" pitchFamily="34" charset="0"/>
              <a:ea typeface="Times New Roman" panose="02020603050405020304" pitchFamily="18" charset="0"/>
              <a:cs typeface="Calibri" panose="020F0502020204030204" pitchFamily="34" charset="0"/>
            </a:rPr>
            <a:t>Is the prisoner involved in  the decision making to change IEP level?</a:t>
          </a:r>
          <a:endParaRPr lang="en-GB" dirty="0"/>
        </a:p>
      </dgm:t>
    </dgm:pt>
    <dgm:pt modelId="{9D4B93A6-5031-4E14-ADA8-50B254760E3B}" type="parTrans" cxnId="{F4A313D8-537A-45CF-A2E8-DCF8601C7E5D}">
      <dgm:prSet/>
      <dgm:spPr/>
      <dgm:t>
        <a:bodyPr/>
        <a:lstStyle/>
        <a:p>
          <a:endParaRPr lang="en-GB"/>
        </a:p>
      </dgm:t>
    </dgm:pt>
    <dgm:pt modelId="{060FDB88-BCFD-4779-9E02-31F18858E010}" type="sibTrans" cxnId="{F4A313D8-537A-45CF-A2E8-DCF8601C7E5D}">
      <dgm:prSet/>
      <dgm:spPr/>
      <dgm:t>
        <a:bodyPr/>
        <a:lstStyle/>
        <a:p>
          <a:endParaRPr lang="en-GB"/>
        </a:p>
      </dgm:t>
    </dgm:pt>
    <dgm:pt modelId="{2123713F-8737-4C53-A498-9A98E7C9B7DB}">
      <dgm:prSet/>
      <dgm:spPr/>
      <dgm:t>
        <a:bodyPr/>
        <a:lstStyle/>
        <a:p>
          <a:r>
            <a:rPr lang="en-GB" dirty="0" smtClean="0">
              <a:latin typeface="Calibri" panose="020F0502020204030204" pitchFamily="34" charset="0"/>
              <a:ea typeface="Times New Roman" panose="02020603050405020304" pitchFamily="18" charset="0"/>
              <a:cs typeface="Calibri" panose="020F0502020204030204" pitchFamily="34" charset="0"/>
            </a:rPr>
            <a:t>How does a person  arriving at your prison get to know how your IEP scheme works?</a:t>
          </a:r>
          <a:endParaRPr lang="en-GB" dirty="0" smtClean="0">
            <a:effectLst/>
            <a:latin typeface="Times New Roman" panose="02020603050405020304" pitchFamily="18" charset="0"/>
            <a:ea typeface="Times New Roman" panose="02020603050405020304" pitchFamily="18" charset="0"/>
          </a:endParaRPr>
        </a:p>
      </dgm:t>
    </dgm:pt>
    <dgm:pt modelId="{1EBB0ED6-8300-400E-9EC2-483A14F8A58F}" type="parTrans" cxnId="{FEC9258B-5EBB-4C6D-82D5-AAF0B3BD8D27}">
      <dgm:prSet/>
      <dgm:spPr/>
      <dgm:t>
        <a:bodyPr/>
        <a:lstStyle/>
        <a:p>
          <a:endParaRPr lang="en-GB"/>
        </a:p>
      </dgm:t>
    </dgm:pt>
    <dgm:pt modelId="{8E24FEEC-2028-4F10-91D4-AD2F89A4AE1B}" type="sibTrans" cxnId="{FEC9258B-5EBB-4C6D-82D5-AAF0B3BD8D27}">
      <dgm:prSet/>
      <dgm:spPr/>
      <dgm:t>
        <a:bodyPr/>
        <a:lstStyle/>
        <a:p>
          <a:endParaRPr lang="en-GB"/>
        </a:p>
      </dgm:t>
    </dgm:pt>
    <dgm:pt modelId="{413C01BE-9AC9-4D9B-A708-9D605B6A8EB0}">
      <dgm:prSet/>
      <dgm:spPr/>
      <dgm:t>
        <a:bodyPr/>
        <a:lstStyle/>
        <a:p>
          <a:r>
            <a:rPr lang="en-GB" smtClean="0">
              <a:effectLst/>
              <a:latin typeface="Calibri" panose="020F0502020204030204" pitchFamily="34" charset="0"/>
              <a:ea typeface="Times New Roman" panose="02020603050405020304" pitchFamily="18" charset="0"/>
              <a:cs typeface="Calibri" panose="020F0502020204030204" pitchFamily="34" charset="0"/>
            </a:rPr>
            <a:t>Is it clear what a person in your prison has to do to get a positive or negative entry or to move up or down a level?</a:t>
          </a:r>
          <a:endParaRPr lang="en-GB" dirty="0">
            <a:effectLst/>
            <a:latin typeface="Times New Roman" panose="02020603050405020304" pitchFamily="18" charset="0"/>
            <a:ea typeface="Times New Roman" panose="02020603050405020304" pitchFamily="18" charset="0"/>
          </a:endParaRPr>
        </a:p>
      </dgm:t>
    </dgm:pt>
    <dgm:pt modelId="{CCC65C07-DDD6-4843-9FC2-DDFE0F22D91E}" type="parTrans" cxnId="{E5BFC36B-51E6-4FC1-8464-6925380456C3}">
      <dgm:prSet/>
      <dgm:spPr/>
      <dgm:t>
        <a:bodyPr/>
        <a:lstStyle/>
        <a:p>
          <a:endParaRPr lang="en-GB"/>
        </a:p>
      </dgm:t>
    </dgm:pt>
    <dgm:pt modelId="{0610DFB9-9F45-4980-B2FF-5C84E2FA5659}" type="sibTrans" cxnId="{E5BFC36B-51E6-4FC1-8464-6925380456C3}">
      <dgm:prSet/>
      <dgm:spPr/>
      <dgm:t>
        <a:bodyPr/>
        <a:lstStyle/>
        <a:p>
          <a:endParaRPr lang="en-GB"/>
        </a:p>
      </dgm:t>
    </dgm:pt>
    <dgm:pt modelId="{AD5FBA9F-FE6E-4798-A557-28B7D9C11871}">
      <dgm:prSet/>
      <dgm:spPr/>
      <dgm:t>
        <a:bodyPr/>
        <a:lstStyle/>
        <a:p>
          <a:r>
            <a:rPr lang="en-GB" smtClean="0">
              <a:effectLst/>
              <a:latin typeface="Calibri" panose="020F0502020204030204" pitchFamily="34" charset="0"/>
              <a:ea typeface="Times New Roman" panose="02020603050405020304" pitchFamily="18" charset="0"/>
              <a:cs typeface="Calibri" panose="020F0502020204030204" pitchFamily="34" charset="0"/>
            </a:rPr>
            <a:t>Do staff feel rewarded when they do this work well?</a:t>
          </a:r>
          <a:endParaRPr lang="en-GB" dirty="0" smtClean="0">
            <a:effectLst/>
            <a:latin typeface="Calibri" panose="020F0502020204030204" pitchFamily="34" charset="0"/>
            <a:ea typeface="Times New Roman" panose="02020603050405020304" pitchFamily="18" charset="0"/>
            <a:cs typeface="Calibri" panose="020F0502020204030204" pitchFamily="34" charset="0"/>
          </a:endParaRPr>
        </a:p>
      </dgm:t>
    </dgm:pt>
    <dgm:pt modelId="{70A2B0CF-2FA0-4458-A927-4402E8A32509}" type="parTrans" cxnId="{06D4768A-4B72-417C-9ED2-D58E99762A2A}">
      <dgm:prSet/>
      <dgm:spPr/>
      <dgm:t>
        <a:bodyPr/>
        <a:lstStyle/>
        <a:p>
          <a:endParaRPr lang="en-GB"/>
        </a:p>
      </dgm:t>
    </dgm:pt>
    <dgm:pt modelId="{441DC27A-40D9-4352-A096-28BB01B5A183}" type="sibTrans" cxnId="{06D4768A-4B72-417C-9ED2-D58E99762A2A}">
      <dgm:prSet/>
      <dgm:spPr/>
      <dgm:t>
        <a:bodyPr/>
        <a:lstStyle/>
        <a:p>
          <a:endParaRPr lang="en-GB"/>
        </a:p>
      </dgm:t>
    </dgm:pt>
    <dgm:pt modelId="{691B95F8-AB6E-49FC-8BBA-5C6AF1798043}">
      <dgm:prSet/>
      <dgm:spPr/>
      <dgm:t>
        <a:bodyPr/>
        <a:lstStyle/>
        <a:p>
          <a:r>
            <a:rPr lang="en-GB" smtClean="0">
              <a:effectLst/>
              <a:latin typeface="Calibri" panose="020F0502020204030204" pitchFamily="34" charset="0"/>
              <a:ea typeface="Times New Roman" panose="02020603050405020304" pitchFamily="18" charset="0"/>
              <a:cs typeface="Calibri" panose="020F0502020204030204" pitchFamily="34" charset="0"/>
            </a:rPr>
            <a:t>If there is disagreement, is there the chance for a discussion between staff and prisoners to resolve?</a:t>
          </a:r>
          <a:endParaRPr lang="en-GB" dirty="0" smtClean="0">
            <a:effectLst/>
            <a:latin typeface="Calibri" panose="020F0502020204030204" pitchFamily="34" charset="0"/>
            <a:ea typeface="Times New Roman" panose="02020603050405020304" pitchFamily="18" charset="0"/>
            <a:cs typeface="Calibri" panose="020F0502020204030204" pitchFamily="34" charset="0"/>
          </a:endParaRPr>
        </a:p>
      </dgm:t>
    </dgm:pt>
    <dgm:pt modelId="{8947D5FE-FA8B-4E04-955A-B1B279FFE17A}" type="parTrans" cxnId="{44B99CFB-8679-42A3-B5E8-216E1A43E363}">
      <dgm:prSet/>
      <dgm:spPr/>
      <dgm:t>
        <a:bodyPr/>
        <a:lstStyle/>
        <a:p>
          <a:endParaRPr lang="en-GB"/>
        </a:p>
      </dgm:t>
    </dgm:pt>
    <dgm:pt modelId="{9860B4B5-9226-4A9A-8DBD-5F021BADE06C}" type="sibTrans" cxnId="{44B99CFB-8679-42A3-B5E8-216E1A43E363}">
      <dgm:prSet/>
      <dgm:spPr/>
      <dgm:t>
        <a:bodyPr/>
        <a:lstStyle/>
        <a:p>
          <a:endParaRPr lang="en-GB"/>
        </a:p>
      </dgm:t>
    </dgm:pt>
    <dgm:pt modelId="{C215E864-F8EE-4FE0-BE71-37CE9E6EE060}">
      <dgm:prSet/>
      <dgm:spPr/>
      <dgm:t>
        <a:bodyPr/>
        <a:lstStyle/>
        <a:p>
          <a:r>
            <a:rPr lang="en-GB" smtClean="0">
              <a:latin typeface="Calibri" panose="020F0502020204030204" pitchFamily="34" charset="0"/>
              <a:ea typeface="Times New Roman" panose="02020603050405020304" pitchFamily="18" charset="0"/>
            </a:rPr>
            <a:t>Is the scheme as swift to reward as it is to punish?</a:t>
          </a:r>
          <a:endParaRPr lang="en-GB" dirty="0"/>
        </a:p>
      </dgm:t>
    </dgm:pt>
    <dgm:pt modelId="{14AFBA3F-A738-42A3-A291-6F8989A2D158}" type="parTrans" cxnId="{52B76FE5-064E-4E47-A4E5-ACB3050D13F3}">
      <dgm:prSet/>
      <dgm:spPr/>
      <dgm:t>
        <a:bodyPr/>
        <a:lstStyle/>
        <a:p>
          <a:endParaRPr lang="en-GB"/>
        </a:p>
      </dgm:t>
    </dgm:pt>
    <dgm:pt modelId="{D8EEEA0F-450B-40DF-AC44-5CBF3A010FD4}" type="sibTrans" cxnId="{52B76FE5-064E-4E47-A4E5-ACB3050D13F3}">
      <dgm:prSet/>
      <dgm:spPr/>
      <dgm:t>
        <a:bodyPr/>
        <a:lstStyle/>
        <a:p>
          <a:endParaRPr lang="en-GB"/>
        </a:p>
      </dgm:t>
    </dgm:pt>
    <dgm:pt modelId="{7218D034-C1F8-412D-A9DF-720E27F3199B}">
      <dgm:prSet/>
      <dgm:spPr/>
      <dgm:t>
        <a:bodyPr/>
        <a:lstStyle/>
        <a:p>
          <a:r>
            <a:rPr lang="en-GB" smtClean="0">
              <a:latin typeface="Calibri" panose="020F0502020204030204" pitchFamily="34" charset="0"/>
              <a:ea typeface="Times New Roman" panose="02020603050405020304" pitchFamily="18" charset="0"/>
              <a:cs typeface="Calibri" panose="020F0502020204030204" pitchFamily="34" charset="0"/>
            </a:rPr>
            <a:t>Are</a:t>
          </a:r>
          <a:r>
            <a:rPr lang="en-GB" smtClean="0">
              <a:effectLst/>
              <a:latin typeface="Calibri" panose="020F0502020204030204" pitchFamily="34" charset="0"/>
              <a:ea typeface="Times New Roman" panose="02020603050405020304" pitchFamily="18" charset="0"/>
              <a:cs typeface="Calibri" panose="020F0502020204030204" pitchFamily="34" charset="0"/>
            </a:rPr>
            <a:t> positive and negative behaviours monitored and noted equally by staff?</a:t>
          </a:r>
          <a:endParaRPr lang="en-GB" dirty="0" smtClean="0">
            <a:effectLst/>
            <a:latin typeface="Times New Roman" panose="02020603050405020304" pitchFamily="18" charset="0"/>
            <a:ea typeface="Times New Roman" panose="02020603050405020304" pitchFamily="18" charset="0"/>
          </a:endParaRPr>
        </a:p>
      </dgm:t>
    </dgm:pt>
    <dgm:pt modelId="{7168DC53-4AFB-4E59-93C1-AD5438BE37BD}" type="parTrans" cxnId="{194BE889-E89E-43B9-8DB0-219D955D6CD4}">
      <dgm:prSet/>
      <dgm:spPr/>
      <dgm:t>
        <a:bodyPr/>
        <a:lstStyle/>
        <a:p>
          <a:endParaRPr lang="en-GB"/>
        </a:p>
      </dgm:t>
    </dgm:pt>
    <dgm:pt modelId="{0F479EE6-10FF-46B0-AA0A-96A51A22E787}" type="sibTrans" cxnId="{194BE889-E89E-43B9-8DB0-219D955D6CD4}">
      <dgm:prSet/>
      <dgm:spPr/>
      <dgm:t>
        <a:bodyPr/>
        <a:lstStyle/>
        <a:p>
          <a:endParaRPr lang="en-GB"/>
        </a:p>
      </dgm:t>
    </dgm:pt>
    <dgm:pt modelId="{A9168CDA-7A7A-4A6B-8EC0-5F09C3AB5F36}">
      <dgm:prSet/>
      <dgm:spPr/>
      <dgm:t>
        <a:bodyPr/>
        <a:lstStyle/>
        <a:p>
          <a:r>
            <a:rPr lang="en-GB" smtClean="0">
              <a:effectLst/>
              <a:latin typeface="Calibri" panose="020F0502020204030204" pitchFamily="34" charset="0"/>
              <a:ea typeface="Times New Roman" panose="02020603050405020304" pitchFamily="18" charset="0"/>
            </a:rPr>
            <a:t>Do staff and prisoners understand what the IEP scheme is aiming to do?</a:t>
          </a:r>
          <a:endParaRPr lang="en-GB" dirty="0">
            <a:effectLst/>
            <a:latin typeface="Times New Roman" panose="02020603050405020304" pitchFamily="18" charset="0"/>
            <a:ea typeface="Times New Roman" panose="02020603050405020304" pitchFamily="18" charset="0"/>
          </a:endParaRPr>
        </a:p>
      </dgm:t>
    </dgm:pt>
    <dgm:pt modelId="{E205E4AB-EF1A-49E0-80AE-1F7958047907}" type="parTrans" cxnId="{8513ACDB-6614-4021-9D2A-4AF874CA65EA}">
      <dgm:prSet/>
      <dgm:spPr/>
      <dgm:t>
        <a:bodyPr/>
        <a:lstStyle/>
        <a:p>
          <a:endParaRPr lang="en-GB"/>
        </a:p>
      </dgm:t>
    </dgm:pt>
    <dgm:pt modelId="{A0B9CB4E-090D-4FAE-848B-A370FD56DF6A}" type="sibTrans" cxnId="{8513ACDB-6614-4021-9D2A-4AF874CA65EA}">
      <dgm:prSet/>
      <dgm:spPr/>
      <dgm:t>
        <a:bodyPr/>
        <a:lstStyle/>
        <a:p>
          <a:endParaRPr lang="en-GB"/>
        </a:p>
      </dgm:t>
    </dgm:pt>
    <dgm:pt modelId="{91A9B40F-F96F-4C13-A847-939DE383414C}">
      <dgm:prSet/>
      <dgm:spPr/>
      <dgm:t>
        <a:bodyPr/>
        <a:lstStyle/>
        <a:p>
          <a:r>
            <a:rPr lang="en-GB" smtClean="0">
              <a:latin typeface="Calibri" panose="020F0502020204030204" pitchFamily="34" charset="0"/>
              <a:ea typeface="Times New Roman" panose="02020603050405020304" pitchFamily="18" charset="0"/>
            </a:rPr>
            <a:t>Is the scheme delivered respectfully and in a way that is responsive to people’s needs?</a:t>
          </a:r>
          <a:endParaRPr lang="en-GB" dirty="0" smtClean="0">
            <a:effectLst/>
            <a:latin typeface="Calibri" panose="020F0502020204030204" pitchFamily="34" charset="0"/>
            <a:ea typeface="Times New Roman" panose="02020603050405020304" pitchFamily="18" charset="0"/>
            <a:cs typeface="Calibri" panose="020F0502020204030204" pitchFamily="34" charset="0"/>
          </a:endParaRPr>
        </a:p>
      </dgm:t>
    </dgm:pt>
    <dgm:pt modelId="{F6944010-EF4B-4A1C-8AFB-6FD2D2C53458}" type="parTrans" cxnId="{17B0C59A-0C05-429B-8446-20A2DD6A5A64}">
      <dgm:prSet/>
      <dgm:spPr/>
      <dgm:t>
        <a:bodyPr/>
        <a:lstStyle/>
        <a:p>
          <a:endParaRPr lang="en-GB"/>
        </a:p>
      </dgm:t>
    </dgm:pt>
    <dgm:pt modelId="{BFCCDCE1-F007-4646-B014-A9FAC3B6F7B5}" type="sibTrans" cxnId="{17B0C59A-0C05-429B-8446-20A2DD6A5A64}">
      <dgm:prSet/>
      <dgm:spPr/>
      <dgm:t>
        <a:bodyPr/>
        <a:lstStyle/>
        <a:p>
          <a:endParaRPr lang="en-GB"/>
        </a:p>
      </dgm:t>
    </dgm:pt>
    <dgm:pt modelId="{F1FBD825-A403-447D-8F34-A4508FF32C1C}" type="pres">
      <dgm:prSet presAssocID="{FAFE71D8-513B-46E9-8657-381D39B58342}" presName="Name0" presStyleCnt="0">
        <dgm:presLayoutVars>
          <dgm:dir/>
          <dgm:resizeHandles/>
        </dgm:presLayoutVars>
      </dgm:prSet>
      <dgm:spPr/>
      <dgm:t>
        <a:bodyPr/>
        <a:lstStyle/>
        <a:p>
          <a:endParaRPr lang="en-GB"/>
        </a:p>
      </dgm:t>
    </dgm:pt>
    <dgm:pt modelId="{35774246-B2B0-4D5B-8615-5500C66F2BE1}" type="pres">
      <dgm:prSet presAssocID="{A9168CDA-7A7A-4A6B-8EC0-5F09C3AB5F36}" presName="compNode" presStyleCnt="0"/>
      <dgm:spPr/>
    </dgm:pt>
    <dgm:pt modelId="{CCEEBA8A-ADDA-4ABD-8ED2-759AC7D7255F}" type="pres">
      <dgm:prSet presAssocID="{A9168CDA-7A7A-4A6B-8EC0-5F09C3AB5F36}" presName="dummyConnPt" presStyleCnt="0"/>
      <dgm:spPr/>
    </dgm:pt>
    <dgm:pt modelId="{25F604A0-24AF-4F9D-A3F0-B0F9C252E068}" type="pres">
      <dgm:prSet presAssocID="{A9168CDA-7A7A-4A6B-8EC0-5F09C3AB5F36}" presName="node" presStyleLbl="node1" presStyleIdx="0" presStyleCnt="9">
        <dgm:presLayoutVars>
          <dgm:bulletEnabled val="1"/>
        </dgm:presLayoutVars>
      </dgm:prSet>
      <dgm:spPr/>
      <dgm:t>
        <a:bodyPr/>
        <a:lstStyle/>
        <a:p>
          <a:endParaRPr lang="en-GB"/>
        </a:p>
      </dgm:t>
    </dgm:pt>
    <dgm:pt modelId="{2C64DEF4-6DA7-45D6-B46F-0260D57A2227}" type="pres">
      <dgm:prSet presAssocID="{A0B9CB4E-090D-4FAE-848B-A370FD56DF6A}" presName="sibTrans" presStyleLbl="bgSibTrans2D1" presStyleIdx="0" presStyleCnt="8"/>
      <dgm:spPr/>
      <dgm:t>
        <a:bodyPr/>
        <a:lstStyle/>
        <a:p>
          <a:endParaRPr lang="en-GB"/>
        </a:p>
      </dgm:t>
    </dgm:pt>
    <dgm:pt modelId="{A66C6B33-EC13-41D9-BC9D-4D4813A9A7CA}" type="pres">
      <dgm:prSet presAssocID="{2123713F-8737-4C53-A498-9A98E7C9B7DB}" presName="compNode" presStyleCnt="0"/>
      <dgm:spPr/>
    </dgm:pt>
    <dgm:pt modelId="{A100E18C-BF15-4FF5-9A31-4615D5896B1F}" type="pres">
      <dgm:prSet presAssocID="{2123713F-8737-4C53-A498-9A98E7C9B7DB}" presName="dummyConnPt" presStyleCnt="0"/>
      <dgm:spPr/>
    </dgm:pt>
    <dgm:pt modelId="{AFE74F61-771E-4A57-84C4-DB0809338933}" type="pres">
      <dgm:prSet presAssocID="{2123713F-8737-4C53-A498-9A98E7C9B7DB}" presName="node" presStyleLbl="node1" presStyleIdx="1" presStyleCnt="9">
        <dgm:presLayoutVars>
          <dgm:bulletEnabled val="1"/>
        </dgm:presLayoutVars>
      </dgm:prSet>
      <dgm:spPr/>
      <dgm:t>
        <a:bodyPr/>
        <a:lstStyle/>
        <a:p>
          <a:endParaRPr lang="en-GB"/>
        </a:p>
      </dgm:t>
    </dgm:pt>
    <dgm:pt modelId="{4E6FEF2F-4B97-4E5E-9C51-6DE6D00807CB}" type="pres">
      <dgm:prSet presAssocID="{8E24FEEC-2028-4F10-91D4-AD2F89A4AE1B}" presName="sibTrans" presStyleLbl="bgSibTrans2D1" presStyleIdx="1" presStyleCnt="8"/>
      <dgm:spPr/>
      <dgm:t>
        <a:bodyPr/>
        <a:lstStyle/>
        <a:p>
          <a:endParaRPr lang="en-GB"/>
        </a:p>
      </dgm:t>
    </dgm:pt>
    <dgm:pt modelId="{C47FC674-825E-47F9-8601-672DE84F3913}" type="pres">
      <dgm:prSet presAssocID="{413C01BE-9AC9-4D9B-A708-9D605B6A8EB0}" presName="compNode" presStyleCnt="0"/>
      <dgm:spPr/>
    </dgm:pt>
    <dgm:pt modelId="{7795F7C0-2907-484C-AAA1-B7F6D07580F0}" type="pres">
      <dgm:prSet presAssocID="{413C01BE-9AC9-4D9B-A708-9D605B6A8EB0}" presName="dummyConnPt" presStyleCnt="0"/>
      <dgm:spPr/>
    </dgm:pt>
    <dgm:pt modelId="{EB72DEBC-7BA0-4415-9F35-2FD309EF3BF0}" type="pres">
      <dgm:prSet presAssocID="{413C01BE-9AC9-4D9B-A708-9D605B6A8EB0}" presName="node" presStyleLbl="node1" presStyleIdx="2" presStyleCnt="9">
        <dgm:presLayoutVars>
          <dgm:bulletEnabled val="1"/>
        </dgm:presLayoutVars>
      </dgm:prSet>
      <dgm:spPr/>
      <dgm:t>
        <a:bodyPr/>
        <a:lstStyle/>
        <a:p>
          <a:endParaRPr lang="en-GB"/>
        </a:p>
      </dgm:t>
    </dgm:pt>
    <dgm:pt modelId="{DAE6D32B-62EB-4772-9F78-C55E7FB9A814}" type="pres">
      <dgm:prSet presAssocID="{0610DFB9-9F45-4980-B2FF-5C84E2FA5659}" presName="sibTrans" presStyleLbl="bgSibTrans2D1" presStyleIdx="2" presStyleCnt="8"/>
      <dgm:spPr/>
      <dgm:t>
        <a:bodyPr/>
        <a:lstStyle/>
        <a:p>
          <a:endParaRPr lang="en-GB"/>
        </a:p>
      </dgm:t>
    </dgm:pt>
    <dgm:pt modelId="{4887D6DB-EC11-42E6-B69E-C65417FFDA5F}" type="pres">
      <dgm:prSet presAssocID="{9BDAB19B-0A23-4C16-BB31-EE8E8B360913}" presName="compNode" presStyleCnt="0"/>
      <dgm:spPr/>
    </dgm:pt>
    <dgm:pt modelId="{E8F90D85-86BD-4EF1-84CE-D6A4B5869876}" type="pres">
      <dgm:prSet presAssocID="{9BDAB19B-0A23-4C16-BB31-EE8E8B360913}" presName="dummyConnPt" presStyleCnt="0"/>
      <dgm:spPr/>
    </dgm:pt>
    <dgm:pt modelId="{92DE7F6B-C5EA-4F91-BEA0-E0967A2D19EA}" type="pres">
      <dgm:prSet presAssocID="{9BDAB19B-0A23-4C16-BB31-EE8E8B360913}" presName="node" presStyleLbl="node1" presStyleIdx="3" presStyleCnt="9">
        <dgm:presLayoutVars>
          <dgm:bulletEnabled val="1"/>
        </dgm:presLayoutVars>
      </dgm:prSet>
      <dgm:spPr/>
      <dgm:t>
        <a:bodyPr/>
        <a:lstStyle/>
        <a:p>
          <a:endParaRPr lang="en-GB"/>
        </a:p>
      </dgm:t>
    </dgm:pt>
    <dgm:pt modelId="{BEDA7503-6246-4F35-9624-F1031B5C8880}" type="pres">
      <dgm:prSet presAssocID="{060FDB88-BCFD-4779-9E02-31F18858E010}" presName="sibTrans" presStyleLbl="bgSibTrans2D1" presStyleIdx="3" presStyleCnt="8"/>
      <dgm:spPr/>
      <dgm:t>
        <a:bodyPr/>
        <a:lstStyle/>
        <a:p>
          <a:endParaRPr lang="en-GB"/>
        </a:p>
      </dgm:t>
    </dgm:pt>
    <dgm:pt modelId="{D9E59951-98A0-4C4E-882A-A9A21185E091}" type="pres">
      <dgm:prSet presAssocID="{C215E864-F8EE-4FE0-BE71-37CE9E6EE060}" presName="compNode" presStyleCnt="0"/>
      <dgm:spPr/>
    </dgm:pt>
    <dgm:pt modelId="{A115916D-B05E-4756-8CB9-F05569A2B09F}" type="pres">
      <dgm:prSet presAssocID="{C215E864-F8EE-4FE0-BE71-37CE9E6EE060}" presName="dummyConnPt" presStyleCnt="0"/>
      <dgm:spPr/>
    </dgm:pt>
    <dgm:pt modelId="{8F11351F-D298-4D7C-A163-99CD2358E93A}" type="pres">
      <dgm:prSet presAssocID="{C215E864-F8EE-4FE0-BE71-37CE9E6EE060}" presName="node" presStyleLbl="node1" presStyleIdx="4" presStyleCnt="9">
        <dgm:presLayoutVars>
          <dgm:bulletEnabled val="1"/>
        </dgm:presLayoutVars>
      </dgm:prSet>
      <dgm:spPr/>
      <dgm:t>
        <a:bodyPr/>
        <a:lstStyle/>
        <a:p>
          <a:endParaRPr lang="en-GB"/>
        </a:p>
      </dgm:t>
    </dgm:pt>
    <dgm:pt modelId="{0957A74A-54F6-482B-83EC-DEB483E5C1D8}" type="pres">
      <dgm:prSet presAssocID="{D8EEEA0F-450B-40DF-AC44-5CBF3A010FD4}" presName="sibTrans" presStyleLbl="bgSibTrans2D1" presStyleIdx="4" presStyleCnt="8"/>
      <dgm:spPr/>
      <dgm:t>
        <a:bodyPr/>
        <a:lstStyle/>
        <a:p>
          <a:endParaRPr lang="en-GB"/>
        </a:p>
      </dgm:t>
    </dgm:pt>
    <dgm:pt modelId="{CA45823D-F46D-452E-85BF-BB99424C24CD}" type="pres">
      <dgm:prSet presAssocID="{7218D034-C1F8-412D-A9DF-720E27F3199B}" presName="compNode" presStyleCnt="0"/>
      <dgm:spPr/>
    </dgm:pt>
    <dgm:pt modelId="{A3F79F3F-FB2D-41A5-9E1D-DAD18F78B173}" type="pres">
      <dgm:prSet presAssocID="{7218D034-C1F8-412D-A9DF-720E27F3199B}" presName="dummyConnPt" presStyleCnt="0"/>
      <dgm:spPr/>
    </dgm:pt>
    <dgm:pt modelId="{1609B7A3-4C55-4D8D-BE04-442E21923A74}" type="pres">
      <dgm:prSet presAssocID="{7218D034-C1F8-412D-A9DF-720E27F3199B}" presName="node" presStyleLbl="node1" presStyleIdx="5" presStyleCnt="9">
        <dgm:presLayoutVars>
          <dgm:bulletEnabled val="1"/>
        </dgm:presLayoutVars>
      </dgm:prSet>
      <dgm:spPr/>
      <dgm:t>
        <a:bodyPr/>
        <a:lstStyle/>
        <a:p>
          <a:endParaRPr lang="en-GB"/>
        </a:p>
      </dgm:t>
    </dgm:pt>
    <dgm:pt modelId="{C07A60A2-5C6C-4168-AEBF-A03E51C19CED}" type="pres">
      <dgm:prSet presAssocID="{0F479EE6-10FF-46B0-AA0A-96A51A22E787}" presName="sibTrans" presStyleLbl="bgSibTrans2D1" presStyleIdx="5" presStyleCnt="8"/>
      <dgm:spPr/>
      <dgm:t>
        <a:bodyPr/>
        <a:lstStyle/>
        <a:p>
          <a:endParaRPr lang="en-GB"/>
        </a:p>
      </dgm:t>
    </dgm:pt>
    <dgm:pt modelId="{CF344642-1BC5-4377-AAAC-FDFAF2ED3760}" type="pres">
      <dgm:prSet presAssocID="{691B95F8-AB6E-49FC-8BBA-5C6AF1798043}" presName="compNode" presStyleCnt="0"/>
      <dgm:spPr/>
    </dgm:pt>
    <dgm:pt modelId="{2F631AEF-75F3-4BF8-B9C0-747F5BC3E0CE}" type="pres">
      <dgm:prSet presAssocID="{691B95F8-AB6E-49FC-8BBA-5C6AF1798043}" presName="dummyConnPt" presStyleCnt="0"/>
      <dgm:spPr/>
    </dgm:pt>
    <dgm:pt modelId="{22447051-5F33-456E-97DE-26237779AD17}" type="pres">
      <dgm:prSet presAssocID="{691B95F8-AB6E-49FC-8BBA-5C6AF1798043}" presName="node" presStyleLbl="node1" presStyleIdx="6" presStyleCnt="9">
        <dgm:presLayoutVars>
          <dgm:bulletEnabled val="1"/>
        </dgm:presLayoutVars>
      </dgm:prSet>
      <dgm:spPr/>
      <dgm:t>
        <a:bodyPr/>
        <a:lstStyle/>
        <a:p>
          <a:endParaRPr lang="en-GB"/>
        </a:p>
      </dgm:t>
    </dgm:pt>
    <dgm:pt modelId="{8EA0E5E6-F3EC-47C3-B7DE-AA9BE46E9750}" type="pres">
      <dgm:prSet presAssocID="{9860B4B5-9226-4A9A-8DBD-5F021BADE06C}" presName="sibTrans" presStyleLbl="bgSibTrans2D1" presStyleIdx="6" presStyleCnt="8"/>
      <dgm:spPr/>
      <dgm:t>
        <a:bodyPr/>
        <a:lstStyle/>
        <a:p>
          <a:endParaRPr lang="en-GB"/>
        </a:p>
      </dgm:t>
    </dgm:pt>
    <dgm:pt modelId="{FB8D9938-7620-461A-866F-DEF3388070D5}" type="pres">
      <dgm:prSet presAssocID="{AD5FBA9F-FE6E-4798-A557-28B7D9C11871}" presName="compNode" presStyleCnt="0"/>
      <dgm:spPr/>
    </dgm:pt>
    <dgm:pt modelId="{75FAFB86-79F4-4900-A7F4-1E4F8364941B}" type="pres">
      <dgm:prSet presAssocID="{AD5FBA9F-FE6E-4798-A557-28B7D9C11871}" presName="dummyConnPt" presStyleCnt="0"/>
      <dgm:spPr/>
    </dgm:pt>
    <dgm:pt modelId="{A5903F0D-D11E-4DC0-AC04-B78FCC6FF199}" type="pres">
      <dgm:prSet presAssocID="{AD5FBA9F-FE6E-4798-A557-28B7D9C11871}" presName="node" presStyleLbl="node1" presStyleIdx="7" presStyleCnt="9">
        <dgm:presLayoutVars>
          <dgm:bulletEnabled val="1"/>
        </dgm:presLayoutVars>
      </dgm:prSet>
      <dgm:spPr/>
      <dgm:t>
        <a:bodyPr/>
        <a:lstStyle/>
        <a:p>
          <a:endParaRPr lang="en-GB"/>
        </a:p>
      </dgm:t>
    </dgm:pt>
    <dgm:pt modelId="{8B072D9B-D129-41B7-A611-2C45D696AA3A}" type="pres">
      <dgm:prSet presAssocID="{441DC27A-40D9-4352-A096-28BB01B5A183}" presName="sibTrans" presStyleLbl="bgSibTrans2D1" presStyleIdx="7" presStyleCnt="8"/>
      <dgm:spPr/>
      <dgm:t>
        <a:bodyPr/>
        <a:lstStyle/>
        <a:p>
          <a:endParaRPr lang="en-GB"/>
        </a:p>
      </dgm:t>
    </dgm:pt>
    <dgm:pt modelId="{D7E5BA27-6BAC-401F-8C6F-63BB630F0374}" type="pres">
      <dgm:prSet presAssocID="{91A9B40F-F96F-4C13-A847-939DE383414C}" presName="compNode" presStyleCnt="0"/>
      <dgm:spPr/>
    </dgm:pt>
    <dgm:pt modelId="{3A591764-FDDC-4736-8F75-82F58E61F60B}" type="pres">
      <dgm:prSet presAssocID="{91A9B40F-F96F-4C13-A847-939DE383414C}" presName="dummyConnPt" presStyleCnt="0"/>
      <dgm:spPr/>
    </dgm:pt>
    <dgm:pt modelId="{81E7988A-7EBA-4C7C-8574-C28CA4D02F07}" type="pres">
      <dgm:prSet presAssocID="{91A9B40F-F96F-4C13-A847-939DE383414C}" presName="node" presStyleLbl="node1" presStyleIdx="8" presStyleCnt="9">
        <dgm:presLayoutVars>
          <dgm:bulletEnabled val="1"/>
        </dgm:presLayoutVars>
      </dgm:prSet>
      <dgm:spPr/>
      <dgm:t>
        <a:bodyPr/>
        <a:lstStyle/>
        <a:p>
          <a:endParaRPr lang="en-GB"/>
        </a:p>
      </dgm:t>
    </dgm:pt>
  </dgm:ptLst>
  <dgm:cxnLst>
    <dgm:cxn modelId="{68DC9408-5E4A-4D61-B1B3-4D25FB137801}" type="presOf" srcId="{7218D034-C1F8-412D-A9DF-720E27F3199B}" destId="{1609B7A3-4C55-4D8D-BE04-442E21923A74}" srcOrd="0" destOrd="0" presId="urn:microsoft.com/office/officeart/2005/8/layout/bProcess4"/>
    <dgm:cxn modelId="{194BE889-E89E-43B9-8DB0-219D955D6CD4}" srcId="{FAFE71D8-513B-46E9-8657-381D39B58342}" destId="{7218D034-C1F8-412D-A9DF-720E27F3199B}" srcOrd="5" destOrd="0" parTransId="{7168DC53-4AFB-4E59-93C1-AD5438BE37BD}" sibTransId="{0F479EE6-10FF-46B0-AA0A-96A51A22E787}"/>
    <dgm:cxn modelId="{C3F8F9FE-BC09-46D0-9939-2653615F9632}" type="presOf" srcId="{0F479EE6-10FF-46B0-AA0A-96A51A22E787}" destId="{C07A60A2-5C6C-4168-AEBF-A03E51C19CED}" srcOrd="0" destOrd="0" presId="urn:microsoft.com/office/officeart/2005/8/layout/bProcess4"/>
    <dgm:cxn modelId="{1464CFE5-1E76-4EAD-A7AC-7B39928B516A}" type="presOf" srcId="{9BDAB19B-0A23-4C16-BB31-EE8E8B360913}" destId="{92DE7F6B-C5EA-4F91-BEA0-E0967A2D19EA}" srcOrd="0" destOrd="0" presId="urn:microsoft.com/office/officeart/2005/8/layout/bProcess4"/>
    <dgm:cxn modelId="{52B76FE5-064E-4E47-A4E5-ACB3050D13F3}" srcId="{FAFE71D8-513B-46E9-8657-381D39B58342}" destId="{C215E864-F8EE-4FE0-BE71-37CE9E6EE060}" srcOrd="4" destOrd="0" parTransId="{14AFBA3F-A738-42A3-A291-6F8989A2D158}" sibTransId="{D8EEEA0F-450B-40DF-AC44-5CBF3A010FD4}"/>
    <dgm:cxn modelId="{06D4768A-4B72-417C-9ED2-D58E99762A2A}" srcId="{FAFE71D8-513B-46E9-8657-381D39B58342}" destId="{AD5FBA9F-FE6E-4798-A557-28B7D9C11871}" srcOrd="7" destOrd="0" parTransId="{70A2B0CF-2FA0-4458-A927-4402E8A32509}" sibTransId="{441DC27A-40D9-4352-A096-28BB01B5A183}"/>
    <dgm:cxn modelId="{C3276F51-E646-4373-AB27-D2612DD906CE}" type="presOf" srcId="{691B95F8-AB6E-49FC-8BBA-5C6AF1798043}" destId="{22447051-5F33-456E-97DE-26237779AD17}" srcOrd="0" destOrd="0" presId="urn:microsoft.com/office/officeart/2005/8/layout/bProcess4"/>
    <dgm:cxn modelId="{FD4F5BE2-B30D-4FB4-93F8-C933AF5B6BB7}" type="presOf" srcId="{D8EEEA0F-450B-40DF-AC44-5CBF3A010FD4}" destId="{0957A74A-54F6-482B-83EC-DEB483E5C1D8}" srcOrd="0" destOrd="0" presId="urn:microsoft.com/office/officeart/2005/8/layout/bProcess4"/>
    <dgm:cxn modelId="{92214804-D032-4344-A62C-F4B3814E13D6}" type="presOf" srcId="{060FDB88-BCFD-4779-9E02-31F18858E010}" destId="{BEDA7503-6246-4F35-9624-F1031B5C8880}" srcOrd="0" destOrd="0" presId="urn:microsoft.com/office/officeart/2005/8/layout/bProcess4"/>
    <dgm:cxn modelId="{24EE4D57-FA05-4835-90A9-C117D90A190B}" type="presOf" srcId="{9860B4B5-9226-4A9A-8DBD-5F021BADE06C}" destId="{8EA0E5E6-F3EC-47C3-B7DE-AA9BE46E9750}" srcOrd="0" destOrd="0" presId="urn:microsoft.com/office/officeart/2005/8/layout/bProcess4"/>
    <dgm:cxn modelId="{FEC9258B-5EBB-4C6D-82D5-AAF0B3BD8D27}" srcId="{FAFE71D8-513B-46E9-8657-381D39B58342}" destId="{2123713F-8737-4C53-A498-9A98E7C9B7DB}" srcOrd="1" destOrd="0" parTransId="{1EBB0ED6-8300-400E-9EC2-483A14F8A58F}" sibTransId="{8E24FEEC-2028-4F10-91D4-AD2F89A4AE1B}"/>
    <dgm:cxn modelId="{6C658327-1BD0-462D-BCEC-B024135DA7A4}" type="presOf" srcId="{FAFE71D8-513B-46E9-8657-381D39B58342}" destId="{F1FBD825-A403-447D-8F34-A4508FF32C1C}" srcOrd="0" destOrd="0" presId="urn:microsoft.com/office/officeart/2005/8/layout/bProcess4"/>
    <dgm:cxn modelId="{44B99CFB-8679-42A3-B5E8-216E1A43E363}" srcId="{FAFE71D8-513B-46E9-8657-381D39B58342}" destId="{691B95F8-AB6E-49FC-8BBA-5C6AF1798043}" srcOrd="6" destOrd="0" parTransId="{8947D5FE-FA8B-4E04-955A-B1B279FFE17A}" sibTransId="{9860B4B5-9226-4A9A-8DBD-5F021BADE06C}"/>
    <dgm:cxn modelId="{319224F8-26BA-4A87-A1D0-1EC6A197D767}" type="presOf" srcId="{AD5FBA9F-FE6E-4798-A557-28B7D9C11871}" destId="{A5903F0D-D11E-4DC0-AC04-B78FCC6FF199}" srcOrd="0" destOrd="0" presId="urn:microsoft.com/office/officeart/2005/8/layout/bProcess4"/>
    <dgm:cxn modelId="{F5A60489-D6E0-40E6-9B5C-113F50DDD2BF}" type="presOf" srcId="{C215E864-F8EE-4FE0-BE71-37CE9E6EE060}" destId="{8F11351F-D298-4D7C-A163-99CD2358E93A}" srcOrd="0" destOrd="0" presId="urn:microsoft.com/office/officeart/2005/8/layout/bProcess4"/>
    <dgm:cxn modelId="{D74891D8-6C55-41D3-9E82-5D3F7C85E5AA}" type="presOf" srcId="{413C01BE-9AC9-4D9B-A708-9D605B6A8EB0}" destId="{EB72DEBC-7BA0-4415-9F35-2FD309EF3BF0}" srcOrd="0" destOrd="0" presId="urn:microsoft.com/office/officeart/2005/8/layout/bProcess4"/>
    <dgm:cxn modelId="{3CE431A2-B92B-489F-9CA5-AF17269980CA}" type="presOf" srcId="{8E24FEEC-2028-4F10-91D4-AD2F89A4AE1B}" destId="{4E6FEF2F-4B97-4E5E-9C51-6DE6D00807CB}" srcOrd="0" destOrd="0" presId="urn:microsoft.com/office/officeart/2005/8/layout/bProcess4"/>
    <dgm:cxn modelId="{F9875CC6-EDDE-43B4-A100-009522A574DB}" type="presOf" srcId="{441DC27A-40D9-4352-A096-28BB01B5A183}" destId="{8B072D9B-D129-41B7-A611-2C45D696AA3A}" srcOrd="0" destOrd="0" presId="urn:microsoft.com/office/officeart/2005/8/layout/bProcess4"/>
    <dgm:cxn modelId="{2C3EC6E0-579B-43BD-9ED2-216601AB57F2}" type="presOf" srcId="{2123713F-8737-4C53-A498-9A98E7C9B7DB}" destId="{AFE74F61-771E-4A57-84C4-DB0809338933}" srcOrd="0" destOrd="0" presId="urn:microsoft.com/office/officeart/2005/8/layout/bProcess4"/>
    <dgm:cxn modelId="{8513ACDB-6614-4021-9D2A-4AF874CA65EA}" srcId="{FAFE71D8-513B-46E9-8657-381D39B58342}" destId="{A9168CDA-7A7A-4A6B-8EC0-5F09C3AB5F36}" srcOrd="0" destOrd="0" parTransId="{E205E4AB-EF1A-49E0-80AE-1F7958047907}" sibTransId="{A0B9CB4E-090D-4FAE-848B-A370FD56DF6A}"/>
    <dgm:cxn modelId="{7316251E-9D07-469B-A784-B64CDB516C0E}" type="presOf" srcId="{91A9B40F-F96F-4C13-A847-939DE383414C}" destId="{81E7988A-7EBA-4C7C-8574-C28CA4D02F07}" srcOrd="0" destOrd="0" presId="urn:microsoft.com/office/officeart/2005/8/layout/bProcess4"/>
    <dgm:cxn modelId="{17B0C59A-0C05-429B-8446-20A2DD6A5A64}" srcId="{FAFE71D8-513B-46E9-8657-381D39B58342}" destId="{91A9B40F-F96F-4C13-A847-939DE383414C}" srcOrd="8" destOrd="0" parTransId="{F6944010-EF4B-4A1C-8AFB-6FD2D2C53458}" sibTransId="{BFCCDCE1-F007-4646-B014-A9FAC3B6F7B5}"/>
    <dgm:cxn modelId="{4B198CB8-D544-4337-A2CD-627543E60212}" type="presOf" srcId="{A0B9CB4E-090D-4FAE-848B-A370FD56DF6A}" destId="{2C64DEF4-6DA7-45D6-B46F-0260D57A2227}" srcOrd="0" destOrd="0" presId="urn:microsoft.com/office/officeart/2005/8/layout/bProcess4"/>
    <dgm:cxn modelId="{3A1E8BCD-0130-4935-A6E7-8AF1BB9A7D74}" type="presOf" srcId="{A9168CDA-7A7A-4A6B-8EC0-5F09C3AB5F36}" destId="{25F604A0-24AF-4F9D-A3F0-B0F9C252E068}" srcOrd="0" destOrd="0" presId="urn:microsoft.com/office/officeart/2005/8/layout/bProcess4"/>
    <dgm:cxn modelId="{E5BFC36B-51E6-4FC1-8464-6925380456C3}" srcId="{FAFE71D8-513B-46E9-8657-381D39B58342}" destId="{413C01BE-9AC9-4D9B-A708-9D605B6A8EB0}" srcOrd="2" destOrd="0" parTransId="{CCC65C07-DDD6-4843-9FC2-DDFE0F22D91E}" sibTransId="{0610DFB9-9F45-4980-B2FF-5C84E2FA5659}"/>
    <dgm:cxn modelId="{F4A313D8-537A-45CF-A2E8-DCF8601C7E5D}" srcId="{FAFE71D8-513B-46E9-8657-381D39B58342}" destId="{9BDAB19B-0A23-4C16-BB31-EE8E8B360913}" srcOrd="3" destOrd="0" parTransId="{9D4B93A6-5031-4E14-ADA8-50B254760E3B}" sibTransId="{060FDB88-BCFD-4779-9E02-31F18858E010}"/>
    <dgm:cxn modelId="{3BF6860B-1CDA-4AB2-9E48-FFD25E947872}" type="presOf" srcId="{0610DFB9-9F45-4980-B2FF-5C84E2FA5659}" destId="{DAE6D32B-62EB-4772-9F78-C55E7FB9A814}" srcOrd="0" destOrd="0" presId="urn:microsoft.com/office/officeart/2005/8/layout/bProcess4"/>
    <dgm:cxn modelId="{A962AEBD-D8F2-46CC-83CB-A406DE05443C}" type="presParOf" srcId="{F1FBD825-A403-447D-8F34-A4508FF32C1C}" destId="{35774246-B2B0-4D5B-8615-5500C66F2BE1}" srcOrd="0" destOrd="0" presId="urn:microsoft.com/office/officeart/2005/8/layout/bProcess4"/>
    <dgm:cxn modelId="{51F19CA5-FF29-4599-8CCA-B99D16CA80DD}" type="presParOf" srcId="{35774246-B2B0-4D5B-8615-5500C66F2BE1}" destId="{CCEEBA8A-ADDA-4ABD-8ED2-759AC7D7255F}" srcOrd="0" destOrd="0" presId="urn:microsoft.com/office/officeart/2005/8/layout/bProcess4"/>
    <dgm:cxn modelId="{F2F6D037-B4A6-416E-9711-8B284E3C633A}" type="presParOf" srcId="{35774246-B2B0-4D5B-8615-5500C66F2BE1}" destId="{25F604A0-24AF-4F9D-A3F0-B0F9C252E068}" srcOrd="1" destOrd="0" presId="urn:microsoft.com/office/officeart/2005/8/layout/bProcess4"/>
    <dgm:cxn modelId="{C9692701-EF0A-40FA-B2AF-A301E1CE1EF4}" type="presParOf" srcId="{F1FBD825-A403-447D-8F34-A4508FF32C1C}" destId="{2C64DEF4-6DA7-45D6-B46F-0260D57A2227}" srcOrd="1" destOrd="0" presId="urn:microsoft.com/office/officeart/2005/8/layout/bProcess4"/>
    <dgm:cxn modelId="{B2412EF6-DD06-4DE1-8697-A397A49736D4}" type="presParOf" srcId="{F1FBD825-A403-447D-8F34-A4508FF32C1C}" destId="{A66C6B33-EC13-41D9-BC9D-4D4813A9A7CA}" srcOrd="2" destOrd="0" presId="urn:microsoft.com/office/officeart/2005/8/layout/bProcess4"/>
    <dgm:cxn modelId="{E4400F2B-BEBB-41FB-BAC0-72E939F20DA1}" type="presParOf" srcId="{A66C6B33-EC13-41D9-BC9D-4D4813A9A7CA}" destId="{A100E18C-BF15-4FF5-9A31-4615D5896B1F}" srcOrd="0" destOrd="0" presId="urn:microsoft.com/office/officeart/2005/8/layout/bProcess4"/>
    <dgm:cxn modelId="{9C942A7C-C31B-4075-975B-F78F6E7B27FB}" type="presParOf" srcId="{A66C6B33-EC13-41D9-BC9D-4D4813A9A7CA}" destId="{AFE74F61-771E-4A57-84C4-DB0809338933}" srcOrd="1" destOrd="0" presId="urn:microsoft.com/office/officeart/2005/8/layout/bProcess4"/>
    <dgm:cxn modelId="{83F715E7-1916-4156-9916-73357BCADDC4}" type="presParOf" srcId="{F1FBD825-A403-447D-8F34-A4508FF32C1C}" destId="{4E6FEF2F-4B97-4E5E-9C51-6DE6D00807CB}" srcOrd="3" destOrd="0" presId="urn:microsoft.com/office/officeart/2005/8/layout/bProcess4"/>
    <dgm:cxn modelId="{040227B4-B4A5-4808-8862-797FA11EB3C0}" type="presParOf" srcId="{F1FBD825-A403-447D-8F34-A4508FF32C1C}" destId="{C47FC674-825E-47F9-8601-672DE84F3913}" srcOrd="4" destOrd="0" presId="urn:microsoft.com/office/officeart/2005/8/layout/bProcess4"/>
    <dgm:cxn modelId="{BBB91860-CC7A-46ED-9747-0E41D6BF31DF}" type="presParOf" srcId="{C47FC674-825E-47F9-8601-672DE84F3913}" destId="{7795F7C0-2907-484C-AAA1-B7F6D07580F0}" srcOrd="0" destOrd="0" presId="urn:microsoft.com/office/officeart/2005/8/layout/bProcess4"/>
    <dgm:cxn modelId="{5B16C0FF-BF59-42D8-91B5-B43D663DDBBC}" type="presParOf" srcId="{C47FC674-825E-47F9-8601-672DE84F3913}" destId="{EB72DEBC-7BA0-4415-9F35-2FD309EF3BF0}" srcOrd="1" destOrd="0" presId="urn:microsoft.com/office/officeart/2005/8/layout/bProcess4"/>
    <dgm:cxn modelId="{14A92819-AE49-4729-918D-49E8C8040A97}" type="presParOf" srcId="{F1FBD825-A403-447D-8F34-A4508FF32C1C}" destId="{DAE6D32B-62EB-4772-9F78-C55E7FB9A814}" srcOrd="5" destOrd="0" presId="urn:microsoft.com/office/officeart/2005/8/layout/bProcess4"/>
    <dgm:cxn modelId="{5435A75B-7BEB-4285-9970-3193B3036525}" type="presParOf" srcId="{F1FBD825-A403-447D-8F34-A4508FF32C1C}" destId="{4887D6DB-EC11-42E6-B69E-C65417FFDA5F}" srcOrd="6" destOrd="0" presId="urn:microsoft.com/office/officeart/2005/8/layout/bProcess4"/>
    <dgm:cxn modelId="{BFCC28FE-BC85-43F8-9477-E55D004A2816}" type="presParOf" srcId="{4887D6DB-EC11-42E6-B69E-C65417FFDA5F}" destId="{E8F90D85-86BD-4EF1-84CE-D6A4B5869876}" srcOrd="0" destOrd="0" presId="urn:microsoft.com/office/officeart/2005/8/layout/bProcess4"/>
    <dgm:cxn modelId="{8CC8F8EB-3A50-4DEC-9B58-250D176F10EE}" type="presParOf" srcId="{4887D6DB-EC11-42E6-B69E-C65417FFDA5F}" destId="{92DE7F6B-C5EA-4F91-BEA0-E0967A2D19EA}" srcOrd="1" destOrd="0" presId="urn:microsoft.com/office/officeart/2005/8/layout/bProcess4"/>
    <dgm:cxn modelId="{C3346F2E-36BF-4A04-AE85-F718385D2264}" type="presParOf" srcId="{F1FBD825-A403-447D-8F34-A4508FF32C1C}" destId="{BEDA7503-6246-4F35-9624-F1031B5C8880}" srcOrd="7" destOrd="0" presId="urn:microsoft.com/office/officeart/2005/8/layout/bProcess4"/>
    <dgm:cxn modelId="{6D860E4D-4261-4A94-AA47-D826E48DCEAC}" type="presParOf" srcId="{F1FBD825-A403-447D-8F34-A4508FF32C1C}" destId="{D9E59951-98A0-4C4E-882A-A9A21185E091}" srcOrd="8" destOrd="0" presId="urn:microsoft.com/office/officeart/2005/8/layout/bProcess4"/>
    <dgm:cxn modelId="{D954532D-2CAD-4D38-80D6-2B30ABF42F2F}" type="presParOf" srcId="{D9E59951-98A0-4C4E-882A-A9A21185E091}" destId="{A115916D-B05E-4756-8CB9-F05569A2B09F}" srcOrd="0" destOrd="0" presId="urn:microsoft.com/office/officeart/2005/8/layout/bProcess4"/>
    <dgm:cxn modelId="{95DF8E93-C665-4A85-8C90-A3EFED05AFA9}" type="presParOf" srcId="{D9E59951-98A0-4C4E-882A-A9A21185E091}" destId="{8F11351F-D298-4D7C-A163-99CD2358E93A}" srcOrd="1" destOrd="0" presId="urn:microsoft.com/office/officeart/2005/8/layout/bProcess4"/>
    <dgm:cxn modelId="{E44CEE3E-9AD6-4B23-85F5-F0B63A689A66}" type="presParOf" srcId="{F1FBD825-A403-447D-8F34-A4508FF32C1C}" destId="{0957A74A-54F6-482B-83EC-DEB483E5C1D8}" srcOrd="9" destOrd="0" presId="urn:microsoft.com/office/officeart/2005/8/layout/bProcess4"/>
    <dgm:cxn modelId="{DA67BF54-B1DD-40CE-B057-E006D9F1D722}" type="presParOf" srcId="{F1FBD825-A403-447D-8F34-A4508FF32C1C}" destId="{CA45823D-F46D-452E-85BF-BB99424C24CD}" srcOrd="10" destOrd="0" presId="urn:microsoft.com/office/officeart/2005/8/layout/bProcess4"/>
    <dgm:cxn modelId="{20DE54FA-A1C6-4B38-81EB-CE0E70501E63}" type="presParOf" srcId="{CA45823D-F46D-452E-85BF-BB99424C24CD}" destId="{A3F79F3F-FB2D-41A5-9E1D-DAD18F78B173}" srcOrd="0" destOrd="0" presId="urn:microsoft.com/office/officeart/2005/8/layout/bProcess4"/>
    <dgm:cxn modelId="{BFBC1DE6-836B-45EB-8393-EB278D79CAE5}" type="presParOf" srcId="{CA45823D-F46D-452E-85BF-BB99424C24CD}" destId="{1609B7A3-4C55-4D8D-BE04-442E21923A74}" srcOrd="1" destOrd="0" presId="urn:microsoft.com/office/officeart/2005/8/layout/bProcess4"/>
    <dgm:cxn modelId="{F8E30D50-9352-4FD8-82AE-42F531ED3EA1}" type="presParOf" srcId="{F1FBD825-A403-447D-8F34-A4508FF32C1C}" destId="{C07A60A2-5C6C-4168-AEBF-A03E51C19CED}" srcOrd="11" destOrd="0" presId="urn:microsoft.com/office/officeart/2005/8/layout/bProcess4"/>
    <dgm:cxn modelId="{35222709-603A-4FBF-8B45-EA65A7F7F73F}" type="presParOf" srcId="{F1FBD825-A403-447D-8F34-A4508FF32C1C}" destId="{CF344642-1BC5-4377-AAAC-FDFAF2ED3760}" srcOrd="12" destOrd="0" presId="urn:microsoft.com/office/officeart/2005/8/layout/bProcess4"/>
    <dgm:cxn modelId="{6642F526-4627-443B-9459-4B9A10322432}" type="presParOf" srcId="{CF344642-1BC5-4377-AAAC-FDFAF2ED3760}" destId="{2F631AEF-75F3-4BF8-B9C0-747F5BC3E0CE}" srcOrd="0" destOrd="0" presId="urn:microsoft.com/office/officeart/2005/8/layout/bProcess4"/>
    <dgm:cxn modelId="{E725DCBD-E8B6-44AB-ADE8-542BCA025EA4}" type="presParOf" srcId="{CF344642-1BC5-4377-AAAC-FDFAF2ED3760}" destId="{22447051-5F33-456E-97DE-26237779AD17}" srcOrd="1" destOrd="0" presId="urn:microsoft.com/office/officeart/2005/8/layout/bProcess4"/>
    <dgm:cxn modelId="{A7A7F3F7-97A2-4872-A5E1-D87F7289FBD1}" type="presParOf" srcId="{F1FBD825-A403-447D-8F34-A4508FF32C1C}" destId="{8EA0E5E6-F3EC-47C3-B7DE-AA9BE46E9750}" srcOrd="13" destOrd="0" presId="urn:microsoft.com/office/officeart/2005/8/layout/bProcess4"/>
    <dgm:cxn modelId="{417C2B1F-0215-4455-BC2A-E762987F7C8F}" type="presParOf" srcId="{F1FBD825-A403-447D-8F34-A4508FF32C1C}" destId="{FB8D9938-7620-461A-866F-DEF3388070D5}" srcOrd="14" destOrd="0" presId="urn:microsoft.com/office/officeart/2005/8/layout/bProcess4"/>
    <dgm:cxn modelId="{64A2FF38-CC46-4B57-B15D-FA7BAB6E0B87}" type="presParOf" srcId="{FB8D9938-7620-461A-866F-DEF3388070D5}" destId="{75FAFB86-79F4-4900-A7F4-1E4F8364941B}" srcOrd="0" destOrd="0" presId="urn:microsoft.com/office/officeart/2005/8/layout/bProcess4"/>
    <dgm:cxn modelId="{8C57C632-6E57-4A71-A4ED-2C7D9A4E24F6}" type="presParOf" srcId="{FB8D9938-7620-461A-866F-DEF3388070D5}" destId="{A5903F0D-D11E-4DC0-AC04-B78FCC6FF199}" srcOrd="1" destOrd="0" presId="urn:microsoft.com/office/officeart/2005/8/layout/bProcess4"/>
    <dgm:cxn modelId="{26CC4090-2641-42B1-8FBE-86A0916EA02D}" type="presParOf" srcId="{F1FBD825-A403-447D-8F34-A4508FF32C1C}" destId="{8B072D9B-D129-41B7-A611-2C45D696AA3A}" srcOrd="15" destOrd="0" presId="urn:microsoft.com/office/officeart/2005/8/layout/bProcess4"/>
    <dgm:cxn modelId="{AAABD1B1-D8B0-4C3D-98E8-5897437421B2}" type="presParOf" srcId="{F1FBD825-A403-447D-8F34-A4508FF32C1C}" destId="{D7E5BA27-6BAC-401F-8C6F-63BB630F0374}" srcOrd="16" destOrd="0" presId="urn:microsoft.com/office/officeart/2005/8/layout/bProcess4"/>
    <dgm:cxn modelId="{5842F320-C14A-4943-9D23-ED91A73100A2}" type="presParOf" srcId="{D7E5BA27-6BAC-401F-8C6F-63BB630F0374}" destId="{3A591764-FDDC-4736-8F75-82F58E61F60B}" srcOrd="0" destOrd="0" presId="urn:microsoft.com/office/officeart/2005/8/layout/bProcess4"/>
    <dgm:cxn modelId="{B1213E36-CCB6-41E9-A69C-5C70955CFA44}" type="presParOf" srcId="{D7E5BA27-6BAC-401F-8C6F-63BB630F0374}" destId="{81E7988A-7EBA-4C7C-8574-C28CA4D02F07}"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5877B7-347A-43C8-A27E-A0AEE3F4D256}" type="doc">
      <dgm:prSet loTypeId="urn:microsoft.com/office/officeart/2005/8/layout/cycle4" loCatId="matrix" qsTypeId="urn:microsoft.com/office/officeart/2005/8/quickstyle/simple1#1" qsCatId="simple" csTypeId="urn:microsoft.com/office/officeart/2005/8/colors/accent1_2#1" csCatId="accent1" phldr="1"/>
      <dgm:spPr/>
      <dgm:t>
        <a:bodyPr/>
        <a:lstStyle/>
        <a:p>
          <a:endParaRPr lang="en-GB"/>
        </a:p>
      </dgm:t>
    </dgm:pt>
    <dgm:pt modelId="{460C05A8-E965-461E-B197-DAA4C1629252}">
      <dgm:prSet phldrT="[Text]"/>
      <dgm:spPr>
        <a:xfrm>
          <a:off x="3429561" y="313841"/>
          <a:ext cx="1860850" cy="1860850"/>
        </a:xfrm>
        <a:solidFill>
          <a:srgbClr val="A32A1D"/>
        </a:solidFill>
        <a:ln w="12700" cap="flat" cmpd="sng" algn="ctr">
          <a:solidFill>
            <a:sysClr val="window" lastClr="FFFFFF">
              <a:hueOff val="0"/>
              <a:satOff val="0"/>
              <a:lumOff val="0"/>
              <a:alphaOff val="0"/>
            </a:sysClr>
          </a:solidFill>
          <a:prstDash val="solid"/>
          <a:miter lim="800000"/>
        </a:ln>
        <a:effectLst/>
      </dgm:spPr>
      <dgm:t>
        <a:bodyPr/>
        <a:lstStyle/>
        <a:p>
          <a:r>
            <a:rPr lang="en-GB">
              <a:solidFill>
                <a:sysClr val="window" lastClr="FFFFFF"/>
              </a:solidFill>
              <a:latin typeface="Calibri" panose="020F0502020204030204"/>
              <a:ea typeface="+mn-ea"/>
              <a:cs typeface="+mn-cs"/>
            </a:rPr>
            <a:t>Individual</a:t>
          </a:r>
        </a:p>
      </dgm:t>
    </dgm:pt>
    <dgm:pt modelId="{988CEFB9-38A3-4DD1-8309-35F2BEAB9711}" type="parTrans" cxnId="{C568D4C2-0DF4-4A28-BBD3-363EA52BD6D4}">
      <dgm:prSet/>
      <dgm:spPr/>
      <dgm:t>
        <a:bodyPr/>
        <a:lstStyle/>
        <a:p>
          <a:endParaRPr lang="en-GB"/>
        </a:p>
      </dgm:t>
    </dgm:pt>
    <dgm:pt modelId="{EA2B78A8-357A-46C9-BB6C-E25CA1B1E813}" type="sibTrans" cxnId="{C568D4C2-0DF4-4A28-BBD3-363EA52BD6D4}">
      <dgm:prSet/>
      <dgm:spPr/>
      <dgm:t>
        <a:bodyPr/>
        <a:lstStyle/>
        <a:p>
          <a:endParaRPr lang="en-GB"/>
        </a:p>
      </dgm:t>
    </dgm:pt>
    <dgm:pt modelId="{4ED13207-2ADA-471D-B7CB-1878EC15CB95}">
      <dgm:prSet phldrT="[Text]" custT="1"/>
      <dgm:spPr>
        <a:xfrm>
          <a:off x="2079373" y="-11952"/>
          <a:ext cx="2123003" cy="156041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GB" sz="1600" b="1">
              <a:solidFill>
                <a:srgbClr val="C00000"/>
              </a:solidFill>
              <a:latin typeface="Calibri" panose="020F0502020204030204"/>
              <a:ea typeface="+mn-ea"/>
              <a:cs typeface="+mn-cs"/>
            </a:rPr>
            <a:t>Conflict resolution training</a:t>
          </a:r>
        </a:p>
      </dgm:t>
    </dgm:pt>
    <dgm:pt modelId="{8C76E6AF-D789-40D9-9BF5-71241E8183DC}" type="parTrans" cxnId="{EC068DAB-0026-48FD-BD70-F2B4E187E03D}">
      <dgm:prSet/>
      <dgm:spPr/>
      <dgm:t>
        <a:bodyPr/>
        <a:lstStyle/>
        <a:p>
          <a:endParaRPr lang="en-GB"/>
        </a:p>
      </dgm:t>
    </dgm:pt>
    <dgm:pt modelId="{27584200-2F55-4215-96F9-1C2157156C7E}" type="sibTrans" cxnId="{EC068DAB-0026-48FD-BD70-F2B4E187E03D}">
      <dgm:prSet/>
      <dgm:spPr/>
      <dgm:t>
        <a:bodyPr/>
        <a:lstStyle/>
        <a:p>
          <a:endParaRPr lang="en-GB"/>
        </a:p>
      </dgm:t>
    </dgm:pt>
    <dgm:pt modelId="{0F038BFB-4D24-474C-883A-24BDBC8D5728}">
      <dgm:prSet phldrT="[Text]"/>
      <dgm:spPr>
        <a:xfrm rot="5400000">
          <a:off x="5325971" y="313841"/>
          <a:ext cx="1860850" cy="1860850"/>
        </a:xfrm>
        <a:solidFill>
          <a:srgbClr val="FFC000"/>
        </a:solidFill>
        <a:ln w="12700" cap="flat" cmpd="sng" algn="ctr">
          <a:solidFill>
            <a:sysClr val="window" lastClr="FFFFFF">
              <a:hueOff val="0"/>
              <a:satOff val="0"/>
              <a:lumOff val="0"/>
              <a:alphaOff val="0"/>
            </a:sysClr>
          </a:solidFill>
          <a:prstDash val="solid"/>
          <a:miter lim="800000"/>
        </a:ln>
        <a:effectLst/>
      </dgm:spPr>
      <dgm:t>
        <a:bodyPr/>
        <a:lstStyle/>
        <a:p>
          <a:r>
            <a:rPr lang="en-GB">
              <a:solidFill>
                <a:sysClr val="window" lastClr="FFFFFF"/>
              </a:solidFill>
              <a:latin typeface="Calibri" panose="020F0502020204030204"/>
              <a:ea typeface="+mn-ea"/>
              <a:cs typeface="+mn-cs"/>
            </a:rPr>
            <a:t>Environment &amp; decency</a:t>
          </a:r>
        </a:p>
      </dgm:t>
    </dgm:pt>
    <dgm:pt modelId="{52AF9153-EBCB-4C14-BD0D-255D7C858970}" type="parTrans" cxnId="{15F2B27C-54A2-414D-9389-67111A0371DD}">
      <dgm:prSet/>
      <dgm:spPr/>
      <dgm:t>
        <a:bodyPr/>
        <a:lstStyle/>
        <a:p>
          <a:endParaRPr lang="en-GB"/>
        </a:p>
      </dgm:t>
    </dgm:pt>
    <dgm:pt modelId="{C1579C73-5AE0-47FA-B92B-4D6D96D66920}" type="sibTrans" cxnId="{15F2B27C-54A2-414D-9389-67111A0371DD}">
      <dgm:prSet/>
      <dgm:spPr/>
      <dgm:t>
        <a:bodyPr/>
        <a:lstStyle/>
        <a:p>
          <a:endParaRPr lang="en-GB"/>
        </a:p>
      </dgm:t>
    </dgm:pt>
    <dgm:pt modelId="{F7650E43-C669-4A21-BFE0-C855C4CE6B78}">
      <dgm:prSet phldrT="[Text]" custT="1"/>
      <dgm:spPr>
        <a:xfrm>
          <a:off x="6314804" y="-1988"/>
          <a:ext cx="2123003" cy="1590268"/>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endParaRPr lang="en-GB" sz="1600" b="1">
            <a:solidFill>
              <a:srgbClr val="FFC000">
                <a:lumMod val="75000"/>
              </a:srgbClr>
            </a:solidFill>
            <a:latin typeface="Calibri" panose="020F0502020204030204"/>
            <a:ea typeface="+mn-ea"/>
            <a:cs typeface="+mn-cs"/>
          </a:endParaRPr>
        </a:p>
      </dgm:t>
    </dgm:pt>
    <dgm:pt modelId="{70D542C0-D841-4739-BBA5-7E96107189EA}" type="parTrans" cxnId="{3703CEA0-ED5B-4F97-A684-1523FF3B9920}">
      <dgm:prSet/>
      <dgm:spPr/>
      <dgm:t>
        <a:bodyPr/>
        <a:lstStyle/>
        <a:p>
          <a:endParaRPr lang="en-GB"/>
        </a:p>
      </dgm:t>
    </dgm:pt>
    <dgm:pt modelId="{9375547E-1D51-4427-B3E0-333A1096111F}" type="sibTrans" cxnId="{3703CEA0-ED5B-4F97-A684-1523FF3B9920}">
      <dgm:prSet/>
      <dgm:spPr/>
      <dgm:t>
        <a:bodyPr/>
        <a:lstStyle/>
        <a:p>
          <a:endParaRPr lang="en-GB"/>
        </a:p>
      </dgm:t>
    </dgm:pt>
    <dgm:pt modelId="{FFD91787-E587-4FE7-B15B-C0EA3CA6151D}">
      <dgm:prSet phldrT="[Text]"/>
      <dgm:spPr>
        <a:xfrm rot="10800000">
          <a:off x="5333954" y="2218644"/>
          <a:ext cx="1860850" cy="1860850"/>
        </a:xfrm>
        <a:solidFill>
          <a:srgbClr val="4472C4">
            <a:lumMod val="75000"/>
          </a:srgbClr>
        </a:solidFill>
        <a:ln w="12700" cap="flat" cmpd="sng" algn="ctr">
          <a:solidFill>
            <a:sysClr val="window" lastClr="FFFFFF">
              <a:hueOff val="0"/>
              <a:satOff val="0"/>
              <a:lumOff val="0"/>
              <a:alphaOff val="0"/>
            </a:sysClr>
          </a:solidFill>
          <a:prstDash val="solid"/>
          <a:miter lim="800000"/>
        </a:ln>
        <a:effectLst/>
      </dgm:spPr>
      <dgm:t>
        <a:bodyPr/>
        <a:lstStyle/>
        <a:p>
          <a:r>
            <a:rPr lang="en-GB">
              <a:solidFill>
                <a:sysClr val="window" lastClr="FFFFFF"/>
              </a:solidFill>
              <a:latin typeface="Calibri" panose="020F0502020204030204"/>
              <a:ea typeface="+mn-ea"/>
              <a:cs typeface="+mn-cs"/>
            </a:rPr>
            <a:t>Activity</a:t>
          </a:r>
        </a:p>
      </dgm:t>
    </dgm:pt>
    <dgm:pt modelId="{AD1CA040-870D-4D1C-B4F8-81E1C118DCD3}" type="parTrans" cxnId="{394842BF-4D82-43CF-B6C3-1D837C6BC153}">
      <dgm:prSet/>
      <dgm:spPr/>
      <dgm:t>
        <a:bodyPr/>
        <a:lstStyle/>
        <a:p>
          <a:endParaRPr lang="en-GB"/>
        </a:p>
      </dgm:t>
    </dgm:pt>
    <dgm:pt modelId="{EDA059FE-1018-4CD0-9812-23F1EEA96526}" type="sibTrans" cxnId="{394842BF-4D82-43CF-B6C3-1D837C6BC153}">
      <dgm:prSet/>
      <dgm:spPr/>
      <dgm:t>
        <a:bodyPr/>
        <a:lstStyle/>
        <a:p>
          <a:endParaRPr lang="en-GB"/>
        </a:p>
      </dgm:t>
    </dgm:pt>
    <dgm:pt modelId="{BAB6B276-16CB-4A95-971A-1065D1DAFC3A}">
      <dgm:prSet phldrT="[Text]" custT="1"/>
      <dgm:spPr>
        <a:xfrm>
          <a:off x="6363899" y="2976108"/>
          <a:ext cx="2136399" cy="1375224"/>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nchor="b" anchorCtr="0"/>
        <a:lstStyle/>
        <a:p>
          <a:r>
            <a:rPr lang="en-GB" sz="1600" b="1">
              <a:solidFill>
                <a:srgbClr val="4472C4">
                  <a:lumMod val="75000"/>
                </a:srgbClr>
              </a:solidFill>
              <a:latin typeface="Calibri" panose="020F0502020204030204"/>
              <a:ea typeface="+mn-ea"/>
              <a:cs typeface="+mn-cs"/>
            </a:rPr>
            <a:t>Time out of cell</a:t>
          </a:r>
        </a:p>
      </dgm:t>
    </dgm:pt>
    <dgm:pt modelId="{7D4E2C67-5772-4AFF-8331-96E02C8F1418}" type="parTrans" cxnId="{378333D5-28F7-4D78-A4EE-29CD9F0862C8}">
      <dgm:prSet/>
      <dgm:spPr/>
      <dgm:t>
        <a:bodyPr/>
        <a:lstStyle/>
        <a:p>
          <a:endParaRPr lang="en-GB"/>
        </a:p>
      </dgm:t>
    </dgm:pt>
    <dgm:pt modelId="{BF599426-FA33-4118-BC12-961A476E981D}" type="sibTrans" cxnId="{378333D5-28F7-4D78-A4EE-29CD9F0862C8}">
      <dgm:prSet/>
      <dgm:spPr/>
      <dgm:t>
        <a:bodyPr/>
        <a:lstStyle/>
        <a:p>
          <a:endParaRPr lang="en-GB"/>
        </a:p>
      </dgm:t>
    </dgm:pt>
    <dgm:pt modelId="{F295354A-8C43-4AA5-B31B-01ECA2CFB639}">
      <dgm:prSet phldrT="[Text]"/>
      <dgm:spPr>
        <a:xfrm rot="16200000">
          <a:off x="3429151" y="2227037"/>
          <a:ext cx="1860850" cy="1860850"/>
        </a:xfrm>
        <a:solidFill>
          <a:srgbClr val="70AD47">
            <a:lumMod val="75000"/>
          </a:srgbClr>
        </a:solidFill>
        <a:ln w="12700" cap="flat" cmpd="sng" algn="ctr">
          <a:solidFill>
            <a:sysClr val="window" lastClr="FFFFFF">
              <a:hueOff val="0"/>
              <a:satOff val="0"/>
              <a:lumOff val="0"/>
              <a:alphaOff val="0"/>
            </a:sysClr>
          </a:solidFill>
          <a:prstDash val="solid"/>
          <a:miter lim="800000"/>
        </a:ln>
        <a:effectLst/>
      </dgm:spPr>
      <dgm:t>
        <a:bodyPr/>
        <a:lstStyle/>
        <a:p>
          <a:r>
            <a:rPr lang="en-GB">
              <a:solidFill>
                <a:sysClr val="window" lastClr="FFFFFF"/>
              </a:solidFill>
              <a:latin typeface="Calibri" panose="020F0502020204030204"/>
              <a:ea typeface="+mn-ea"/>
              <a:cs typeface="+mn-cs"/>
            </a:rPr>
            <a:t>Respect and Justice</a:t>
          </a:r>
        </a:p>
      </dgm:t>
    </dgm:pt>
    <dgm:pt modelId="{C3BA6CBC-AFA0-4245-AF6C-ED388D05FFD1}" type="parTrans" cxnId="{9072E708-6A55-46ED-892A-6425EBFD9F14}">
      <dgm:prSet/>
      <dgm:spPr/>
      <dgm:t>
        <a:bodyPr/>
        <a:lstStyle/>
        <a:p>
          <a:endParaRPr lang="en-GB"/>
        </a:p>
      </dgm:t>
    </dgm:pt>
    <dgm:pt modelId="{E352AC21-FDDC-495B-839A-9E9BB50E8E0C}" type="sibTrans" cxnId="{9072E708-6A55-46ED-892A-6425EBFD9F14}">
      <dgm:prSet/>
      <dgm:spPr/>
      <dgm:t>
        <a:bodyPr/>
        <a:lstStyle/>
        <a:p>
          <a:endParaRPr lang="en-GB"/>
        </a:p>
      </dgm:t>
    </dgm:pt>
    <dgm:pt modelId="{CB9E342F-D8DB-4D1D-8AFA-86A01026DD45}">
      <dgm:prSet phldrT="[Text]" custT="1"/>
      <dgm:spPr>
        <a:xfrm>
          <a:off x="1986577" y="3002993"/>
          <a:ext cx="2123003" cy="1375224"/>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nchor="b" anchorCtr="0"/>
        <a:lstStyle/>
        <a:p>
          <a:pPr algn="l"/>
          <a:r>
            <a:rPr lang="en-GB" sz="1600" b="1">
              <a:solidFill>
                <a:srgbClr val="70AD47">
                  <a:lumMod val="75000"/>
                </a:srgbClr>
              </a:solidFill>
              <a:latin typeface="Calibri" panose="020F0502020204030204"/>
              <a:ea typeface="+mn-ea"/>
              <a:cs typeface="+mn-cs"/>
            </a:rPr>
            <a:t>Procedural justice</a:t>
          </a:r>
        </a:p>
      </dgm:t>
    </dgm:pt>
    <dgm:pt modelId="{0D8AF3E2-E2C5-4373-8816-D96E95D8185F}" type="parTrans" cxnId="{DD406843-910D-4868-B328-2B97272BC1E7}">
      <dgm:prSet/>
      <dgm:spPr/>
      <dgm:t>
        <a:bodyPr/>
        <a:lstStyle/>
        <a:p>
          <a:endParaRPr lang="en-GB"/>
        </a:p>
      </dgm:t>
    </dgm:pt>
    <dgm:pt modelId="{7F6FAFBD-5E79-4FCF-9F03-B00E27687F10}" type="sibTrans" cxnId="{DD406843-910D-4868-B328-2B97272BC1E7}">
      <dgm:prSet/>
      <dgm:spPr/>
      <dgm:t>
        <a:bodyPr/>
        <a:lstStyle/>
        <a:p>
          <a:endParaRPr lang="en-GB"/>
        </a:p>
      </dgm:t>
    </dgm:pt>
    <dgm:pt modelId="{F97EAB03-6FB1-43D1-AB0B-037219F901BF}">
      <dgm:prSet phldrT="[Text]"/>
      <dgm:spPr>
        <a:xfrm>
          <a:off x="6314804" y="-1988"/>
          <a:ext cx="2123003" cy="1590268"/>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endParaRPr lang="en-GB" sz="3300">
            <a:solidFill>
              <a:sysClr val="windowText" lastClr="000000">
                <a:hueOff val="0"/>
                <a:satOff val="0"/>
                <a:lumOff val="0"/>
                <a:alphaOff val="0"/>
              </a:sysClr>
            </a:solidFill>
            <a:latin typeface="Calibri" panose="020F0502020204030204"/>
            <a:ea typeface="+mn-ea"/>
            <a:cs typeface="+mn-cs"/>
          </a:endParaRPr>
        </a:p>
      </dgm:t>
    </dgm:pt>
    <dgm:pt modelId="{78FFE789-8AC6-4472-9AA4-4215582855B7}" type="parTrans" cxnId="{C66133B3-8C98-4A88-9A4A-CA5474062235}">
      <dgm:prSet/>
      <dgm:spPr/>
      <dgm:t>
        <a:bodyPr/>
        <a:lstStyle/>
        <a:p>
          <a:endParaRPr lang="en-GB"/>
        </a:p>
      </dgm:t>
    </dgm:pt>
    <dgm:pt modelId="{48FD245B-05E0-4792-B470-EB2E46EAB4FD}" type="sibTrans" cxnId="{C66133B3-8C98-4A88-9A4A-CA5474062235}">
      <dgm:prSet/>
      <dgm:spPr/>
      <dgm:t>
        <a:bodyPr/>
        <a:lstStyle/>
        <a:p>
          <a:endParaRPr lang="en-GB"/>
        </a:p>
      </dgm:t>
    </dgm:pt>
    <dgm:pt modelId="{F97D1E77-7F91-43AB-AF60-ECADF0073440}">
      <dgm:prSet phldrT="[Text]" custT="1"/>
      <dgm:spPr>
        <a:xfrm>
          <a:off x="6314804" y="-1988"/>
          <a:ext cx="2123003" cy="1590268"/>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GB" sz="1600" b="1">
              <a:solidFill>
                <a:srgbClr val="FFC000">
                  <a:lumMod val="75000"/>
                </a:srgbClr>
              </a:solidFill>
              <a:latin typeface="Calibri" panose="020F0502020204030204"/>
              <a:ea typeface="+mn-ea"/>
              <a:cs typeface="+mn-cs"/>
            </a:rPr>
            <a:t>Nutritious diet</a:t>
          </a:r>
        </a:p>
      </dgm:t>
    </dgm:pt>
    <dgm:pt modelId="{7E3BD72B-F987-4D49-8192-3DD4A91B4944}" type="parTrans" cxnId="{3AA4FB0C-DE30-4539-8384-87F0C38C71EF}">
      <dgm:prSet/>
      <dgm:spPr/>
      <dgm:t>
        <a:bodyPr/>
        <a:lstStyle/>
        <a:p>
          <a:endParaRPr lang="en-GB"/>
        </a:p>
      </dgm:t>
    </dgm:pt>
    <dgm:pt modelId="{1338C996-2C4C-4C02-95A5-0C521CFF4067}" type="sibTrans" cxnId="{3AA4FB0C-DE30-4539-8384-87F0C38C71EF}">
      <dgm:prSet/>
      <dgm:spPr/>
      <dgm:t>
        <a:bodyPr/>
        <a:lstStyle/>
        <a:p>
          <a:endParaRPr lang="en-GB"/>
        </a:p>
      </dgm:t>
    </dgm:pt>
    <dgm:pt modelId="{F57EE90C-C1D0-4156-8AE1-440331D9F36B}">
      <dgm:prSet phldrT="[Text]" custT="1"/>
      <dgm:spPr>
        <a:xfrm>
          <a:off x="6314804" y="-1988"/>
          <a:ext cx="2123003" cy="1590268"/>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GB" sz="1600" b="1">
              <a:solidFill>
                <a:srgbClr val="FFC000">
                  <a:lumMod val="75000"/>
                </a:srgbClr>
              </a:solidFill>
              <a:latin typeface="Calibri" panose="020F0502020204030204"/>
              <a:ea typeface="+mn-ea"/>
              <a:cs typeface="+mn-cs"/>
            </a:rPr>
            <a:t>Enable personal space</a:t>
          </a:r>
        </a:p>
      </dgm:t>
    </dgm:pt>
    <dgm:pt modelId="{00BEDF3A-1690-40C5-B2BD-9E11F10AA3D9}" type="parTrans" cxnId="{F620543C-ED17-4B09-A092-AE183B60AC3C}">
      <dgm:prSet/>
      <dgm:spPr/>
      <dgm:t>
        <a:bodyPr/>
        <a:lstStyle/>
        <a:p>
          <a:endParaRPr lang="en-GB"/>
        </a:p>
      </dgm:t>
    </dgm:pt>
    <dgm:pt modelId="{FB63F664-E9D7-4D6D-B7B6-266400060DA6}" type="sibTrans" cxnId="{F620543C-ED17-4B09-A092-AE183B60AC3C}">
      <dgm:prSet/>
      <dgm:spPr/>
      <dgm:t>
        <a:bodyPr/>
        <a:lstStyle/>
        <a:p>
          <a:endParaRPr lang="en-GB"/>
        </a:p>
      </dgm:t>
    </dgm:pt>
    <dgm:pt modelId="{8E4A88BE-E677-4607-9CA1-8A967F414E56}">
      <dgm:prSet phldrT="[Text]" custT="1"/>
      <dgm:spPr>
        <a:xfrm>
          <a:off x="6314804" y="-1988"/>
          <a:ext cx="2123003" cy="1590268"/>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GB" sz="1600" b="1">
              <a:solidFill>
                <a:srgbClr val="FFC000">
                  <a:lumMod val="75000"/>
                </a:srgbClr>
              </a:solidFill>
              <a:latin typeface="Calibri" panose="020F0502020204030204"/>
              <a:ea typeface="+mn-ea"/>
              <a:cs typeface="+mn-cs"/>
            </a:rPr>
            <a:t>Clean environment</a:t>
          </a:r>
        </a:p>
      </dgm:t>
    </dgm:pt>
    <dgm:pt modelId="{7D2BA838-3A1E-40AE-B376-7908529C2567}" type="parTrans" cxnId="{69C39D4A-0242-499C-B399-0098B8918CA5}">
      <dgm:prSet/>
      <dgm:spPr/>
      <dgm:t>
        <a:bodyPr/>
        <a:lstStyle/>
        <a:p>
          <a:endParaRPr lang="en-GB"/>
        </a:p>
      </dgm:t>
    </dgm:pt>
    <dgm:pt modelId="{6E2E8048-D23E-41B0-B65E-B6A37E965FEA}" type="sibTrans" cxnId="{69C39D4A-0242-499C-B399-0098B8918CA5}">
      <dgm:prSet/>
      <dgm:spPr/>
      <dgm:t>
        <a:bodyPr/>
        <a:lstStyle/>
        <a:p>
          <a:endParaRPr lang="en-GB"/>
        </a:p>
      </dgm:t>
    </dgm:pt>
    <dgm:pt modelId="{DC0CE671-032F-41DB-AA53-423E55B1BD51}">
      <dgm:prSet phldrT="[Text]" custT="1"/>
      <dgm:spPr>
        <a:xfrm>
          <a:off x="2079373" y="-11952"/>
          <a:ext cx="2123003" cy="156041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GB" sz="1600" b="1">
              <a:solidFill>
                <a:srgbClr val="C00000"/>
              </a:solidFill>
              <a:latin typeface="Calibri" panose="020F0502020204030204"/>
              <a:ea typeface="+mn-ea"/>
              <a:cs typeface="+mn-cs"/>
            </a:rPr>
            <a:t>Stress tolerance training e.g. mindfulness</a:t>
          </a:r>
        </a:p>
      </dgm:t>
    </dgm:pt>
    <dgm:pt modelId="{8BB9D4F0-6345-46CE-AEF9-D52053DC2D8D}" type="parTrans" cxnId="{6A57AC68-961A-4DD0-8A34-FCF98D20E4A5}">
      <dgm:prSet/>
      <dgm:spPr/>
      <dgm:t>
        <a:bodyPr/>
        <a:lstStyle/>
        <a:p>
          <a:endParaRPr lang="en-GB"/>
        </a:p>
      </dgm:t>
    </dgm:pt>
    <dgm:pt modelId="{16D7B046-1DA2-46ED-9E7F-E057B1F08681}" type="sibTrans" cxnId="{6A57AC68-961A-4DD0-8A34-FCF98D20E4A5}">
      <dgm:prSet/>
      <dgm:spPr/>
      <dgm:t>
        <a:bodyPr/>
        <a:lstStyle/>
        <a:p>
          <a:endParaRPr lang="en-GB"/>
        </a:p>
      </dgm:t>
    </dgm:pt>
    <dgm:pt modelId="{40F72A64-44FD-4F75-B90E-F22B73216786}">
      <dgm:prSet phldrT="[Text]" custT="1"/>
      <dgm:spPr>
        <a:xfrm>
          <a:off x="1986577" y="3002993"/>
          <a:ext cx="2123003" cy="1375224"/>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nchor="b" anchorCtr="0"/>
        <a:lstStyle/>
        <a:p>
          <a:pPr algn="l"/>
          <a:r>
            <a:rPr lang="en-GB" sz="1600" b="1">
              <a:solidFill>
                <a:srgbClr val="70AD47">
                  <a:lumMod val="75000"/>
                </a:srgbClr>
              </a:solidFill>
              <a:latin typeface="Calibri" panose="020F0502020204030204"/>
              <a:ea typeface="+mn-ea"/>
              <a:cs typeface="+mn-cs"/>
            </a:rPr>
            <a:t>Legitimate authority</a:t>
          </a:r>
        </a:p>
      </dgm:t>
    </dgm:pt>
    <dgm:pt modelId="{6D5B10EC-8AD4-47D4-BDF5-CD496BF665C1}" type="parTrans" cxnId="{A131C9AD-EF7D-4762-BCC1-65F143FE4FA7}">
      <dgm:prSet/>
      <dgm:spPr/>
      <dgm:t>
        <a:bodyPr/>
        <a:lstStyle/>
        <a:p>
          <a:endParaRPr lang="en-GB"/>
        </a:p>
      </dgm:t>
    </dgm:pt>
    <dgm:pt modelId="{57BF9D64-DB84-4E65-9502-FCE452B587AA}" type="sibTrans" cxnId="{A131C9AD-EF7D-4762-BCC1-65F143FE4FA7}">
      <dgm:prSet/>
      <dgm:spPr/>
      <dgm:t>
        <a:bodyPr/>
        <a:lstStyle/>
        <a:p>
          <a:endParaRPr lang="en-GB"/>
        </a:p>
      </dgm:t>
    </dgm:pt>
    <dgm:pt modelId="{EBC29EDB-BC4A-4FD3-9B68-098B287DACFF}">
      <dgm:prSet phldrT="[Text]" custT="1"/>
      <dgm:spPr>
        <a:xfrm>
          <a:off x="1986577" y="3002993"/>
          <a:ext cx="2123003" cy="1375224"/>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nchor="b" anchorCtr="0"/>
        <a:lstStyle/>
        <a:p>
          <a:pPr algn="l"/>
          <a:r>
            <a:rPr lang="en-GB" sz="1600" b="1">
              <a:solidFill>
                <a:srgbClr val="70AD47">
                  <a:lumMod val="75000"/>
                </a:srgbClr>
              </a:solidFill>
              <a:latin typeface="Calibri" panose="020F0502020204030204"/>
              <a:ea typeface="+mn-ea"/>
              <a:cs typeface="+mn-cs"/>
            </a:rPr>
            <a:t>Rehabilitative culture</a:t>
          </a:r>
        </a:p>
      </dgm:t>
    </dgm:pt>
    <dgm:pt modelId="{4CEA114A-FA34-44FA-B48F-B3A1B31B73EF}" type="parTrans" cxnId="{4B793B14-39F9-44AD-98C7-F6A76AD5E72F}">
      <dgm:prSet/>
      <dgm:spPr/>
      <dgm:t>
        <a:bodyPr/>
        <a:lstStyle/>
        <a:p>
          <a:endParaRPr lang="en-GB"/>
        </a:p>
      </dgm:t>
    </dgm:pt>
    <dgm:pt modelId="{9B5BD2CA-2D6F-4FA7-96E9-A4D8A6C39CE5}" type="sibTrans" cxnId="{4B793B14-39F9-44AD-98C7-F6A76AD5E72F}">
      <dgm:prSet/>
      <dgm:spPr/>
      <dgm:t>
        <a:bodyPr/>
        <a:lstStyle/>
        <a:p>
          <a:endParaRPr lang="en-GB"/>
        </a:p>
      </dgm:t>
    </dgm:pt>
    <dgm:pt modelId="{94E8AF6A-8905-4445-BA69-1B7E571AD203}">
      <dgm:prSet phldrT="[Text]" custT="1"/>
      <dgm:spPr>
        <a:xfrm>
          <a:off x="2079373" y="-11952"/>
          <a:ext cx="2123003" cy="1560412"/>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lstStyle/>
        <a:p>
          <a:r>
            <a:rPr lang="en-GB" sz="1600" b="1">
              <a:solidFill>
                <a:srgbClr val="C00000"/>
              </a:solidFill>
              <a:latin typeface="Calibri" panose="020F0502020204030204"/>
              <a:ea typeface="+mn-ea"/>
              <a:cs typeface="+mn-cs"/>
            </a:rPr>
            <a:t>Cognitive skills training</a:t>
          </a:r>
        </a:p>
      </dgm:t>
    </dgm:pt>
    <dgm:pt modelId="{767B355E-9A98-4058-A1C1-D2BB241AB140}" type="parTrans" cxnId="{A3C64025-5C10-4D73-9359-9CB7E375AEE1}">
      <dgm:prSet/>
      <dgm:spPr/>
      <dgm:t>
        <a:bodyPr/>
        <a:lstStyle/>
        <a:p>
          <a:endParaRPr lang="en-GB"/>
        </a:p>
      </dgm:t>
    </dgm:pt>
    <dgm:pt modelId="{B65DD4B7-F451-4FA5-8528-53E01124BCC6}" type="sibTrans" cxnId="{A3C64025-5C10-4D73-9359-9CB7E375AEE1}">
      <dgm:prSet/>
      <dgm:spPr/>
      <dgm:t>
        <a:bodyPr/>
        <a:lstStyle/>
        <a:p>
          <a:endParaRPr lang="en-GB"/>
        </a:p>
      </dgm:t>
    </dgm:pt>
    <dgm:pt modelId="{975910D7-35EA-4995-93D8-7207E7FE2D73}">
      <dgm:prSet phldrT="[Text]" custT="1"/>
      <dgm:spPr>
        <a:xfrm>
          <a:off x="6363899" y="2976108"/>
          <a:ext cx="2136399" cy="1375224"/>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nchor="b" anchorCtr="0"/>
        <a:lstStyle/>
        <a:p>
          <a:r>
            <a:rPr lang="en-GB" sz="1600" b="1">
              <a:solidFill>
                <a:srgbClr val="4472C4">
                  <a:lumMod val="75000"/>
                </a:srgbClr>
              </a:solidFill>
              <a:latin typeface="Calibri" panose="020F0502020204030204"/>
              <a:ea typeface="+mn-ea"/>
              <a:cs typeface="+mn-cs"/>
            </a:rPr>
            <a:t>Peer support</a:t>
          </a:r>
        </a:p>
      </dgm:t>
    </dgm:pt>
    <dgm:pt modelId="{10A4741C-C3E9-4B2F-B88F-51AD7A6698E7}" type="parTrans" cxnId="{63308DFB-A76E-48B9-825C-5C70BB164EED}">
      <dgm:prSet/>
      <dgm:spPr/>
      <dgm:t>
        <a:bodyPr/>
        <a:lstStyle/>
        <a:p>
          <a:endParaRPr lang="en-GB"/>
        </a:p>
      </dgm:t>
    </dgm:pt>
    <dgm:pt modelId="{E84D8DA1-01B8-43B3-99AE-79FEC07CAEA7}" type="sibTrans" cxnId="{63308DFB-A76E-48B9-825C-5C70BB164EED}">
      <dgm:prSet/>
      <dgm:spPr/>
      <dgm:t>
        <a:bodyPr/>
        <a:lstStyle/>
        <a:p>
          <a:endParaRPr lang="en-GB"/>
        </a:p>
      </dgm:t>
    </dgm:pt>
    <dgm:pt modelId="{6D6796A4-7205-4D49-B7E0-79D6BB12670E}">
      <dgm:prSet phldrT="[Text]" custT="1"/>
      <dgm:spPr>
        <a:xfrm>
          <a:off x="1986577" y="3002993"/>
          <a:ext cx="2123003" cy="1375224"/>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nchor="b" anchorCtr="0"/>
        <a:lstStyle/>
        <a:p>
          <a:pPr algn="l"/>
          <a:r>
            <a:rPr lang="en-GB" sz="1600" b="1">
              <a:solidFill>
                <a:srgbClr val="70AD47">
                  <a:lumMod val="75000"/>
                </a:srgbClr>
              </a:solidFill>
              <a:latin typeface="Calibri" panose="020F0502020204030204"/>
              <a:ea typeface="+mn-ea"/>
              <a:cs typeface="+mn-cs"/>
            </a:rPr>
            <a:t>Respectful relationships</a:t>
          </a:r>
        </a:p>
      </dgm:t>
    </dgm:pt>
    <dgm:pt modelId="{542697F0-C86E-4A3E-8558-F2A729FF5AE6}" type="parTrans" cxnId="{3DDCF40F-D115-452C-9404-E39D6D0FE302}">
      <dgm:prSet/>
      <dgm:spPr/>
      <dgm:t>
        <a:bodyPr/>
        <a:lstStyle/>
        <a:p>
          <a:endParaRPr lang="en-GB"/>
        </a:p>
      </dgm:t>
    </dgm:pt>
    <dgm:pt modelId="{97458495-D9A7-4D31-80FB-B4CD644B95F4}" type="sibTrans" cxnId="{3DDCF40F-D115-452C-9404-E39D6D0FE302}">
      <dgm:prSet/>
      <dgm:spPr/>
      <dgm:t>
        <a:bodyPr/>
        <a:lstStyle/>
        <a:p>
          <a:endParaRPr lang="en-GB"/>
        </a:p>
      </dgm:t>
    </dgm:pt>
    <dgm:pt modelId="{12DEC006-E3C4-4EF0-9F64-B2A81A4D1D8B}">
      <dgm:prSet phldrT="[Text]" custT="1"/>
      <dgm:spPr>
        <a:xfrm>
          <a:off x="6363899" y="2976108"/>
          <a:ext cx="2136399" cy="1375224"/>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nchor="b" anchorCtr="0"/>
        <a:lstStyle/>
        <a:p>
          <a:r>
            <a:rPr lang="en-GB" sz="1600" b="1">
              <a:solidFill>
                <a:srgbClr val="4472C4">
                  <a:lumMod val="75000"/>
                </a:srgbClr>
              </a:solidFill>
              <a:latin typeface="Calibri" panose="020F0502020204030204"/>
              <a:ea typeface="+mn-ea"/>
              <a:cs typeface="+mn-cs"/>
            </a:rPr>
            <a:t>Work</a:t>
          </a:r>
        </a:p>
      </dgm:t>
    </dgm:pt>
    <dgm:pt modelId="{DB608485-52B8-49FB-9E02-D21DE39504FD}" type="parTrans" cxnId="{A9F27B23-0780-4BFC-96FD-FF5436BFB2E2}">
      <dgm:prSet/>
      <dgm:spPr/>
      <dgm:t>
        <a:bodyPr/>
        <a:lstStyle/>
        <a:p>
          <a:endParaRPr lang="en-GB"/>
        </a:p>
      </dgm:t>
    </dgm:pt>
    <dgm:pt modelId="{0D55A1A7-66B6-48BB-AA52-8E771BB921C7}" type="sibTrans" cxnId="{A9F27B23-0780-4BFC-96FD-FF5436BFB2E2}">
      <dgm:prSet/>
      <dgm:spPr/>
      <dgm:t>
        <a:bodyPr/>
        <a:lstStyle/>
        <a:p>
          <a:endParaRPr lang="en-GB"/>
        </a:p>
      </dgm:t>
    </dgm:pt>
    <dgm:pt modelId="{BF51331B-FDAC-46C9-8550-68C7CFF05971}">
      <dgm:prSet phldrT="[Text]" custT="1"/>
      <dgm:spPr>
        <a:xfrm>
          <a:off x="6363899" y="2976108"/>
          <a:ext cx="2136399" cy="1375224"/>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nchor="b" anchorCtr="0"/>
        <a:lstStyle/>
        <a:p>
          <a:r>
            <a:rPr lang="en-GB" sz="1600" b="1">
              <a:solidFill>
                <a:srgbClr val="4472C4">
                  <a:lumMod val="75000"/>
                </a:srgbClr>
              </a:solidFill>
              <a:latin typeface="Calibri" panose="020F0502020204030204"/>
              <a:ea typeface="+mn-ea"/>
              <a:cs typeface="+mn-cs"/>
            </a:rPr>
            <a:t>Good sleep patterns</a:t>
          </a:r>
        </a:p>
      </dgm:t>
    </dgm:pt>
    <dgm:pt modelId="{2133ADE7-844D-493F-BFFD-4ACDF5455692}" type="parTrans" cxnId="{71EF8615-7EF8-4B66-B72A-1324EF60B8A4}">
      <dgm:prSet/>
      <dgm:spPr/>
      <dgm:t>
        <a:bodyPr/>
        <a:lstStyle/>
        <a:p>
          <a:endParaRPr lang="en-GB"/>
        </a:p>
      </dgm:t>
    </dgm:pt>
    <dgm:pt modelId="{0EE2002E-757E-48C7-9069-DE1501D89DB7}" type="sibTrans" cxnId="{71EF8615-7EF8-4B66-B72A-1324EF60B8A4}">
      <dgm:prSet/>
      <dgm:spPr/>
      <dgm:t>
        <a:bodyPr/>
        <a:lstStyle/>
        <a:p>
          <a:endParaRPr lang="en-GB"/>
        </a:p>
      </dgm:t>
    </dgm:pt>
    <dgm:pt modelId="{43AB7B84-8544-405D-8191-C1EC75390150}">
      <dgm:prSet phldrT="[Text]" custT="1"/>
      <dgm:spPr>
        <a:xfrm>
          <a:off x="6363899" y="2976108"/>
          <a:ext cx="2136399" cy="1375224"/>
        </a:xfrm>
        <a:solidFill>
          <a:sysClr val="window" lastClr="FFFFFF">
            <a:alpha val="90000"/>
            <a:hueOff val="0"/>
            <a:satOff val="0"/>
            <a:lumOff val="0"/>
            <a:alphaOff val="0"/>
          </a:sysClr>
        </a:solidFill>
        <a:ln w="12700" cap="flat" cmpd="sng" algn="ctr">
          <a:solidFill>
            <a:srgbClr val="5B9BD5">
              <a:hueOff val="0"/>
              <a:satOff val="0"/>
              <a:lumOff val="0"/>
              <a:alphaOff val="0"/>
            </a:srgbClr>
          </a:solidFill>
          <a:prstDash val="solid"/>
          <a:miter lim="800000"/>
        </a:ln>
        <a:effectLst/>
      </dgm:spPr>
      <dgm:t>
        <a:bodyPr anchor="b" anchorCtr="0"/>
        <a:lstStyle/>
        <a:p>
          <a:r>
            <a:rPr lang="en-GB" sz="1600" b="1">
              <a:solidFill>
                <a:srgbClr val="4472C4">
                  <a:lumMod val="75000"/>
                </a:srgbClr>
              </a:solidFill>
              <a:latin typeface="Calibri" panose="020F0502020204030204"/>
              <a:ea typeface="+mn-ea"/>
              <a:cs typeface="+mn-cs"/>
            </a:rPr>
            <a:t>Exercise &amp; fresh air</a:t>
          </a:r>
        </a:p>
      </dgm:t>
    </dgm:pt>
    <dgm:pt modelId="{50CC1F73-7AF0-4A27-912E-2E1107CE6B2D}" type="parTrans" cxnId="{AC5645DC-E28D-442B-84F1-90D734822219}">
      <dgm:prSet/>
      <dgm:spPr/>
      <dgm:t>
        <a:bodyPr/>
        <a:lstStyle/>
        <a:p>
          <a:endParaRPr lang="en-GB"/>
        </a:p>
      </dgm:t>
    </dgm:pt>
    <dgm:pt modelId="{9FB4A4AD-921E-4E7C-9156-D74FAB4F70F8}" type="sibTrans" cxnId="{AC5645DC-E28D-442B-84F1-90D734822219}">
      <dgm:prSet/>
      <dgm:spPr/>
      <dgm:t>
        <a:bodyPr/>
        <a:lstStyle/>
        <a:p>
          <a:endParaRPr lang="en-GB"/>
        </a:p>
      </dgm:t>
    </dgm:pt>
    <dgm:pt modelId="{298171C4-9D4F-476A-AAA2-B9B909001379}" type="pres">
      <dgm:prSet presAssocID="{C35877B7-347A-43C8-A27E-A0AEE3F4D256}" presName="cycleMatrixDiagram" presStyleCnt="0">
        <dgm:presLayoutVars>
          <dgm:chMax val="1"/>
          <dgm:dir/>
          <dgm:animLvl val="lvl"/>
          <dgm:resizeHandles val="exact"/>
        </dgm:presLayoutVars>
      </dgm:prSet>
      <dgm:spPr/>
      <dgm:t>
        <a:bodyPr/>
        <a:lstStyle/>
        <a:p>
          <a:endParaRPr lang="en-GB"/>
        </a:p>
      </dgm:t>
    </dgm:pt>
    <dgm:pt modelId="{A36EBA1E-0005-43F5-A546-16263F5FF2AD}" type="pres">
      <dgm:prSet presAssocID="{C35877B7-347A-43C8-A27E-A0AEE3F4D256}" presName="children" presStyleCnt="0"/>
      <dgm:spPr/>
    </dgm:pt>
    <dgm:pt modelId="{F7764658-9B63-4552-97D7-6B97CF05B340}" type="pres">
      <dgm:prSet presAssocID="{C35877B7-347A-43C8-A27E-A0AEE3F4D256}" presName="child1group" presStyleCnt="0"/>
      <dgm:spPr/>
    </dgm:pt>
    <dgm:pt modelId="{8132753C-9CB6-4217-8174-995A4AA283DC}" type="pres">
      <dgm:prSet presAssocID="{C35877B7-347A-43C8-A27E-A0AEE3F4D256}" presName="child1" presStyleLbl="bgAcc1" presStyleIdx="0" presStyleCnt="4" custScaleY="113466" custLinFactNeighborX="-17977" custLinFactNeighborY="0"/>
      <dgm:spPr>
        <a:prstGeom prst="roundRect">
          <a:avLst>
            <a:gd name="adj" fmla="val 10000"/>
          </a:avLst>
        </a:prstGeom>
      </dgm:spPr>
      <dgm:t>
        <a:bodyPr/>
        <a:lstStyle/>
        <a:p>
          <a:endParaRPr lang="en-GB"/>
        </a:p>
      </dgm:t>
    </dgm:pt>
    <dgm:pt modelId="{87226487-7B53-4F32-BD53-B50D44F127A2}" type="pres">
      <dgm:prSet presAssocID="{C35877B7-347A-43C8-A27E-A0AEE3F4D256}" presName="child1Text" presStyleLbl="bgAcc1" presStyleIdx="0" presStyleCnt="4">
        <dgm:presLayoutVars>
          <dgm:bulletEnabled val="1"/>
        </dgm:presLayoutVars>
      </dgm:prSet>
      <dgm:spPr/>
      <dgm:t>
        <a:bodyPr/>
        <a:lstStyle/>
        <a:p>
          <a:endParaRPr lang="en-GB"/>
        </a:p>
      </dgm:t>
    </dgm:pt>
    <dgm:pt modelId="{5C027D49-E0DD-4B00-916A-06F5B42D0D19}" type="pres">
      <dgm:prSet presAssocID="{C35877B7-347A-43C8-A27E-A0AEE3F4D256}" presName="child2group" presStyleCnt="0"/>
      <dgm:spPr/>
    </dgm:pt>
    <dgm:pt modelId="{D0865DE4-3F7A-4EE4-B7C1-8FD45566FEFB}" type="pres">
      <dgm:prSet presAssocID="{C35877B7-347A-43C8-A27E-A0AEE3F4D256}" presName="child2" presStyleLbl="bgAcc1" presStyleIdx="1" presStyleCnt="4" custScaleY="115637" custLinFactNeighborX="18367" custLinFactNeighborY="1810"/>
      <dgm:spPr>
        <a:prstGeom prst="roundRect">
          <a:avLst>
            <a:gd name="adj" fmla="val 10000"/>
          </a:avLst>
        </a:prstGeom>
      </dgm:spPr>
      <dgm:t>
        <a:bodyPr/>
        <a:lstStyle/>
        <a:p>
          <a:endParaRPr lang="en-GB"/>
        </a:p>
      </dgm:t>
    </dgm:pt>
    <dgm:pt modelId="{72995227-E5E0-456D-99AD-13EE3CD4F5A9}" type="pres">
      <dgm:prSet presAssocID="{C35877B7-347A-43C8-A27E-A0AEE3F4D256}" presName="child2Text" presStyleLbl="bgAcc1" presStyleIdx="1" presStyleCnt="4">
        <dgm:presLayoutVars>
          <dgm:bulletEnabled val="1"/>
        </dgm:presLayoutVars>
      </dgm:prSet>
      <dgm:spPr/>
      <dgm:t>
        <a:bodyPr/>
        <a:lstStyle/>
        <a:p>
          <a:endParaRPr lang="en-GB"/>
        </a:p>
      </dgm:t>
    </dgm:pt>
    <dgm:pt modelId="{AD5A5258-34FF-4A35-8E75-0AE075C86510}" type="pres">
      <dgm:prSet presAssocID="{C35877B7-347A-43C8-A27E-A0AEE3F4D256}" presName="child3group" presStyleCnt="0"/>
      <dgm:spPr/>
    </dgm:pt>
    <dgm:pt modelId="{C1C3AA37-D7B7-49D9-924C-A6914ED2C0E2}" type="pres">
      <dgm:prSet presAssocID="{C35877B7-347A-43C8-A27E-A0AEE3F4D256}" presName="child3" presStyleLbl="bgAcc1" presStyleIdx="2" presStyleCnt="4" custScaleX="100631" custLinFactNeighborX="20995" custLinFactNeighborY="-1955"/>
      <dgm:spPr>
        <a:prstGeom prst="roundRect">
          <a:avLst>
            <a:gd name="adj" fmla="val 10000"/>
          </a:avLst>
        </a:prstGeom>
      </dgm:spPr>
      <dgm:t>
        <a:bodyPr/>
        <a:lstStyle/>
        <a:p>
          <a:endParaRPr lang="en-GB"/>
        </a:p>
      </dgm:t>
    </dgm:pt>
    <dgm:pt modelId="{78B2BAB4-9DAF-4B65-8CB9-3463A03FC297}" type="pres">
      <dgm:prSet presAssocID="{C35877B7-347A-43C8-A27E-A0AEE3F4D256}" presName="child3Text" presStyleLbl="bgAcc1" presStyleIdx="2" presStyleCnt="4">
        <dgm:presLayoutVars>
          <dgm:bulletEnabled val="1"/>
        </dgm:presLayoutVars>
      </dgm:prSet>
      <dgm:spPr/>
      <dgm:t>
        <a:bodyPr/>
        <a:lstStyle/>
        <a:p>
          <a:endParaRPr lang="en-GB"/>
        </a:p>
      </dgm:t>
    </dgm:pt>
    <dgm:pt modelId="{5D6BC1BB-584A-4FA5-A4B1-545DA418C540}" type="pres">
      <dgm:prSet presAssocID="{C35877B7-347A-43C8-A27E-A0AEE3F4D256}" presName="child4group" presStyleCnt="0"/>
      <dgm:spPr/>
    </dgm:pt>
    <dgm:pt modelId="{2D4D03EC-1225-4245-B0E3-D80D6BE6D0D1}" type="pres">
      <dgm:prSet presAssocID="{C35877B7-347A-43C8-A27E-A0AEE3F4D256}" presName="child4" presStyleLbl="bgAcc1" presStyleIdx="3" presStyleCnt="4" custLinFactNeighborX="-22348" custLinFactNeighborY="1226"/>
      <dgm:spPr>
        <a:prstGeom prst="roundRect">
          <a:avLst>
            <a:gd name="adj" fmla="val 10000"/>
          </a:avLst>
        </a:prstGeom>
      </dgm:spPr>
      <dgm:t>
        <a:bodyPr/>
        <a:lstStyle/>
        <a:p>
          <a:endParaRPr lang="en-GB"/>
        </a:p>
      </dgm:t>
    </dgm:pt>
    <dgm:pt modelId="{00E29E21-7332-417A-8655-80AC1641D624}" type="pres">
      <dgm:prSet presAssocID="{C35877B7-347A-43C8-A27E-A0AEE3F4D256}" presName="child4Text" presStyleLbl="bgAcc1" presStyleIdx="3" presStyleCnt="4">
        <dgm:presLayoutVars>
          <dgm:bulletEnabled val="1"/>
        </dgm:presLayoutVars>
      </dgm:prSet>
      <dgm:spPr/>
      <dgm:t>
        <a:bodyPr/>
        <a:lstStyle/>
        <a:p>
          <a:endParaRPr lang="en-GB"/>
        </a:p>
      </dgm:t>
    </dgm:pt>
    <dgm:pt modelId="{6EB48D39-A267-4F99-8D5B-66125B7D4DB4}" type="pres">
      <dgm:prSet presAssocID="{C35877B7-347A-43C8-A27E-A0AEE3F4D256}" presName="childPlaceholder" presStyleCnt="0"/>
      <dgm:spPr/>
    </dgm:pt>
    <dgm:pt modelId="{09A99FB3-7DEF-41DC-9D11-C79A992A2D12}" type="pres">
      <dgm:prSet presAssocID="{C35877B7-347A-43C8-A27E-A0AEE3F4D256}" presName="circle" presStyleCnt="0"/>
      <dgm:spPr/>
    </dgm:pt>
    <dgm:pt modelId="{DCAE6DD3-7FFB-4CAB-9637-8ABD9B637FDD}" type="pres">
      <dgm:prSet presAssocID="{C35877B7-347A-43C8-A27E-A0AEE3F4D256}" presName="quadrant1" presStyleLbl="node1" presStyleIdx="0" presStyleCnt="4" custLinFactNeighborX="4062" custLinFactNeighborY="2257">
        <dgm:presLayoutVars>
          <dgm:chMax val="1"/>
          <dgm:bulletEnabled val="1"/>
        </dgm:presLayoutVars>
      </dgm:prSet>
      <dgm:spPr>
        <a:prstGeom prst="pieWedge">
          <a:avLst/>
        </a:prstGeom>
      </dgm:spPr>
      <dgm:t>
        <a:bodyPr/>
        <a:lstStyle/>
        <a:p>
          <a:endParaRPr lang="en-GB"/>
        </a:p>
      </dgm:t>
    </dgm:pt>
    <dgm:pt modelId="{E2692A8C-77B4-4C8A-BA23-6ACDC0819F56}" type="pres">
      <dgm:prSet presAssocID="{C35877B7-347A-43C8-A27E-A0AEE3F4D256}" presName="quadrant2" presStyleLbl="node1" presStyleIdx="1" presStyleCnt="4" custLinFactNeighborX="1354" custLinFactNeighborY="2257">
        <dgm:presLayoutVars>
          <dgm:chMax val="1"/>
          <dgm:bulletEnabled val="1"/>
        </dgm:presLayoutVars>
      </dgm:prSet>
      <dgm:spPr>
        <a:prstGeom prst="pieWedge">
          <a:avLst/>
        </a:prstGeom>
      </dgm:spPr>
      <dgm:t>
        <a:bodyPr/>
        <a:lstStyle/>
        <a:p>
          <a:endParaRPr lang="en-GB"/>
        </a:p>
      </dgm:t>
    </dgm:pt>
    <dgm:pt modelId="{4053C232-895F-48FA-A25C-45411CD0EC48}" type="pres">
      <dgm:prSet presAssocID="{C35877B7-347A-43C8-A27E-A0AEE3F4D256}" presName="quadrant3" presStyleLbl="node1" presStyleIdx="2" presStyleCnt="4" custLinFactNeighborX="1783">
        <dgm:presLayoutVars>
          <dgm:chMax val="1"/>
          <dgm:bulletEnabled val="1"/>
        </dgm:presLayoutVars>
      </dgm:prSet>
      <dgm:spPr>
        <a:prstGeom prst="pieWedge">
          <a:avLst/>
        </a:prstGeom>
      </dgm:spPr>
      <dgm:t>
        <a:bodyPr/>
        <a:lstStyle/>
        <a:p>
          <a:endParaRPr lang="en-GB"/>
        </a:p>
      </dgm:t>
    </dgm:pt>
    <dgm:pt modelId="{A47E09E9-204C-403D-8110-46FFE3389CE7}" type="pres">
      <dgm:prSet presAssocID="{C35877B7-347A-43C8-A27E-A0AEE3F4D256}" presName="quadrant4" presStyleLbl="node1" presStyleIdx="3" presStyleCnt="4" custLinFactNeighborX="4040" custLinFactNeighborY="451">
        <dgm:presLayoutVars>
          <dgm:chMax val="1"/>
          <dgm:bulletEnabled val="1"/>
        </dgm:presLayoutVars>
      </dgm:prSet>
      <dgm:spPr>
        <a:prstGeom prst="pieWedge">
          <a:avLst/>
        </a:prstGeom>
      </dgm:spPr>
      <dgm:t>
        <a:bodyPr/>
        <a:lstStyle/>
        <a:p>
          <a:endParaRPr lang="en-GB"/>
        </a:p>
      </dgm:t>
    </dgm:pt>
    <dgm:pt modelId="{D6E18A83-3F5E-4F57-B60C-34EF93085334}" type="pres">
      <dgm:prSet presAssocID="{C35877B7-347A-43C8-A27E-A0AEE3F4D256}" presName="quadrantPlaceholder" presStyleCnt="0"/>
      <dgm:spPr/>
    </dgm:pt>
    <dgm:pt modelId="{711BC5FC-8902-4202-899A-41E6929EA331}" type="pres">
      <dgm:prSet presAssocID="{C35877B7-347A-43C8-A27E-A0AEE3F4D256}" presName="center1" presStyleLbl="fgShp" presStyleIdx="0" presStyleCnt="2"/>
      <dgm:spPr>
        <a:xfrm>
          <a:off x="4936556" y="1788887"/>
          <a:ext cx="642487" cy="558685"/>
        </a:xfrm>
        <a:prstGeom prst="circularArrow">
          <a:avLst/>
        </a:prstGeom>
        <a:solidFill>
          <a:srgbClr val="5B9BD5">
            <a:tint val="6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endParaRPr lang="en-GB"/>
        </a:p>
      </dgm:t>
    </dgm:pt>
    <dgm:pt modelId="{3EBF6F14-9D98-4ABF-830F-9ECEDB8DFEE4}" type="pres">
      <dgm:prSet presAssocID="{C35877B7-347A-43C8-A27E-A0AEE3F4D256}" presName="center2" presStyleLbl="fgShp" presStyleIdx="1" presStyleCnt="2"/>
      <dgm:spPr>
        <a:xfrm rot="10800000">
          <a:off x="4936556" y="2003765"/>
          <a:ext cx="642487" cy="558685"/>
        </a:xfrm>
        <a:prstGeom prst="circularArrow">
          <a:avLst/>
        </a:prstGeom>
        <a:solidFill>
          <a:srgbClr val="5B9BD5">
            <a:tint val="60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endParaRPr lang="en-GB"/>
        </a:p>
      </dgm:t>
    </dgm:pt>
  </dgm:ptLst>
  <dgm:cxnLst>
    <dgm:cxn modelId="{B99233D2-B703-441C-8E93-9F4DB8B3B35F}" type="presOf" srcId="{C35877B7-347A-43C8-A27E-A0AEE3F4D256}" destId="{298171C4-9D4F-476A-AAA2-B9B909001379}" srcOrd="0" destOrd="0" presId="urn:microsoft.com/office/officeart/2005/8/layout/cycle4"/>
    <dgm:cxn modelId="{081CA73C-1054-4FCC-BE72-DA5C9D32608C}" type="presOf" srcId="{12DEC006-E3C4-4EF0-9F64-B2A81A4D1D8B}" destId="{78B2BAB4-9DAF-4B65-8CB9-3463A03FC297}" srcOrd="1" destOrd="3" presId="urn:microsoft.com/office/officeart/2005/8/layout/cycle4"/>
    <dgm:cxn modelId="{30D852E2-7673-400F-B76E-3ACCE3481990}" type="presOf" srcId="{975910D7-35EA-4995-93D8-7207E7FE2D73}" destId="{C1C3AA37-D7B7-49D9-924C-A6914ED2C0E2}" srcOrd="0" destOrd="1" presId="urn:microsoft.com/office/officeart/2005/8/layout/cycle4"/>
    <dgm:cxn modelId="{0D706EE3-9AC1-4487-8223-4F19603BFD74}" type="presOf" srcId="{F97EAB03-6FB1-43D1-AB0B-037219F901BF}" destId="{72995227-E5E0-456D-99AD-13EE3CD4F5A9}" srcOrd="1" destOrd="4" presId="urn:microsoft.com/office/officeart/2005/8/layout/cycle4"/>
    <dgm:cxn modelId="{8C77C7A9-1EFB-4281-929C-1098AE1B5C78}" type="presOf" srcId="{94E8AF6A-8905-4445-BA69-1B7E571AD203}" destId="{87226487-7B53-4F32-BD53-B50D44F127A2}" srcOrd="1" destOrd="0" presId="urn:microsoft.com/office/officeart/2005/8/layout/cycle4"/>
    <dgm:cxn modelId="{394842BF-4D82-43CF-B6C3-1D837C6BC153}" srcId="{C35877B7-347A-43C8-A27E-A0AEE3F4D256}" destId="{FFD91787-E587-4FE7-B15B-C0EA3CA6151D}" srcOrd="2" destOrd="0" parTransId="{AD1CA040-870D-4D1C-B4F8-81E1C118DCD3}" sibTransId="{EDA059FE-1018-4CD0-9812-23F1EEA96526}"/>
    <dgm:cxn modelId="{E635CD90-B224-425E-9811-C42AA9C07B1B}" type="presOf" srcId="{6D6796A4-7205-4D49-B7E0-79D6BB12670E}" destId="{2D4D03EC-1225-4245-B0E3-D80D6BE6D0D1}" srcOrd="0" destOrd="1" presId="urn:microsoft.com/office/officeart/2005/8/layout/cycle4"/>
    <dgm:cxn modelId="{12BE9278-D8C6-41CE-AFDE-55860BBBC72F}" type="presOf" srcId="{DC0CE671-032F-41DB-AA53-423E55B1BD51}" destId="{8132753C-9CB6-4217-8174-995A4AA283DC}" srcOrd="0" destOrd="2" presId="urn:microsoft.com/office/officeart/2005/8/layout/cycle4"/>
    <dgm:cxn modelId="{3AA4FB0C-DE30-4539-8384-87F0C38C71EF}" srcId="{0F038BFB-4D24-474C-883A-24BDBC8D5728}" destId="{F97D1E77-7F91-43AB-AF60-ECADF0073440}" srcOrd="1" destOrd="0" parTransId="{7E3BD72B-F987-4D49-8192-3DD4A91B4944}" sibTransId="{1338C996-2C4C-4C02-95A5-0C521CFF4067}"/>
    <dgm:cxn modelId="{9B6D738F-EEC5-4C93-BC8F-509493158A84}" type="presOf" srcId="{F97D1E77-7F91-43AB-AF60-ECADF0073440}" destId="{D0865DE4-3F7A-4EE4-B7C1-8FD45566FEFB}" srcOrd="0" destOrd="1" presId="urn:microsoft.com/office/officeart/2005/8/layout/cycle4"/>
    <dgm:cxn modelId="{7B5FC728-B57C-4A1C-BC92-AD488EA2B099}" type="presOf" srcId="{F295354A-8C43-4AA5-B31B-01ECA2CFB639}" destId="{A47E09E9-204C-403D-8110-46FFE3389CE7}" srcOrd="0" destOrd="0" presId="urn:microsoft.com/office/officeart/2005/8/layout/cycle4"/>
    <dgm:cxn modelId="{F620543C-ED17-4B09-A092-AE183B60AC3C}" srcId="{0F038BFB-4D24-474C-883A-24BDBC8D5728}" destId="{F57EE90C-C1D0-4156-8AE1-440331D9F36B}" srcOrd="2" destOrd="0" parTransId="{00BEDF3A-1690-40C5-B2BD-9E11F10AA3D9}" sibTransId="{FB63F664-E9D7-4D6D-B7B6-266400060DA6}"/>
    <dgm:cxn modelId="{C66133B3-8C98-4A88-9A4A-CA5474062235}" srcId="{0F038BFB-4D24-474C-883A-24BDBC8D5728}" destId="{F97EAB03-6FB1-43D1-AB0B-037219F901BF}" srcOrd="4" destOrd="0" parTransId="{78FFE789-8AC6-4472-9AA4-4215582855B7}" sibTransId="{48FD245B-05E0-4792-B470-EB2E46EAB4FD}"/>
    <dgm:cxn modelId="{69C39D4A-0242-499C-B399-0098B8918CA5}" srcId="{0F038BFB-4D24-474C-883A-24BDBC8D5728}" destId="{8E4A88BE-E677-4607-9CA1-8A967F414E56}" srcOrd="3" destOrd="0" parTransId="{7D2BA838-3A1E-40AE-B376-7908529C2567}" sibTransId="{6E2E8048-D23E-41B0-B65E-B6A37E965FEA}"/>
    <dgm:cxn modelId="{15F2B27C-54A2-414D-9389-67111A0371DD}" srcId="{C35877B7-347A-43C8-A27E-A0AEE3F4D256}" destId="{0F038BFB-4D24-474C-883A-24BDBC8D5728}" srcOrd="1" destOrd="0" parTransId="{52AF9153-EBCB-4C14-BD0D-255D7C858970}" sibTransId="{C1579C73-5AE0-47FA-B92B-4D6D96D66920}"/>
    <dgm:cxn modelId="{68B26B02-BB9B-44FF-9077-CA547C4D6910}" type="presOf" srcId="{0F038BFB-4D24-474C-883A-24BDBC8D5728}" destId="{E2692A8C-77B4-4C8A-BA23-6ACDC0819F56}" srcOrd="0" destOrd="0" presId="urn:microsoft.com/office/officeart/2005/8/layout/cycle4"/>
    <dgm:cxn modelId="{378333D5-28F7-4D78-A4EE-29CD9F0862C8}" srcId="{FFD91787-E587-4FE7-B15B-C0EA3CA6151D}" destId="{BAB6B276-16CB-4A95-971A-1065D1DAFC3A}" srcOrd="0" destOrd="0" parTransId="{7D4E2C67-5772-4AFF-8331-96E02C8F1418}" sibTransId="{BF599426-FA33-4118-BC12-961A476E981D}"/>
    <dgm:cxn modelId="{C5F2116C-347C-4168-9F80-FA599AEAF444}" type="presOf" srcId="{CB9E342F-D8DB-4D1D-8AFA-86A01026DD45}" destId="{00E29E21-7332-417A-8655-80AC1641D624}" srcOrd="1" destOrd="0" presId="urn:microsoft.com/office/officeart/2005/8/layout/cycle4"/>
    <dgm:cxn modelId="{F2D911B5-2E30-4419-B499-4747FE002E24}" type="presOf" srcId="{40F72A64-44FD-4F75-B90E-F22B73216786}" destId="{2D4D03EC-1225-4245-B0E3-D80D6BE6D0D1}" srcOrd="0" destOrd="2" presId="urn:microsoft.com/office/officeart/2005/8/layout/cycle4"/>
    <dgm:cxn modelId="{BF45F577-8C2E-41B4-A21E-5F98D21A5501}" type="presOf" srcId="{F97D1E77-7F91-43AB-AF60-ECADF0073440}" destId="{72995227-E5E0-456D-99AD-13EE3CD4F5A9}" srcOrd="1" destOrd="1" presId="urn:microsoft.com/office/officeart/2005/8/layout/cycle4"/>
    <dgm:cxn modelId="{6A57AC68-961A-4DD0-8A34-FCF98D20E4A5}" srcId="{460C05A8-E965-461E-B197-DAA4C1629252}" destId="{DC0CE671-032F-41DB-AA53-423E55B1BD51}" srcOrd="2" destOrd="0" parTransId="{8BB9D4F0-6345-46CE-AEF9-D52053DC2D8D}" sibTransId="{16D7B046-1DA2-46ED-9E7F-E057B1F08681}"/>
    <dgm:cxn modelId="{9072E708-6A55-46ED-892A-6425EBFD9F14}" srcId="{C35877B7-347A-43C8-A27E-A0AEE3F4D256}" destId="{F295354A-8C43-4AA5-B31B-01ECA2CFB639}" srcOrd="3" destOrd="0" parTransId="{C3BA6CBC-AFA0-4245-AF6C-ED388D05FFD1}" sibTransId="{E352AC21-FDDC-495B-839A-9E9BB50E8E0C}"/>
    <dgm:cxn modelId="{04133047-C1D2-4BD3-8FEC-357DFC960526}" type="presOf" srcId="{43AB7B84-8544-405D-8191-C1EC75390150}" destId="{C1C3AA37-D7B7-49D9-924C-A6914ED2C0E2}" srcOrd="0" destOrd="2" presId="urn:microsoft.com/office/officeart/2005/8/layout/cycle4"/>
    <dgm:cxn modelId="{71EF8615-7EF8-4B66-B72A-1324EF60B8A4}" srcId="{FFD91787-E587-4FE7-B15B-C0EA3CA6151D}" destId="{BF51331B-FDAC-46C9-8550-68C7CFF05971}" srcOrd="4" destOrd="0" parTransId="{2133ADE7-844D-493F-BFFD-4ACDF5455692}" sibTransId="{0EE2002E-757E-48C7-9069-DE1501D89DB7}"/>
    <dgm:cxn modelId="{B4152185-71F9-42EA-93C7-B4A0B9A3A6F7}" type="presOf" srcId="{BAB6B276-16CB-4A95-971A-1065D1DAFC3A}" destId="{78B2BAB4-9DAF-4B65-8CB9-3463A03FC297}" srcOrd="1" destOrd="0" presId="urn:microsoft.com/office/officeart/2005/8/layout/cycle4"/>
    <dgm:cxn modelId="{3703CEA0-ED5B-4F97-A684-1523FF3B9920}" srcId="{0F038BFB-4D24-474C-883A-24BDBC8D5728}" destId="{F7650E43-C669-4A21-BFE0-C855C4CE6B78}" srcOrd="0" destOrd="0" parTransId="{70D542C0-D841-4739-BBA5-7E96107189EA}" sibTransId="{9375547E-1D51-4427-B3E0-333A1096111F}"/>
    <dgm:cxn modelId="{DD406843-910D-4868-B328-2B97272BC1E7}" srcId="{F295354A-8C43-4AA5-B31B-01ECA2CFB639}" destId="{CB9E342F-D8DB-4D1D-8AFA-86A01026DD45}" srcOrd="0" destOrd="0" parTransId="{0D8AF3E2-E2C5-4373-8816-D96E95D8185F}" sibTransId="{7F6FAFBD-5E79-4FCF-9F03-B00E27687F10}"/>
    <dgm:cxn modelId="{2CC64507-B8D9-4C42-9E63-ED9FE6EA86D7}" type="presOf" srcId="{F57EE90C-C1D0-4156-8AE1-440331D9F36B}" destId="{72995227-E5E0-456D-99AD-13EE3CD4F5A9}" srcOrd="1" destOrd="2" presId="urn:microsoft.com/office/officeart/2005/8/layout/cycle4"/>
    <dgm:cxn modelId="{488B6045-A51F-4D9E-95E0-1EACA3D6238D}" type="presOf" srcId="{DC0CE671-032F-41DB-AA53-423E55B1BD51}" destId="{87226487-7B53-4F32-BD53-B50D44F127A2}" srcOrd="1" destOrd="2" presId="urn:microsoft.com/office/officeart/2005/8/layout/cycle4"/>
    <dgm:cxn modelId="{A131C9AD-EF7D-4762-BCC1-65F143FE4FA7}" srcId="{F295354A-8C43-4AA5-B31B-01ECA2CFB639}" destId="{40F72A64-44FD-4F75-B90E-F22B73216786}" srcOrd="2" destOrd="0" parTransId="{6D5B10EC-8AD4-47D4-BDF5-CD496BF665C1}" sibTransId="{57BF9D64-DB84-4E65-9502-FCE452B587AA}"/>
    <dgm:cxn modelId="{A36D9144-29D8-4354-8378-62F92079FDCD}" type="presOf" srcId="{8E4A88BE-E677-4607-9CA1-8A967F414E56}" destId="{72995227-E5E0-456D-99AD-13EE3CD4F5A9}" srcOrd="1" destOrd="3" presId="urn:microsoft.com/office/officeart/2005/8/layout/cycle4"/>
    <dgm:cxn modelId="{C568D4C2-0DF4-4A28-BBD3-363EA52BD6D4}" srcId="{C35877B7-347A-43C8-A27E-A0AEE3F4D256}" destId="{460C05A8-E965-461E-B197-DAA4C1629252}" srcOrd="0" destOrd="0" parTransId="{988CEFB9-38A3-4DD1-8309-35F2BEAB9711}" sibTransId="{EA2B78A8-357A-46C9-BB6C-E25CA1B1E813}"/>
    <dgm:cxn modelId="{22DE3F6C-10E4-4B54-A4D3-1A154A28AEFF}" type="presOf" srcId="{460C05A8-E965-461E-B197-DAA4C1629252}" destId="{DCAE6DD3-7FFB-4CAB-9637-8ABD9B637FDD}" srcOrd="0" destOrd="0" presId="urn:microsoft.com/office/officeart/2005/8/layout/cycle4"/>
    <dgm:cxn modelId="{DFED78B0-FD76-4328-9F29-B19DB8889EBE}" type="presOf" srcId="{F7650E43-C669-4A21-BFE0-C855C4CE6B78}" destId="{72995227-E5E0-456D-99AD-13EE3CD4F5A9}" srcOrd="1" destOrd="0" presId="urn:microsoft.com/office/officeart/2005/8/layout/cycle4"/>
    <dgm:cxn modelId="{E540F295-D6F1-4F7E-8370-8DA35EAB0F25}" type="presOf" srcId="{EBC29EDB-BC4A-4FD3-9B68-098B287DACFF}" destId="{2D4D03EC-1225-4245-B0E3-D80D6BE6D0D1}" srcOrd="0" destOrd="3" presId="urn:microsoft.com/office/officeart/2005/8/layout/cycle4"/>
    <dgm:cxn modelId="{1602A84A-76FA-4E4D-975D-64151B0DB219}" type="presOf" srcId="{94E8AF6A-8905-4445-BA69-1B7E571AD203}" destId="{8132753C-9CB6-4217-8174-995A4AA283DC}" srcOrd="0" destOrd="0" presId="urn:microsoft.com/office/officeart/2005/8/layout/cycle4"/>
    <dgm:cxn modelId="{AC5645DC-E28D-442B-84F1-90D734822219}" srcId="{FFD91787-E587-4FE7-B15B-C0EA3CA6151D}" destId="{43AB7B84-8544-405D-8191-C1EC75390150}" srcOrd="2" destOrd="0" parTransId="{50CC1F73-7AF0-4A27-912E-2E1107CE6B2D}" sibTransId="{9FB4A4AD-921E-4E7C-9156-D74FAB4F70F8}"/>
    <dgm:cxn modelId="{6544AE54-6B71-4A01-80F2-594B06C72177}" type="presOf" srcId="{FFD91787-E587-4FE7-B15B-C0EA3CA6151D}" destId="{4053C232-895F-48FA-A25C-45411CD0EC48}" srcOrd="0" destOrd="0" presId="urn:microsoft.com/office/officeart/2005/8/layout/cycle4"/>
    <dgm:cxn modelId="{54390AA2-72E3-4EBF-82C9-68E1A7BD58F9}" type="presOf" srcId="{40F72A64-44FD-4F75-B90E-F22B73216786}" destId="{00E29E21-7332-417A-8655-80AC1641D624}" srcOrd="1" destOrd="2" presId="urn:microsoft.com/office/officeart/2005/8/layout/cycle4"/>
    <dgm:cxn modelId="{0C88D9A1-1878-45A4-8026-25961DA1BC25}" type="presOf" srcId="{F7650E43-C669-4A21-BFE0-C855C4CE6B78}" destId="{D0865DE4-3F7A-4EE4-B7C1-8FD45566FEFB}" srcOrd="0" destOrd="0" presId="urn:microsoft.com/office/officeart/2005/8/layout/cycle4"/>
    <dgm:cxn modelId="{A9F27B23-0780-4BFC-96FD-FF5436BFB2E2}" srcId="{FFD91787-E587-4FE7-B15B-C0EA3CA6151D}" destId="{12DEC006-E3C4-4EF0-9F64-B2A81A4D1D8B}" srcOrd="3" destOrd="0" parTransId="{DB608485-52B8-49FB-9E02-D21DE39504FD}" sibTransId="{0D55A1A7-66B6-48BB-AA52-8E771BB921C7}"/>
    <dgm:cxn modelId="{A3C64025-5C10-4D73-9359-9CB7E375AEE1}" srcId="{460C05A8-E965-461E-B197-DAA4C1629252}" destId="{94E8AF6A-8905-4445-BA69-1B7E571AD203}" srcOrd="0" destOrd="0" parTransId="{767B355E-9A98-4058-A1C1-D2BB241AB140}" sibTransId="{B65DD4B7-F451-4FA5-8528-53E01124BCC6}"/>
    <dgm:cxn modelId="{63308DFB-A76E-48B9-825C-5C70BB164EED}" srcId="{FFD91787-E587-4FE7-B15B-C0EA3CA6151D}" destId="{975910D7-35EA-4995-93D8-7207E7FE2D73}" srcOrd="1" destOrd="0" parTransId="{10A4741C-C3E9-4B2F-B88F-51AD7A6698E7}" sibTransId="{E84D8DA1-01B8-43B3-99AE-79FEC07CAEA7}"/>
    <dgm:cxn modelId="{AB335BCC-1867-427A-B624-F5E35CA16CD5}" type="presOf" srcId="{BF51331B-FDAC-46C9-8550-68C7CFF05971}" destId="{78B2BAB4-9DAF-4B65-8CB9-3463A03FC297}" srcOrd="1" destOrd="4" presId="urn:microsoft.com/office/officeart/2005/8/layout/cycle4"/>
    <dgm:cxn modelId="{CD0874D8-30EF-4AE0-81A0-E383544C728B}" type="presOf" srcId="{43AB7B84-8544-405D-8191-C1EC75390150}" destId="{78B2BAB4-9DAF-4B65-8CB9-3463A03FC297}" srcOrd="1" destOrd="2" presId="urn:microsoft.com/office/officeart/2005/8/layout/cycle4"/>
    <dgm:cxn modelId="{3DEC288F-DF4D-48DA-BB71-AEE230BDA62C}" type="presOf" srcId="{4ED13207-2ADA-471D-B7CB-1878EC15CB95}" destId="{8132753C-9CB6-4217-8174-995A4AA283DC}" srcOrd="0" destOrd="1" presId="urn:microsoft.com/office/officeart/2005/8/layout/cycle4"/>
    <dgm:cxn modelId="{89B66CAF-8B71-4DDF-8D44-57F3ED23A98E}" type="presOf" srcId="{F97EAB03-6FB1-43D1-AB0B-037219F901BF}" destId="{D0865DE4-3F7A-4EE4-B7C1-8FD45566FEFB}" srcOrd="0" destOrd="4" presId="urn:microsoft.com/office/officeart/2005/8/layout/cycle4"/>
    <dgm:cxn modelId="{A945294B-26E2-448B-8F47-F2C3F7630367}" type="presOf" srcId="{EBC29EDB-BC4A-4FD3-9B68-098B287DACFF}" destId="{00E29E21-7332-417A-8655-80AC1641D624}" srcOrd="1" destOrd="3" presId="urn:microsoft.com/office/officeart/2005/8/layout/cycle4"/>
    <dgm:cxn modelId="{380804FC-2349-4868-A349-E155E53FDA7C}" type="presOf" srcId="{6D6796A4-7205-4D49-B7E0-79D6BB12670E}" destId="{00E29E21-7332-417A-8655-80AC1641D624}" srcOrd="1" destOrd="1" presId="urn:microsoft.com/office/officeart/2005/8/layout/cycle4"/>
    <dgm:cxn modelId="{B2D1F421-E117-4F83-8232-F41DF5A1DA87}" type="presOf" srcId="{12DEC006-E3C4-4EF0-9F64-B2A81A4D1D8B}" destId="{C1C3AA37-D7B7-49D9-924C-A6914ED2C0E2}" srcOrd="0" destOrd="3" presId="urn:microsoft.com/office/officeart/2005/8/layout/cycle4"/>
    <dgm:cxn modelId="{EC068DAB-0026-48FD-BD70-F2B4E187E03D}" srcId="{460C05A8-E965-461E-B197-DAA4C1629252}" destId="{4ED13207-2ADA-471D-B7CB-1878EC15CB95}" srcOrd="1" destOrd="0" parTransId="{8C76E6AF-D789-40D9-9BF5-71241E8183DC}" sibTransId="{27584200-2F55-4215-96F9-1C2157156C7E}"/>
    <dgm:cxn modelId="{EF3C59A5-95E4-4BF2-BC9B-C263BDF1A063}" type="presOf" srcId="{BAB6B276-16CB-4A95-971A-1065D1DAFC3A}" destId="{C1C3AA37-D7B7-49D9-924C-A6914ED2C0E2}" srcOrd="0" destOrd="0" presId="urn:microsoft.com/office/officeart/2005/8/layout/cycle4"/>
    <dgm:cxn modelId="{3DDCF40F-D115-452C-9404-E39D6D0FE302}" srcId="{F295354A-8C43-4AA5-B31B-01ECA2CFB639}" destId="{6D6796A4-7205-4D49-B7E0-79D6BB12670E}" srcOrd="1" destOrd="0" parTransId="{542697F0-C86E-4A3E-8558-F2A729FF5AE6}" sibTransId="{97458495-D9A7-4D31-80FB-B4CD644B95F4}"/>
    <dgm:cxn modelId="{431225E1-3F25-4736-AE90-27799DA371EF}" type="presOf" srcId="{4ED13207-2ADA-471D-B7CB-1878EC15CB95}" destId="{87226487-7B53-4F32-BD53-B50D44F127A2}" srcOrd="1" destOrd="1" presId="urn:microsoft.com/office/officeart/2005/8/layout/cycle4"/>
    <dgm:cxn modelId="{16C5B35F-4079-41B6-A56A-F652E5A33F82}" type="presOf" srcId="{8E4A88BE-E677-4607-9CA1-8A967F414E56}" destId="{D0865DE4-3F7A-4EE4-B7C1-8FD45566FEFB}" srcOrd="0" destOrd="3" presId="urn:microsoft.com/office/officeart/2005/8/layout/cycle4"/>
    <dgm:cxn modelId="{F3FCA412-7DB5-464D-B1B3-D0F378A1767A}" type="presOf" srcId="{BF51331B-FDAC-46C9-8550-68C7CFF05971}" destId="{C1C3AA37-D7B7-49D9-924C-A6914ED2C0E2}" srcOrd="0" destOrd="4" presId="urn:microsoft.com/office/officeart/2005/8/layout/cycle4"/>
    <dgm:cxn modelId="{E60911F9-0377-4E27-93B2-867597FA01F9}" type="presOf" srcId="{F57EE90C-C1D0-4156-8AE1-440331D9F36B}" destId="{D0865DE4-3F7A-4EE4-B7C1-8FD45566FEFB}" srcOrd="0" destOrd="2" presId="urn:microsoft.com/office/officeart/2005/8/layout/cycle4"/>
    <dgm:cxn modelId="{4B793B14-39F9-44AD-98C7-F6A76AD5E72F}" srcId="{F295354A-8C43-4AA5-B31B-01ECA2CFB639}" destId="{EBC29EDB-BC4A-4FD3-9B68-098B287DACFF}" srcOrd="3" destOrd="0" parTransId="{4CEA114A-FA34-44FA-B48F-B3A1B31B73EF}" sibTransId="{9B5BD2CA-2D6F-4FA7-96E9-A4D8A6C39CE5}"/>
    <dgm:cxn modelId="{04A4D645-5C6D-4C92-BE0D-70F49E18EB70}" type="presOf" srcId="{975910D7-35EA-4995-93D8-7207E7FE2D73}" destId="{78B2BAB4-9DAF-4B65-8CB9-3463A03FC297}" srcOrd="1" destOrd="1" presId="urn:microsoft.com/office/officeart/2005/8/layout/cycle4"/>
    <dgm:cxn modelId="{B4EBC746-3A16-41B4-AB3E-32030F9EB69F}" type="presOf" srcId="{CB9E342F-D8DB-4D1D-8AFA-86A01026DD45}" destId="{2D4D03EC-1225-4245-B0E3-D80D6BE6D0D1}" srcOrd="0" destOrd="0" presId="urn:microsoft.com/office/officeart/2005/8/layout/cycle4"/>
    <dgm:cxn modelId="{D7758440-1360-4528-A252-B42B70725892}" type="presParOf" srcId="{298171C4-9D4F-476A-AAA2-B9B909001379}" destId="{A36EBA1E-0005-43F5-A546-16263F5FF2AD}" srcOrd="0" destOrd="0" presId="urn:microsoft.com/office/officeart/2005/8/layout/cycle4"/>
    <dgm:cxn modelId="{D2ABFEBD-7748-444C-8B66-FC18E99B5844}" type="presParOf" srcId="{A36EBA1E-0005-43F5-A546-16263F5FF2AD}" destId="{F7764658-9B63-4552-97D7-6B97CF05B340}" srcOrd="0" destOrd="0" presId="urn:microsoft.com/office/officeart/2005/8/layout/cycle4"/>
    <dgm:cxn modelId="{A265003D-E85D-4F74-BB10-A74FB72BB3ED}" type="presParOf" srcId="{F7764658-9B63-4552-97D7-6B97CF05B340}" destId="{8132753C-9CB6-4217-8174-995A4AA283DC}" srcOrd="0" destOrd="0" presId="urn:microsoft.com/office/officeart/2005/8/layout/cycle4"/>
    <dgm:cxn modelId="{5569B740-37EC-433D-8AF7-885C74A835E6}" type="presParOf" srcId="{F7764658-9B63-4552-97D7-6B97CF05B340}" destId="{87226487-7B53-4F32-BD53-B50D44F127A2}" srcOrd="1" destOrd="0" presId="urn:microsoft.com/office/officeart/2005/8/layout/cycle4"/>
    <dgm:cxn modelId="{29CD4478-1FB9-4064-B68B-69F948A4099F}" type="presParOf" srcId="{A36EBA1E-0005-43F5-A546-16263F5FF2AD}" destId="{5C027D49-E0DD-4B00-916A-06F5B42D0D19}" srcOrd="1" destOrd="0" presId="urn:microsoft.com/office/officeart/2005/8/layout/cycle4"/>
    <dgm:cxn modelId="{D78B03DE-5C92-45E2-8A28-0E30FAACB94A}" type="presParOf" srcId="{5C027D49-E0DD-4B00-916A-06F5B42D0D19}" destId="{D0865DE4-3F7A-4EE4-B7C1-8FD45566FEFB}" srcOrd="0" destOrd="0" presId="urn:microsoft.com/office/officeart/2005/8/layout/cycle4"/>
    <dgm:cxn modelId="{B0BB0374-A4A6-47BE-AB63-1F109340B7E0}" type="presParOf" srcId="{5C027D49-E0DD-4B00-916A-06F5B42D0D19}" destId="{72995227-E5E0-456D-99AD-13EE3CD4F5A9}" srcOrd="1" destOrd="0" presId="urn:microsoft.com/office/officeart/2005/8/layout/cycle4"/>
    <dgm:cxn modelId="{603949A7-00BC-454E-8EA6-9810A09BE562}" type="presParOf" srcId="{A36EBA1E-0005-43F5-A546-16263F5FF2AD}" destId="{AD5A5258-34FF-4A35-8E75-0AE075C86510}" srcOrd="2" destOrd="0" presId="urn:microsoft.com/office/officeart/2005/8/layout/cycle4"/>
    <dgm:cxn modelId="{785B2B6B-B566-4764-B5E6-B5A277CB9359}" type="presParOf" srcId="{AD5A5258-34FF-4A35-8E75-0AE075C86510}" destId="{C1C3AA37-D7B7-49D9-924C-A6914ED2C0E2}" srcOrd="0" destOrd="0" presId="urn:microsoft.com/office/officeart/2005/8/layout/cycle4"/>
    <dgm:cxn modelId="{CC65C77B-4FEB-407C-93EA-FB2E3310A347}" type="presParOf" srcId="{AD5A5258-34FF-4A35-8E75-0AE075C86510}" destId="{78B2BAB4-9DAF-4B65-8CB9-3463A03FC297}" srcOrd="1" destOrd="0" presId="urn:microsoft.com/office/officeart/2005/8/layout/cycle4"/>
    <dgm:cxn modelId="{3808C316-F998-431B-A724-17B0FB7A17E4}" type="presParOf" srcId="{A36EBA1E-0005-43F5-A546-16263F5FF2AD}" destId="{5D6BC1BB-584A-4FA5-A4B1-545DA418C540}" srcOrd="3" destOrd="0" presId="urn:microsoft.com/office/officeart/2005/8/layout/cycle4"/>
    <dgm:cxn modelId="{3E906806-2CD0-424B-99C8-4EA9C8F92AA8}" type="presParOf" srcId="{5D6BC1BB-584A-4FA5-A4B1-545DA418C540}" destId="{2D4D03EC-1225-4245-B0E3-D80D6BE6D0D1}" srcOrd="0" destOrd="0" presId="urn:microsoft.com/office/officeart/2005/8/layout/cycle4"/>
    <dgm:cxn modelId="{6EACDA66-3990-4285-AE3D-1F81147DD862}" type="presParOf" srcId="{5D6BC1BB-584A-4FA5-A4B1-545DA418C540}" destId="{00E29E21-7332-417A-8655-80AC1641D624}" srcOrd="1" destOrd="0" presId="urn:microsoft.com/office/officeart/2005/8/layout/cycle4"/>
    <dgm:cxn modelId="{4F965A1B-9B05-4FE3-99A2-33A868FE7A9F}" type="presParOf" srcId="{A36EBA1E-0005-43F5-A546-16263F5FF2AD}" destId="{6EB48D39-A267-4F99-8D5B-66125B7D4DB4}" srcOrd="4" destOrd="0" presId="urn:microsoft.com/office/officeart/2005/8/layout/cycle4"/>
    <dgm:cxn modelId="{6692A748-B56B-43B0-8707-9C147DE2888A}" type="presParOf" srcId="{298171C4-9D4F-476A-AAA2-B9B909001379}" destId="{09A99FB3-7DEF-41DC-9D11-C79A992A2D12}" srcOrd="1" destOrd="0" presId="urn:microsoft.com/office/officeart/2005/8/layout/cycle4"/>
    <dgm:cxn modelId="{AB1A0EBE-8F31-489F-94C5-3BAF82B79070}" type="presParOf" srcId="{09A99FB3-7DEF-41DC-9D11-C79A992A2D12}" destId="{DCAE6DD3-7FFB-4CAB-9637-8ABD9B637FDD}" srcOrd="0" destOrd="0" presId="urn:microsoft.com/office/officeart/2005/8/layout/cycle4"/>
    <dgm:cxn modelId="{14F14C52-09AD-4412-8204-7AE80FBCBF43}" type="presParOf" srcId="{09A99FB3-7DEF-41DC-9D11-C79A992A2D12}" destId="{E2692A8C-77B4-4C8A-BA23-6ACDC0819F56}" srcOrd="1" destOrd="0" presId="urn:microsoft.com/office/officeart/2005/8/layout/cycle4"/>
    <dgm:cxn modelId="{54945475-AC1A-43AD-B94E-6D44DF295169}" type="presParOf" srcId="{09A99FB3-7DEF-41DC-9D11-C79A992A2D12}" destId="{4053C232-895F-48FA-A25C-45411CD0EC48}" srcOrd="2" destOrd="0" presId="urn:microsoft.com/office/officeart/2005/8/layout/cycle4"/>
    <dgm:cxn modelId="{691AA6A9-2236-4377-BD36-C542938A1A97}" type="presParOf" srcId="{09A99FB3-7DEF-41DC-9D11-C79A992A2D12}" destId="{A47E09E9-204C-403D-8110-46FFE3389CE7}" srcOrd="3" destOrd="0" presId="urn:microsoft.com/office/officeart/2005/8/layout/cycle4"/>
    <dgm:cxn modelId="{1C2E31BD-DF3E-4032-BC8A-88D694B7E71D}" type="presParOf" srcId="{09A99FB3-7DEF-41DC-9D11-C79A992A2D12}" destId="{D6E18A83-3F5E-4F57-B60C-34EF93085334}" srcOrd="4" destOrd="0" presId="urn:microsoft.com/office/officeart/2005/8/layout/cycle4"/>
    <dgm:cxn modelId="{BBA49043-8813-42E9-A9C8-87B9398FA6B2}" type="presParOf" srcId="{298171C4-9D4F-476A-AAA2-B9B909001379}" destId="{711BC5FC-8902-4202-899A-41E6929EA331}" srcOrd="2" destOrd="0" presId="urn:microsoft.com/office/officeart/2005/8/layout/cycle4"/>
    <dgm:cxn modelId="{12F30671-BE42-411A-9345-F6FC6F2BC07C}" type="presParOf" srcId="{298171C4-9D4F-476A-AAA2-B9B909001379}" destId="{3EBF6F14-9D98-4ABF-830F-9ECEDB8DFEE4}"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216AAC-4613-4808-8B90-09A62AD9FBD0}"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GB"/>
        </a:p>
      </dgm:t>
    </dgm:pt>
    <dgm:pt modelId="{5A4EEBEB-747C-4C6B-B2ED-EC8B5F9230C9}">
      <dgm:prSet custT="1"/>
      <dgm:spPr>
        <a:solidFill>
          <a:srgbClr val="002060"/>
        </a:solidFill>
      </dgm:spPr>
      <dgm:t>
        <a:bodyPr/>
        <a:lstStyle/>
        <a:p>
          <a:pPr rtl="0"/>
          <a:r>
            <a:rPr lang="en-GB" sz="1600" b="1" dirty="0" smtClean="0">
              <a:solidFill>
                <a:schemeClr val="accent1">
                  <a:lumMod val="40000"/>
                  <a:lumOff val="60000"/>
                </a:schemeClr>
              </a:solidFill>
            </a:rPr>
            <a:t>PROBLEMATIC DRUG USE </a:t>
          </a:r>
          <a:r>
            <a:rPr lang="en-GB" sz="1500" b="1" dirty="0" smtClean="0">
              <a:solidFill>
                <a:schemeClr val="accent1">
                  <a:lumMod val="40000"/>
                  <a:lumOff val="60000"/>
                </a:schemeClr>
              </a:solidFill>
            </a:rPr>
            <a:t>to </a:t>
          </a:r>
          <a:r>
            <a:rPr lang="en-GB" sz="2400" dirty="0" smtClean="0"/>
            <a:t>safe use or abstinence</a:t>
          </a:r>
          <a:endParaRPr lang="en-GB" sz="2400" dirty="0"/>
        </a:p>
      </dgm:t>
    </dgm:pt>
    <dgm:pt modelId="{FBD7D105-C780-47F4-B2BD-8B82C6FAB7DB}" type="parTrans" cxnId="{16ACAE93-0162-4106-A045-99BFF88F8583}">
      <dgm:prSet/>
      <dgm:spPr/>
      <dgm:t>
        <a:bodyPr/>
        <a:lstStyle/>
        <a:p>
          <a:endParaRPr lang="en-GB"/>
        </a:p>
      </dgm:t>
    </dgm:pt>
    <dgm:pt modelId="{2A4D7F01-ACD9-4669-A29B-50663E37853A}" type="sibTrans" cxnId="{16ACAE93-0162-4106-A045-99BFF88F8583}">
      <dgm:prSet/>
      <dgm:spPr/>
      <dgm:t>
        <a:bodyPr/>
        <a:lstStyle/>
        <a:p>
          <a:endParaRPr lang="en-GB"/>
        </a:p>
      </dgm:t>
    </dgm:pt>
    <dgm:pt modelId="{38075BF0-9C0E-4CBC-829A-E7ECE10DC073}">
      <dgm:prSet custT="1"/>
      <dgm:spPr>
        <a:solidFill>
          <a:srgbClr val="002060"/>
        </a:solidFill>
      </dgm:spPr>
      <dgm:t>
        <a:bodyPr/>
        <a:lstStyle/>
        <a:p>
          <a:pPr rtl="0"/>
          <a:r>
            <a:rPr lang="en-GB" sz="1800" b="1" dirty="0" smtClean="0">
              <a:solidFill>
                <a:schemeClr val="accent1">
                  <a:lumMod val="40000"/>
                  <a:lumOff val="60000"/>
                </a:schemeClr>
              </a:solidFill>
            </a:rPr>
            <a:t>BINGE DRINKING </a:t>
          </a:r>
          <a:r>
            <a:rPr lang="en-GB" sz="1500" b="1" dirty="0" smtClean="0">
              <a:solidFill>
                <a:schemeClr val="accent1">
                  <a:lumMod val="40000"/>
                  <a:lumOff val="60000"/>
                </a:schemeClr>
              </a:solidFill>
            </a:rPr>
            <a:t>to </a:t>
          </a:r>
        </a:p>
        <a:p>
          <a:pPr rtl="0"/>
          <a:r>
            <a:rPr lang="en-GB" sz="2400" dirty="0" smtClean="0"/>
            <a:t>sensible drinking or sobriety</a:t>
          </a:r>
          <a:endParaRPr lang="en-GB" sz="2400" dirty="0"/>
        </a:p>
      </dgm:t>
    </dgm:pt>
    <dgm:pt modelId="{093EB623-B583-49AF-91E3-806608E0A70D}" type="parTrans" cxnId="{AB2B24FA-EAD1-4081-9994-DECB796C1E2A}">
      <dgm:prSet/>
      <dgm:spPr/>
      <dgm:t>
        <a:bodyPr/>
        <a:lstStyle/>
        <a:p>
          <a:endParaRPr lang="en-GB"/>
        </a:p>
      </dgm:t>
    </dgm:pt>
    <dgm:pt modelId="{1D7E9686-ED1D-4242-BA8B-7BD6CEFB23C5}" type="sibTrans" cxnId="{AB2B24FA-EAD1-4081-9994-DECB796C1E2A}">
      <dgm:prSet/>
      <dgm:spPr/>
      <dgm:t>
        <a:bodyPr/>
        <a:lstStyle/>
        <a:p>
          <a:endParaRPr lang="en-GB"/>
        </a:p>
      </dgm:t>
    </dgm:pt>
    <dgm:pt modelId="{C992DFEA-09D7-4B9E-BC37-0B1646149908}">
      <dgm:prSet custT="1"/>
      <dgm:spPr>
        <a:solidFill>
          <a:srgbClr val="002060"/>
        </a:solidFill>
        <a:ln w="76200">
          <a:solidFill>
            <a:schemeClr val="bg1"/>
          </a:solidFill>
        </a:ln>
      </dgm:spPr>
      <dgm:t>
        <a:bodyPr/>
        <a:lstStyle/>
        <a:p>
          <a:pPr rtl="0"/>
          <a:r>
            <a:rPr lang="en-GB" sz="1800" b="1" dirty="0" smtClean="0">
              <a:solidFill>
                <a:schemeClr val="accent1">
                  <a:lumMod val="40000"/>
                  <a:lumOff val="60000"/>
                </a:schemeClr>
              </a:solidFill>
            </a:rPr>
            <a:t>IMPULSIVITY</a:t>
          </a:r>
          <a:r>
            <a:rPr lang="en-GB" sz="1700" dirty="0" smtClean="0"/>
            <a:t> to </a:t>
          </a:r>
        </a:p>
        <a:p>
          <a:pPr rtl="0"/>
          <a:r>
            <a:rPr lang="en-GB" sz="1700" dirty="0" smtClean="0"/>
            <a:t>thinking of consequences, taking other people’s perspectives, and </a:t>
          </a:r>
          <a:r>
            <a:rPr lang="en-GB" sz="2400" b="0" dirty="0" smtClean="0"/>
            <a:t>managing strong emotions</a:t>
          </a:r>
          <a:endParaRPr lang="en-GB" sz="2400" b="0" dirty="0"/>
        </a:p>
      </dgm:t>
    </dgm:pt>
    <dgm:pt modelId="{3C5DD0C7-5C5A-409E-9663-4ECF1314B1C5}" type="parTrans" cxnId="{020AC51D-162B-435C-95EF-97BA10EB8828}">
      <dgm:prSet/>
      <dgm:spPr/>
      <dgm:t>
        <a:bodyPr/>
        <a:lstStyle/>
        <a:p>
          <a:endParaRPr lang="en-GB"/>
        </a:p>
      </dgm:t>
    </dgm:pt>
    <dgm:pt modelId="{A4091A63-E689-47DA-B10F-B1D6EB1B0DA6}" type="sibTrans" cxnId="{020AC51D-162B-435C-95EF-97BA10EB8828}">
      <dgm:prSet/>
      <dgm:spPr/>
      <dgm:t>
        <a:bodyPr/>
        <a:lstStyle/>
        <a:p>
          <a:endParaRPr lang="en-GB"/>
        </a:p>
      </dgm:t>
    </dgm:pt>
    <dgm:pt modelId="{F7AFFC4B-077F-4BF1-83C4-3AD2AB3E7972}">
      <dgm:prSet custT="1"/>
      <dgm:spPr>
        <a:solidFill>
          <a:srgbClr val="002060"/>
        </a:solidFill>
        <a:ln w="76200">
          <a:solidFill>
            <a:schemeClr val="bg1"/>
          </a:solidFill>
        </a:ln>
      </dgm:spPr>
      <dgm:t>
        <a:bodyPr/>
        <a:lstStyle/>
        <a:p>
          <a:pPr rtl="0"/>
          <a:r>
            <a:rPr lang="en-GB" sz="1800" b="1" dirty="0" smtClean="0">
              <a:solidFill>
                <a:schemeClr val="accent1">
                  <a:lumMod val="40000"/>
                  <a:lumOff val="60000"/>
                </a:schemeClr>
              </a:solidFill>
            </a:rPr>
            <a:t>ATTITUDES THAT SUPPORT CRIME </a:t>
          </a:r>
          <a:r>
            <a:rPr lang="en-GB" sz="1600" dirty="0" smtClean="0"/>
            <a:t>to </a:t>
          </a:r>
        </a:p>
        <a:p>
          <a:pPr rtl="0"/>
          <a:r>
            <a:rPr lang="en-GB" sz="1600" dirty="0" smtClean="0"/>
            <a:t>an </a:t>
          </a:r>
          <a:r>
            <a:rPr lang="en-GB" sz="2400" dirty="0" smtClean="0"/>
            <a:t>non-criminal identity </a:t>
          </a:r>
          <a:r>
            <a:rPr lang="en-GB" sz="1600" dirty="0" smtClean="0"/>
            <a:t>that cares for others and feels optimistic about a life without crime.</a:t>
          </a:r>
          <a:endParaRPr lang="en-GB" sz="1600" dirty="0"/>
        </a:p>
      </dgm:t>
    </dgm:pt>
    <dgm:pt modelId="{D836C7F7-C02D-4DA6-8E1D-A2B72AFB79F6}" type="parTrans" cxnId="{61165082-88C3-4051-959C-F45DAB9453AE}">
      <dgm:prSet/>
      <dgm:spPr/>
      <dgm:t>
        <a:bodyPr/>
        <a:lstStyle/>
        <a:p>
          <a:endParaRPr lang="en-GB"/>
        </a:p>
      </dgm:t>
    </dgm:pt>
    <dgm:pt modelId="{659C62BB-D562-4637-B894-BB5B981D3211}" type="sibTrans" cxnId="{61165082-88C3-4051-959C-F45DAB9453AE}">
      <dgm:prSet/>
      <dgm:spPr/>
      <dgm:t>
        <a:bodyPr/>
        <a:lstStyle/>
        <a:p>
          <a:endParaRPr lang="en-GB"/>
        </a:p>
      </dgm:t>
    </dgm:pt>
    <dgm:pt modelId="{1924D4A9-4F57-4542-9009-93C1994D6FF3}">
      <dgm:prSet custT="1"/>
      <dgm:spPr>
        <a:solidFill>
          <a:srgbClr val="002060"/>
        </a:solidFill>
      </dgm:spPr>
      <dgm:t>
        <a:bodyPr/>
        <a:lstStyle/>
        <a:p>
          <a:pPr rtl="0"/>
          <a:r>
            <a:rPr lang="en-GB" sz="1800" b="1" dirty="0" smtClean="0">
              <a:solidFill>
                <a:schemeClr val="accent1">
                  <a:lumMod val="40000"/>
                  <a:lumOff val="60000"/>
                </a:schemeClr>
              </a:solidFill>
            </a:rPr>
            <a:t>CRIMINAL SOCIAL NETWORKS </a:t>
          </a:r>
          <a:r>
            <a:rPr lang="en-GB" sz="1500" dirty="0" smtClean="0"/>
            <a:t>to having </a:t>
          </a:r>
          <a:r>
            <a:rPr lang="en-GB" sz="2400" dirty="0" smtClean="0"/>
            <a:t>friends and social groups </a:t>
          </a:r>
          <a:r>
            <a:rPr lang="en-GB" sz="1500" dirty="0" smtClean="0"/>
            <a:t>who aren’t involved in crime</a:t>
          </a:r>
          <a:endParaRPr lang="en-GB" sz="1500" dirty="0"/>
        </a:p>
      </dgm:t>
    </dgm:pt>
    <dgm:pt modelId="{628726B5-1BDB-4091-95E6-81A9CF8FFDE4}" type="parTrans" cxnId="{1D2CA7DA-AB9E-4246-A5D2-4E95F3224227}">
      <dgm:prSet/>
      <dgm:spPr/>
      <dgm:t>
        <a:bodyPr/>
        <a:lstStyle/>
        <a:p>
          <a:endParaRPr lang="en-GB"/>
        </a:p>
      </dgm:t>
    </dgm:pt>
    <dgm:pt modelId="{F3EB094B-4190-47FF-9696-AB451A6058AE}" type="sibTrans" cxnId="{1D2CA7DA-AB9E-4246-A5D2-4E95F3224227}">
      <dgm:prSet/>
      <dgm:spPr/>
      <dgm:t>
        <a:bodyPr/>
        <a:lstStyle/>
        <a:p>
          <a:endParaRPr lang="en-GB"/>
        </a:p>
      </dgm:t>
    </dgm:pt>
    <dgm:pt modelId="{D871CA54-DB58-49D8-9DF2-6B22E4C0842A}">
      <dgm:prSet custT="1"/>
      <dgm:spPr>
        <a:solidFill>
          <a:srgbClr val="002060"/>
        </a:solidFill>
      </dgm:spPr>
      <dgm:t>
        <a:bodyPr/>
        <a:lstStyle/>
        <a:p>
          <a:pPr rtl="0"/>
          <a:r>
            <a:rPr lang="en-GB" sz="1800" b="1" dirty="0" smtClean="0">
              <a:solidFill>
                <a:schemeClr val="accent1">
                  <a:lumMod val="40000"/>
                  <a:lumOff val="60000"/>
                </a:schemeClr>
              </a:solidFill>
            </a:rPr>
            <a:t>POOR FAMILY RELATIONSHIPS </a:t>
          </a:r>
          <a:r>
            <a:rPr lang="en-GB" sz="1700" dirty="0" smtClean="0"/>
            <a:t>to mutually warm, caring and </a:t>
          </a:r>
          <a:r>
            <a:rPr lang="en-GB" sz="2400" dirty="0" smtClean="0"/>
            <a:t>supportive family relationships</a:t>
          </a:r>
          <a:endParaRPr lang="en-GB" sz="2400" dirty="0"/>
        </a:p>
      </dgm:t>
    </dgm:pt>
    <dgm:pt modelId="{943B2FC0-82A0-4E66-A625-3A6441C440AC}" type="parTrans" cxnId="{2EBA1413-823B-4C21-B775-DA40468429C5}">
      <dgm:prSet/>
      <dgm:spPr/>
      <dgm:t>
        <a:bodyPr/>
        <a:lstStyle/>
        <a:p>
          <a:endParaRPr lang="en-GB"/>
        </a:p>
      </dgm:t>
    </dgm:pt>
    <dgm:pt modelId="{C032AD16-A1D5-4990-A3DF-7AE340E88C51}" type="sibTrans" cxnId="{2EBA1413-823B-4C21-B775-DA40468429C5}">
      <dgm:prSet/>
      <dgm:spPr/>
      <dgm:t>
        <a:bodyPr/>
        <a:lstStyle/>
        <a:p>
          <a:endParaRPr lang="en-GB"/>
        </a:p>
      </dgm:t>
    </dgm:pt>
    <dgm:pt modelId="{FC4BC92F-94A3-46E3-927C-E7BD699611A3}">
      <dgm:prSet custT="1"/>
      <dgm:spPr>
        <a:solidFill>
          <a:srgbClr val="002060"/>
        </a:solidFill>
      </dgm:spPr>
      <dgm:t>
        <a:bodyPr/>
        <a:lstStyle/>
        <a:p>
          <a:pPr rtl="0"/>
          <a:r>
            <a:rPr lang="en-GB" sz="1800" b="1" dirty="0" smtClean="0">
              <a:solidFill>
                <a:schemeClr val="accent1">
                  <a:lumMod val="40000"/>
                  <a:lumOff val="60000"/>
                </a:schemeClr>
              </a:solidFill>
            </a:rPr>
            <a:t>LACK OF WORK </a:t>
          </a:r>
          <a:r>
            <a:rPr lang="en-GB" sz="1700" dirty="0" smtClean="0"/>
            <a:t>to </a:t>
          </a:r>
        </a:p>
        <a:p>
          <a:pPr rtl="0"/>
          <a:r>
            <a:rPr lang="en-GB" sz="1700" dirty="0" smtClean="0"/>
            <a:t>increased employability and achieving </a:t>
          </a:r>
          <a:r>
            <a:rPr lang="en-GB" sz="2400" dirty="0" smtClean="0"/>
            <a:t>satisfying employment</a:t>
          </a:r>
          <a:endParaRPr lang="en-GB" sz="2400" dirty="0"/>
        </a:p>
      </dgm:t>
    </dgm:pt>
    <dgm:pt modelId="{32849009-626D-414A-A996-C9005CFAD3A3}" type="parTrans" cxnId="{10A79E08-4D48-4E67-A9C5-F7C1D93E64A2}">
      <dgm:prSet/>
      <dgm:spPr/>
      <dgm:t>
        <a:bodyPr/>
        <a:lstStyle/>
        <a:p>
          <a:endParaRPr lang="en-GB"/>
        </a:p>
      </dgm:t>
    </dgm:pt>
    <dgm:pt modelId="{0302F7B8-0709-4695-9927-1BCF81F7AC1F}" type="sibTrans" cxnId="{10A79E08-4D48-4E67-A9C5-F7C1D93E64A2}">
      <dgm:prSet/>
      <dgm:spPr/>
      <dgm:t>
        <a:bodyPr/>
        <a:lstStyle/>
        <a:p>
          <a:endParaRPr lang="en-GB"/>
        </a:p>
      </dgm:t>
    </dgm:pt>
    <dgm:pt modelId="{5166312D-F457-4B30-BDEA-8423E520794A}">
      <dgm:prSet custT="1"/>
      <dgm:spPr>
        <a:solidFill>
          <a:srgbClr val="002060"/>
        </a:solidFill>
      </dgm:spPr>
      <dgm:t>
        <a:bodyPr/>
        <a:lstStyle/>
        <a:p>
          <a:pPr rtl="0"/>
          <a:r>
            <a:rPr lang="en-GB" sz="1800" b="1" dirty="0" smtClean="0">
              <a:solidFill>
                <a:schemeClr val="accent1">
                  <a:lumMod val="40000"/>
                  <a:lumOff val="60000"/>
                </a:schemeClr>
              </a:solidFill>
            </a:rPr>
            <a:t>POOR USE OF LEISURE TIME </a:t>
          </a:r>
          <a:r>
            <a:rPr lang="en-GB" sz="1700" dirty="0" smtClean="0"/>
            <a:t>to finding satisfaction in </a:t>
          </a:r>
          <a:r>
            <a:rPr lang="en-GB" sz="2400" b="0" dirty="0" smtClean="0"/>
            <a:t>leisure </a:t>
          </a:r>
          <a:r>
            <a:rPr lang="en-GB" sz="2400" dirty="0" smtClean="0"/>
            <a:t>activities</a:t>
          </a:r>
          <a:r>
            <a:rPr lang="en-GB" sz="1700" dirty="0" smtClean="0"/>
            <a:t> that </a:t>
          </a:r>
          <a:r>
            <a:rPr lang="en-GB" sz="2400" dirty="0" smtClean="0"/>
            <a:t>don’t involve crime</a:t>
          </a:r>
          <a:endParaRPr lang="en-GB" sz="2400" dirty="0"/>
        </a:p>
      </dgm:t>
    </dgm:pt>
    <dgm:pt modelId="{2CFC12D1-6CD8-46C1-ADB6-0F7191E7EB61}" type="parTrans" cxnId="{39B929FE-3CE4-4C34-BFBD-52C244FB22BC}">
      <dgm:prSet/>
      <dgm:spPr/>
      <dgm:t>
        <a:bodyPr/>
        <a:lstStyle/>
        <a:p>
          <a:endParaRPr lang="en-GB"/>
        </a:p>
      </dgm:t>
    </dgm:pt>
    <dgm:pt modelId="{F4B42B4C-48F9-4DB1-855F-1F21395C9A29}" type="sibTrans" cxnId="{39B929FE-3CE4-4C34-BFBD-52C244FB22BC}">
      <dgm:prSet/>
      <dgm:spPr/>
      <dgm:t>
        <a:bodyPr/>
        <a:lstStyle/>
        <a:p>
          <a:endParaRPr lang="en-GB"/>
        </a:p>
      </dgm:t>
    </dgm:pt>
    <dgm:pt modelId="{974D38EB-7E77-445D-8448-293829028CF3}">
      <dgm:prSet custT="1"/>
      <dgm:spPr>
        <a:solidFill>
          <a:srgbClr val="002060"/>
        </a:solidFill>
      </dgm:spPr>
      <dgm:t>
        <a:bodyPr/>
        <a:lstStyle/>
        <a:p>
          <a:pPr rtl="0"/>
          <a:r>
            <a:rPr lang="en-GB" sz="1800" b="1" dirty="0" smtClean="0">
              <a:solidFill>
                <a:schemeClr val="accent1">
                  <a:lumMod val="40000"/>
                  <a:lumOff val="60000"/>
                </a:schemeClr>
              </a:solidFill>
            </a:rPr>
            <a:t>HOMELESSLESS</a:t>
          </a:r>
          <a:r>
            <a:rPr lang="en-GB" sz="1500" dirty="0" smtClean="0"/>
            <a:t> to having and keeping </a:t>
          </a:r>
          <a:r>
            <a:rPr lang="en-GB" sz="2400" dirty="0" smtClean="0"/>
            <a:t>suitable accommodation</a:t>
          </a:r>
          <a:endParaRPr lang="en-GB" sz="2400" dirty="0"/>
        </a:p>
      </dgm:t>
    </dgm:pt>
    <dgm:pt modelId="{D9C3CEEE-9AF1-4EF6-916B-5E88601C314F}" type="parTrans" cxnId="{ED1B994B-6363-4D3F-945F-6243D6365160}">
      <dgm:prSet/>
      <dgm:spPr/>
      <dgm:t>
        <a:bodyPr/>
        <a:lstStyle/>
        <a:p>
          <a:endParaRPr lang="en-GB"/>
        </a:p>
      </dgm:t>
    </dgm:pt>
    <dgm:pt modelId="{A5687436-495A-45C8-8597-DBB20291D71E}" type="sibTrans" cxnId="{ED1B994B-6363-4D3F-945F-6243D6365160}">
      <dgm:prSet/>
      <dgm:spPr/>
      <dgm:t>
        <a:bodyPr/>
        <a:lstStyle/>
        <a:p>
          <a:endParaRPr lang="en-GB"/>
        </a:p>
      </dgm:t>
    </dgm:pt>
    <dgm:pt modelId="{C6C9ED62-52AA-4C57-91D7-235AFCC9C66A}">
      <dgm:prSet custT="1"/>
      <dgm:spPr>
        <a:solidFill>
          <a:srgbClr val="002060"/>
        </a:solidFill>
      </dgm:spPr>
      <dgm:t>
        <a:bodyPr/>
        <a:lstStyle/>
        <a:p>
          <a:pPr rtl="0"/>
          <a:r>
            <a:rPr lang="en-GB" sz="1800" b="1" dirty="0" smtClean="0">
              <a:solidFill>
                <a:schemeClr val="accent1">
                  <a:lumMod val="40000"/>
                  <a:lumOff val="60000"/>
                </a:schemeClr>
              </a:solidFill>
            </a:rPr>
            <a:t>DEBT</a:t>
          </a:r>
          <a:r>
            <a:rPr lang="en-GB" sz="1500" dirty="0" smtClean="0"/>
            <a:t> to </a:t>
          </a:r>
        </a:p>
        <a:p>
          <a:pPr rtl="0"/>
          <a:r>
            <a:rPr lang="en-GB" sz="2400" dirty="0" smtClean="0"/>
            <a:t>money management skills</a:t>
          </a:r>
          <a:endParaRPr lang="en-GB" sz="2400" dirty="0"/>
        </a:p>
      </dgm:t>
    </dgm:pt>
    <dgm:pt modelId="{C3C85215-F5D1-4C8C-9220-EDC16A0E4605}" type="parTrans" cxnId="{C32B9532-0F95-47BD-B61D-9BF417E395BE}">
      <dgm:prSet/>
      <dgm:spPr/>
      <dgm:t>
        <a:bodyPr/>
        <a:lstStyle/>
        <a:p>
          <a:endParaRPr lang="en-GB"/>
        </a:p>
      </dgm:t>
    </dgm:pt>
    <dgm:pt modelId="{153620CF-4700-49EC-A323-71E99ADD8BFC}" type="sibTrans" cxnId="{C32B9532-0F95-47BD-B61D-9BF417E395BE}">
      <dgm:prSet/>
      <dgm:spPr/>
      <dgm:t>
        <a:bodyPr/>
        <a:lstStyle/>
        <a:p>
          <a:endParaRPr lang="en-GB"/>
        </a:p>
      </dgm:t>
    </dgm:pt>
    <dgm:pt modelId="{0F74A80B-A615-4F75-99C2-FB5A3F16002D}" type="pres">
      <dgm:prSet presAssocID="{AC216AAC-4613-4808-8B90-09A62AD9FBD0}" presName="diagram" presStyleCnt="0">
        <dgm:presLayoutVars>
          <dgm:dir/>
          <dgm:resizeHandles val="exact"/>
        </dgm:presLayoutVars>
      </dgm:prSet>
      <dgm:spPr/>
      <dgm:t>
        <a:bodyPr/>
        <a:lstStyle/>
        <a:p>
          <a:endParaRPr lang="en-GB"/>
        </a:p>
      </dgm:t>
    </dgm:pt>
    <dgm:pt modelId="{671F02F0-4C41-4669-8D93-96270E812FDF}" type="pres">
      <dgm:prSet presAssocID="{5A4EEBEB-747C-4C6B-B2ED-EC8B5F9230C9}" presName="node" presStyleLbl="node1" presStyleIdx="0" presStyleCnt="10" custLinFactNeighborX="19038" custLinFactNeighborY="50008">
        <dgm:presLayoutVars>
          <dgm:bulletEnabled val="1"/>
        </dgm:presLayoutVars>
      </dgm:prSet>
      <dgm:spPr/>
      <dgm:t>
        <a:bodyPr/>
        <a:lstStyle/>
        <a:p>
          <a:endParaRPr lang="en-GB"/>
        </a:p>
      </dgm:t>
    </dgm:pt>
    <dgm:pt modelId="{2D83B05F-2484-41A4-A297-86E8A491042E}" type="pres">
      <dgm:prSet presAssocID="{2A4D7F01-ACD9-4669-A29B-50663E37853A}" presName="sibTrans" presStyleCnt="0"/>
      <dgm:spPr/>
      <dgm:t>
        <a:bodyPr/>
        <a:lstStyle/>
        <a:p>
          <a:endParaRPr lang="en-GB"/>
        </a:p>
      </dgm:t>
    </dgm:pt>
    <dgm:pt modelId="{F2108059-2F10-4BA4-91D4-90E4C18CC393}" type="pres">
      <dgm:prSet presAssocID="{38075BF0-9C0E-4CBC-829A-E7ECE10DC073}" presName="node" presStyleLbl="node1" presStyleIdx="1" presStyleCnt="10" custLinFactNeighborX="12366" custLinFactNeighborY="48835">
        <dgm:presLayoutVars>
          <dgm:bulletEnabled val="1"/>
        </dgm:presLayoutVars>
      </dgm:prSet>
      <dgm:spPr/>
      <dgm:t>
        <a:bodyPr/>
        <a:lstStyle/>
        <a:p>
          <a:endParaRPr lang="en-GB"/>
        </a:p>
      </dgm:t>
    </dgm:pt>
    <dgm:pt modelId="{BC21646D-F0CD-413C-B9B8-40B6E9588C9D}" type="pres">
      <dgm:prSet presAssocID="{1D7E9686-ED1D-4242-BA8B-7BD6CEFB23C5}" presName="sibTrans" presStyleCnt="0"/>
      <dgm:spPr/>
      <dgm:t>
        <a:bodyPr/>
        <a:lstStyle/>
        <a:p>
          <a:endParaRPr lang="en-GB"/>
        </a:p>
      </dgm:t>
    </dgm:pt>
    <dgm:pt modelId="{C09ED571-F0B0-4C1A-9499-3C44C9249DF5}" type="pres">
      <dgm:prSet presAssocID="{C992DFEA-09D7-4B9E-BC37-0B1646149908}" presName="node" presStyleLbl="node1" presStyleIdx="2" presStyleCnt="10" custScaleX="102379" custScaleY="118504" custLinFactX="-18322" custLinFactNeighborX="-100000" custLinFactNeighborY="-71668">
        <dgm:presLayoutVars>
          <dgm:bulletEnabled val="1"/>
        </dgm:presLayoutVars>
      </dgm:prSet>
      <dgm:spPr/>
      <dgm:t>
        <a:bodyPr/>
        <a:lstStyle/>
        <a:p>
          <a:endParaRPr lang="en-GB"/>
        </a:p>
      </dgm:t>
    </dgm:pt>
    <dgm:pt modelId="{6137CEC1-9FFA-4248-86CA-79AE8279F13C}" type="pres">
      <dgm:prSet presAssocID="{A4091A63-E689-47DA-B10F-B1D6EB1B0DA6}" presName="sibTrans" presStyleCnt="0"/>
      <dgm:spPr/>
      <dgm:t>
        <a:bodyPr/>
        <a:lstStyle/>
        <a:p>
          <a:endParaRPr lang="en-GB"/>
        </a:p>
      </dgm:t>
    </dgm:pt>
    <dgm:pt modelId="{D9B9D656-E2CD-4C69-9247-4C6D31FD06D9}" type="pres">
      <dgm:prSet presAssocID="{F7AFFC4B-077F-4BF1-83C4-3AD2AB3E7972}" presName="node" presStyleLbl="node1" presStyleIdx="3" presStyleCnt="10" custScaleY="115984" custLinFactNeighborX="-96809" custLinFactNeighborY="-71668">
        <dgm:presLayoutVars>
          <dgm:bulletEnabled val="1"/>
        </dgm:presLayoutVars>
      </dgm:prSet>
      <dgm:spPr/>
      <dgm:t>
        <a:bodyPr/>
        <a:lstStyle/>
        <a:p>
          <a:endParaRPr lang="en-GB"/>
        </a:p>
      </dgm:t>
    </dgm:pt>
    <dgm:pt modelId="{E5DCDDEA-6853-4689-A5A2-AFB60B65570F}" type="pres">
      <dgm:prSet presAssocID="{659C62BB-D562-4637-B894-BB5B981D3211}" presName="sibTrans" presStyleCnt="0"/>
      <dgm:spPr/>
      <dgm:t>
        <a:bodyPr/>
        <a:lstStyle/>
        <a:p>
          <a:endParaRPr lang="en-GB"/>
        </a:p>
      </dgm:t>
    </dgm:pt>
    <dgm:pt modelId="{C42D8B2D-9E21-4105-8C0C-C23BAF1A3B72}" type="pres">
      <dgm:prSet presAssocID="{1924D4A9-4F57-4542-9009-93C1994D6FF3}" presName="node" presStyleLbl="node1" presStyleIdx="4" presStyleCnt="10" custLinFactNeighborX="17594" custLinFactNeighborY="31170">
        <dgm:presLayoutVars>
          <dgm:bulletEnabled val="1"/>
        </dgm:presLayoutVars>
      </dgm:prSet>
      <dgm:spPr/>
      <dgm:t>
        <a:bodyPr/>
        <a:lstStyle/>
        <a:p>
          <a:endParaRPr lang="en-GB"/>
        </a:p>
      </dgm:t>
    </dgm:pt>
    <dgm:pt modelId="{D348D36D-DC63-4C49-840B-223F4D145049}" type="pres">
      <dgm:prSet presAssocID="{F3EB094B-4190-47FF-9696-AB451A6058AE}" presName="sibTrans" presStyleCnt="0"/>
      <dgm:spPr/>
      <dgm:t>
        <a:bodyPr/>
        <a:lstStyle/>
        <a:p>
          <a:endParaRPr lang="en-GB"/>
        </a:p>
      </dgm:t>
    </dgm:pt>
    <dgm:pt modelId="{6A604B2F-7A0C-4755-81DA-313045B5C97F}" type="pres">
      <dgm:prSet presAssocID="{D871CA54-DB58-49D8-9DF2-6B22E4C0842A}" presName="node" presStyleLbl="node1" presStyleIdx="5" presStyleCnt="10" custLinFactNeighborX="10990" custLinFactNeighborY="31171">
        <dgm:presLayoutVars>
          <dgm:bulletEnabled val="1"/>
        </dgm:presLayoutVars>
      </dgm:prSet>
      <dgm:spPr/>
      <dgm:t>
        <a:bodyPr/>
        <a:lstStyle/>
        <a:p>
          <a:endParaRPr lang="en-GB"/>
        </a:p>
      </dgm:t>
    </dgm:pt>
    <dgm:pt modelId="{703C0225-C823-4ED5-9A28-F0C2A7D348FF}" type="pres">
      <dgm:prSet presAssocID="{C032AD16-A1D5-4990-A3DF-7AE340E88C51}" presName="sibTrans" presStyleCnt="0"/>
      <dgm:spPr/>
      <dgm:t>
        <a:bodyPr/>
        <a:lstStyle/>
        <a:p>
          <a:endParaRPr lang="en-GB"/>
        </a:p>
      </dgm:t>
    </dgm:pt>
    <dgm:pt modelId="{42F1E494-A785-4804-9F32-5976095E1B86}" type="pres">
      <dgm:prSet presAssocID="{FC4BC92F-94A3-46E3-927C-E7BD699611A3}" presName="node" presStyleLbl="node1" presStyleIdx="6" presStyleCnt="10" custLinFactNeighborX="4924" custLinFactNeighborY="31170">
        <dgm:presLayoutVars>
          <dgm:bulletEnabled val="1"/>
        </dgm:presLayoutVars>
      </dgm:prSet>
      <dgm:spPr/>
      <dgm:t>
        <a:bodyPr/>
        <a:lstStyle/>
        <a:p>
          <a:endParaRPr lang="en-GB"/>
        </a:p>
      </dgm:t>
    </dgm:pt>
    <dgm:pt modelId="{97BB19AC-E695-4D38-909D-91D7C16CBD54}" type="pres">
      <dgm:prSet presAssocID="{0302F7B8-0709-4695-9927-1BCF81F7AC1F}" presName="sibTrans" presStyleCnt="0"/>
      <dgm:spPr/>
      <dgm:t>
        <a:bodyPr/>
        <a:lstStyle/>
        <a:p>
          <a:endParaRPr lang="en-GB"/>
        </a:p>
      </dgm:t>
    </dgm:pt>
    <dgm:pt modelId="{73AB46B8-CC80-45FE-A96D-DE0914B41F8F}" type="pres">
      <dgm:prSet presAssocID="{5166312D-F457-4B30-BDEA-8423E520794A}" presName="node" presStyleLbl="node1" presStyleIdx="7" presStyleCnt="10" custLinFactNeighborX="-752" custLinFactNeighborY="31170">
        <dgm:presLayoutVars>
          <dgm:bulletEnabled val="1"/>
        </dgm:presLayoutVars>
      </dgm:prSet>
      <dgm:spPr/>
      <dgm:t>
        <a:bodyPr/>
        <a:lstStyle/>
        <a:p>
          <a:endParaRPr lang="en-GB"/>
        </a:p>
      </dgm:t>
    </dgm:pt>
    <dgm:pt modelId="{A4373AA0-74E3-465F-8150-D66D7E55A6C9}" type="pres">
      <dgm:prSet presAssocID="{F4B42B4C-48F9-4DB1-855F-1F21395C9A29}" presName="sibTrans" presStyleCnt="0"/>
      <dgm:spPr/>
      <dgm:t>
        <a:bodyPr/>
        <a:lstStyle/>
        <a:p>
          <a:endParaRPr lang="en-GB"/>
        </a:p>
      </dgm:t>
    </dgm:pt>
    <dgm:pt modelId="{4C6182C6-A2EE-4210-8285-28F5E4C94A5A}" type="pres">
      <dgm:prSet presAssocID="{974D38EB-7E77-445D-8448-293829028CF3}" presName="node" presStyleLbl="node1" presStyleIdx="8" presStyleCnt="10" custLinFactX="100000" custLinFactY="-93022" custLinFactNeighborX="119838" custLinFactNeighborY="-100000">
        <dgm:presLayoutVars>
          <dgm:bulletEnabled val="1"/>
        </dgm:presLayoutVars>
      </dgm:prSet>
      <dgm:spPr/>
      <dgm:t>
        <a:bodyPr/>
        <a:lstStyle/>
        <a:p>
          <a:endParaRPr lang="en-GB"/>
        </a:p>
      </dgm:t>
    </dgm:pt>
    <dgm:pt modelId="{74401062-BA30-4890-91F6-F7A761780742}" type="pres">
      <dgm:prSet presAssocID="{A5687436-495A-45C8-8597-DBB20291D71E}" presName="sibTrans" presStyleCnt="0"/>
      <dgm:spPr/>
      <dgm:t>
        <a:bodyPr/>
        <a:lstStyle/>
        <a:p>
          <a:endParaRPr lang="en-GB"/>
        </a:p>
      </dgm:t>
    </dgm:pt>
    <dgm:pt modelId="{92E90B0D-4943-47D3-959E-EB3A06BBF18D}" type="pres">
      <dgm:prSet presAssocID="{C6C9ED62-52AA-4C57-91D7-235AFCC9C66A}" presName="node" presStyleLbl="node1" presStyleIdx="9" presStyleCnt="10" custLinFactY="-94785" custLinFactNeighborX="4924" custLinFactNeighborY="-100000">
        <dgm:presLayoutVars>
          <dgm:bulletEnabled val="1"/>
        </dgm:presLayoutVars>
      </dgm:prSet>
      <dgm:spPr/>
      <dgm:t>
        <a:bodyPr/>
        <a:lstStyle/>
        <a:p>
          <a:endParaRPr lang="en-GB"/>
        </a:p>
      </dgm:t>
    </dgm:pt>
  </dgm:ptLst>
  <dgm:cxnLst>
    <dgm:cxn modelId="{C32B9532-0F95-47BD-B61D-9BF417E395BE}" srcId="{AC216AAC-4613-4808-8B90-09A62AD9FBD0}" destId="{C6C9ED62-52AA-4C57-91D7-235AFCC9C66A}" srcOrd="9" destOrd="0" parTransId="{C3C85215-F5D1-4C8C-9220-EDC16A0E4605}" sibTransId="{153620CF-4700-49EC-A323-71E99ADD8BFC}"/>
    <dgm:cxn modelId="{C84A6873-78C5-4413-86F5-4AEDC6FD9F83}" type="presOf" srcId="{F7AFFC4B-077F-4BF1-83C4-3AD2AB3E7972}" destId="{D9B9D656-E2CD-4C69-9247-4C6D31FD06D9}" srcOrd="0" destOrd="0" presId="urn:microsoft.com/office/officeart/2005/8/layout/default"/>
    <dgm:cxn modelId="{04975A51-B09F-4EDC-B1A6-8AC49C91CADC}" type="presOf" srcId="{5166312D-F457-4B30-BDEA-8423E520794A}" destId="{73AB46B8-CC80-45FE-A96D-DE0914B41F8F}" srcOrd="0" destOrd="0" presId="urn:microsoft.com/office/officeart/2005/8/layout/default"/>
    <dgm:cxn modelId="{61165082-88C3-4051-959C-F45DAB9453AE}" srcId="{AC216AAC-4613-4808-8B90-09A62AD9FBD0}" destId="{F7AFFC4B-077F-4BF1-83C4-3AD2AB3E7972}" srcOrd="3" destOrd="0" parTransId="{D836C7F7-C02D-4DA6-8E1D-A2B72AFB79F6}" sibTransId="{659C62BB-D562-4637-B894-BB5B981D3211}"/>
    <dgm:cxn modelId="{ED1B994B-6363-4D3F-945F-6243D6365160}" srcId="{AC216AAC-4613-4808-8B90-09A62AD9FBD0}" destId="{974D38EB-7E77-445D-8448-293829028CF3}" srcOrd="8" destOrd="0" parTransId="{D9C3CEEE-9AF1-4EF6-916B-5E88601C314F}" sibTransId="{A5687436-495A-45C8-8597-DBB20291D71E}"/>
    <dgm:cxn modelId="{62498C6E-8AB3-4B88-92F0-E06458C6A222}" type="presOf" srcId="{FC4BC92F-94A3-46E3-927C-E7BD699611A3}" destId="{42F1E494-A785-4804-9F32-5976095E1B86}" srcOrd="0" destOrd="0" presId="urn:microsoft.com/office/officeart/2005/8/layout/default"/>
    <dgm:cxn modelId="{2440BE1C-9B03-412B-9351-865428E520CE}" type="presOf" srcId="{C6C9ED62-52AA-4C57-91D7-235AFCC9C66A}" destId="{92E90B0D-4943-47D3-959E-EB3A06BBF18D}" srcOrd="0" destOrd="0" presId="urn:microsoft.com/office/officeart/2005/8/layout/default"/>
    <dgm:cxn modelId="{4C1F0A0D-6E9E-4838-B83F-40F32701D2C5}" type="presOf" srcId="{974D38EB-7E77-445D-8448-293829028CF3}" destId="{4C6182C6-A2EE-4210-8285-28F5E4C94A5A}" srcOrd="0" destOrd="0" presId="urn:microsoft.com/office/officeart/2005/8/layout/default"/>
    <dgm:cxn modelId="{16ACAE93-0162-4106-A045-99BFF88F8583}" srcId="{AC216AAC-4613-4808-8B90-09A62AD9FBD0}" destId="{5A4EEBEB-747C-4C6B-B2ED-EC8B5F9230C9}" srcOrd="0" destOrd="0" parTransId="{FBD7D105-C780-47F4-B2BD-8B82C6FAB7DB}" sibTransId="{2A4D7F01-ACD9-4669-A29B-50663E37853A}"/>
    <dgm:cxn modelId="{0270AFF1-1BF0-4585-B408-1E4D06EE5453}" type="presOf" srcId="{1924D4A9-4F57-4542-9009-93C1994D6FF3}" destId="{C42D8B2D-9E21-4105-8C0C-C23BAF1A3B72}" srcOrd="0" destOrd="0" presId="urn:microsoft.com/office/officeart/2005/8/layout/default"/>
    <dgm:cxn modelId="{1D2CA7DA-AB9E-4246-A5D2-4E95F3224227}" srcId="{AC216AAC-4613-4808-8B90-09A62AD9FBD0}" destId="{1924D4A9-4F57-4542-9009-93C1994D6FF3}" srcOrd="4" destOrd="0" parTransId="{628726B5-1BDB-4091-95E6-81A9CF8FFDE4}" sibTransId="{F3EB094B-4190-47FF-9696-AB451A6058AE}"/>
    <dgm:cxn modelId="{8BAD9B02-B7E7-4FE7-AF7B-AC74B0328661}" type="presOf" srcId="{AC216AAC-4613-4808-8B90-09A62AD9FBD0}" destId="{0F74A80B-A615-4F75-99C2-FB5A3F16002D}" srcOrd="0" destOrd="0" presId="urn:microsoft.com/office/officeart/2005/8/layout/default"/>
    <dgm:cxn modelId="{020AC51D-162B-435C-95EF-97BA10EB8828}" srcId="{AC216AAC-4613-4808-8B90-09A62AD9FBD0}" destId="{C992DFEA-09D7-4B9E-BC37-0B1646149908}" srcOrd="2" destOrd="0" parTransId="{3C5DD0C7-5C5A-409E-9663-4ECF1314B1C5}" sibTransId="{A4091A63-E689-47DA-B10F-B1D6EB1B0DA6}"/>
    <dgm:cxn modelId="{39B929FE-3CE4-4C34-BFBD-52C244FB22BC}" srcId="{AC216AAC-4613-4808-8B90-09A62AD9FBD0}" destId="{5166312D-F457-4B30-BDEA-8423E520794A}" srcOrd="7" destOrd="0" parTransId="{2CFC12D1-6CD8-46C1-ADB6-0F7191E7EB61}" sibTransId="{F4B42B4C-48F9-4DB1-855F-1F21395C9A29}"/>
    <dgm:cxn modelId="{2EBA1413-823B-4C21-B775-DA40468429C5}" srcId="{AC216AAC-4613-4808-8B90-09A62AD9FBD0}" destId="{D871CA54-DB58-49D8-9DF2-6B22E4C0842A}" srcOrd="5" destOrd="0" parTransId="{943B2FC0-82A0-4E66-A625-3A6441C440AC}" sibTransId="{C032AD16-A1D5-4990-A3DF-7AE340E88C51}"/>
    <dgm:cxn modelId="{AB2B24FA-EAD1-4081-9994-DECB796C1E2A}" srcId="{AC216AAC-4613-4808-8B90-09A62AD9FBD0}" destId="{38075BF0-9C0E-4CBC-829A-E7ECE10DC073}" srcOrd="1" destOrd="0" parTransId="{093EB623-B583-49AF-91E3-806608E0A70D}" sibTransId="{1D7E9686-ED1D-4242-BA8B-7BD6CEFB23C5}"/>
    <dgm:cxn modelId="{D1DA5AF4-EF2B-4198-8566-41B467FCEB03}" type="presOf" srcId="{38075BF0-9C0E-4CBC-829A-E7ECE10DC073}" destId="{F2108059-2F10-4BA4-91D4-90E4C18CC393}" srcOrd="0" destOrd="0" presId="urn:microsoft.com/office/officeart/2005/8/layout/default"/>
    <dgm:cxn modelId="{C17C8ED6-E339-406A-B7E8-6C3C94B698A1}" type="presOf" srcId="{D871CA54-DB58-49D8-9DF2-6B22E4C0842A}" destId="{6A604B2F-7A0C-4755-81DA-313045B5C97F}" srcOrd="0" destOrd="0" presId="urn:microsoft.com/office/officeart/2005/8/layout/default"/>
    <dgm:cxn modelId="{10A79E08-4D48-4E67-A9C5-F7C1D93E64A2}" srcId="{AC216AAC-4613-4808-8B90-09A62AD9FBD0}" destId="{FC4BC92F-94A3-46E3-927C-E7BD699611A3}" srcOrd="6" destOrd="0" parTransId="{32849009-626D-414A-A996-C9005CFAD3A3}" sibTransId="{0302F7B8-0709-4695-9927-1BCF81F7AC1F}"/>
    <dgm:cxn modelId="{09308620-2DCF-4AF4-9DC6-154FE6B20A17}" type="presOf" srcId="{C992DFEA-09D7-4B9E-BC37-0B1646149908}" destId="{C09ED571-F0B0-4C1A-9499-3C44C9249DF5}" srcOrd="0" destOrd="0" presId="urn:microsoft.com/office/officeart/2005/8/layout/default"/>
    <dgm:cxn modelId="{A6C16E72-6C05-4B6E-B42F-6A244204AB58}" type="presOf" srcId="{5A4EEBEB-747C-4C6B-B2ED-EC8B5F9230C9}" destId="{671F02F0-4C41-4669-8D93-96270E812FDF}" srcOrd="0" destOrd="0" presId="urn:microsoft.com/office/officeart/2005/8/layout/default"/>
    <dgm:cxn modelId="{DD657293-91B9-4493-8661-149DE531819E}" type="presParOf" srcId="{0F74A80B-A615-4F75-99C2-FB5A3F16002D}" destId="{671F02F0-4C41-4669-8D93-96270E812FDF}" srcOrd="0" destOrd="0" presId="urn:microsoft.com/office/officeart/2005/8/layout/default"/>
    <dgm:cxn modelId="{177D55E8-9D05-4CA6-92F6-D69341E67872}" type="presParOf" srcId="{0F74A80B-A615-4F75-99C2-FB5A3F16002D}" destId="{2D83B05F-2484-41A4-A297-86E8A491042E}" srcOrd="1" destOrd="0" presId="urn:microsoft.com/office/officeart/2005/8/layout/default"/>
    <dgm:cxn modelId="{48D98E38-0B7D-4D53-893F-7A5797890BA3}" type="presParOf" srcId="{0F74A80B-A615-4F75-99C2-FB5A3F16002D}" destId="{F2108059-2F10-4BA4-91D4-90E4C18CC393}" srcOrd="2" destOrd="0" presId="urn:microsoft.com/office/officeart/2005/8/layout/default"/>
    <dgm:cxn modelId="{A17CC149-3A02-494B-B70B-1AD7F5C4EA12}" type="presParOf" srcId="{0F74A80B-A615-4F75-99C2-FB5A3F16002D}" destId="{BC21646D-F0CD-413C-B9B8-40B6E9588C9D}" srcOrd="3" destOrd="0" presId="urn:microsoft.com/office/officeart/2005/8/layout/default"/>
    <dgm:cxn modelId="{D4C2FF3E-E467-47C4-9A94-0D26A4D07813}" type="presParOf" srcId="{0F74A80B-A615-4F75-99C2-FB5A3F16002D}" destId="{C09ED571-F0B0-4C1A-9499-3C44C9249DF5}" srcOrd="4" destOrd="0" presId="urn:microsoft.com/office/officeart/2005/8/layout/default"/>
    <dgm:cxn modelId="{3944F379-E320-4A54-98DA-9502DC34B03A}" type="presParOf" srcId="{0F74A80B-A615-4F75-99C2-FB5A3F16002D}" destId="{6137CEC1-9FFA-4248-86CA-79AE8279F13C}" srcOrd="5" destOrd="0" presId="urn:microsoft.com/office/officeart/2005/8/layout/default"/>
    <dgm:cxn modelId="{D9D3BFA4-05A0-4A62-8E2B-531C6BF42B68}" type="presParOf" srcId="{0F74A80B-A615-4F75-99C2-FB5A3F16002D}" destId="{D9B9D656-E2CD-4C69-9247-4C6D31FD06D9}" srcOrd="6" destOrd="0" presId="urn:microsoft.com/office/officeart/2005/8/layout/default"/>
    <dgm:cxn modelId="{04C8C7C8-9AE1-4B4C-A052-32A5123FA9B5}" type="presParOf" srcId="{0F74A80B-A615-4F75-99C2-FB5A3F16002D}" destId="{E5DCDDEA-6853-4689-A5A2-AFB60B65570F}" srcOrd="7" destOrd="0" presId="urn:microsoft.com/office/officeart/2005/8/layout/default"/>
    <dgm:cxn modelId="{F6DCFE36-F4D1-4984-9F7F-E5E67F3D9D42}" type="presParOf" srcId="{0F74A80B-A615-4F75-99C2-FB5A3F16002D}" destId="{C42D8B2D-9E21-4105-8C0C-C23BAF1A3B72}" srcOrd="8" destOrd="0" presId="urn:microsoft.com/office/officeart/2005/8/layout/default"/>
    <dgm:cxn modelId="{6318562D-8BA0-4811-8B2A-59CA1D10981B}" type="presParOf" srcId="{0F74A80B-A615-4F75-99C2-FB5A3F16002D}" destId="{D348D36D-DC63-4C49-840B-223F4D145049}" srcOrd="9" destOrd="0" presId="urn:microsoft.com/office/officeart/2005/8/layout/default"/>
    <dgm:cxn modelId="{526AC775-9968-4EBD-A791-71774BC623B5}" type="presParOf" srcId="{0F74A80B-A615-4F75-99C2-FB5A3F16002D}" destId="{6A604B2F-7A0C-4755-81DA-313045B5C97F}" srcOrd="10" destOrd="0" presId="urn:microsoft.com/office/officeart/2005/8/layout/default"/>
    <dgm:cxn modelId="{25A0BF58-E212-43B2-A30E-1CB966C9B232}" type="presParOf" srcId="{0F74A80B-A615-4F75-99C2-FB5A3F16002D}" destId="{703C0225-C823-4ED5-9A28-F0C2A7D348FF}" srcOrd="11" destOrd="0" presId="urn:microsoft.com/office/officeart/2005/8/layout/default"/>
    <dgm:cxn modelId="{53ED33A7-B695-43EF-B5AF-075434778E45}" type="presParOf" srcId="{0F74A80B-A615-4F75-99C2-FB5A3F16002D}" destId="{42F1E494-A785-4804-9F32-5976095E1B86}" srcOrd="12" destOrd="0" presId="urn:microsoft.com/office/officeart/2005/8/layout/default"/>
    <dgm:cxn modelId="{05B29B46-6366-4A9A-9EC6-B9B74CB3F6A4}" type="presParOf" srcId="{0F74A80B-A615-4F75-99C2-FB5A3F16002D}" destId="{97BB19AC-E695-4D38-909D-91D7C16CBD54}" srcOrd="13" destOrd="0" presId="urn:microsoft.com/office/officeart/2005/8/layout/default"/>
    <dgm:cxn modelId="{CA91ABE9-59F8-4341-95C2-68F87B9A1B96}" type="presParOf" srcId="{0F74A80B-A615-4F75-99C2-FB5A3F16002D}" destId="{73AB46B8-CC80-45FE-A96D-DE0914B41F8F}" srcOrd="14" destOrd="0" presId="urn:microsoft.com/office/officeart/2005/8/layout/default"/>
    <dgm:cxn modelId="{2F773FCF-937D-4205-89C2-6D556946E14B}" type="presParOf" srcId="{0F74A80B-A615-4F75-99C2-FB5A3F16002D}" destId="{A4373AA0-74E3-465F-8150-D66D7E55A6C9}" srcOrd="15" destOrd="0" presId="urn:microsoft.com/office/officeart/2005/8/layout/default"/>
    <dgm:cxn modelId="{495A4CF5-6234-44D0-AF5B-760AA413E166}" type="presParOf" srcId="{0F74A80B-A615-4F75-99C2-FB5A3F16002D}" destId="{4C6182C6-A2EE-4210-8285-28F5E4C94A5A}" srcOrd="16" destOrd="0" presId="urn:microsoft.com/office/officeart/2005/8/layout/default"/>
    <dgm:cxn modelId="{944EB439-7189-498C-ADAF-0F4BA49F9A35}" type="presParOf" srcId="{0F74A80B-A615-4F75-99C2-FB5A3F16002D}" destId="{74401062-BA30-4890-91F6-F7A761780742}" srcOrd="17" destOrd="0" presId="urn:microsoft.com/office/officeart/2005/8/layout/default"/>
    <dgm:cxn modelId="{B028595E-5CCE-4BA6-9870-AC5CF0879A5E}" type="presParOf" srcId="{0F74A80B-A615-4F75-99C2-FB5A3F16002D}" destId="{92E90B0D-4943-47D3-959E-EB3A06BBF18D}" srcOrd="18"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67EE826-02CC-4695-932E-7A7E16E5DBA7}" type="doc">
      <dgm:prSet loTypeId="urn:microsoft.com/office/officeart/2005/8/layout/hierarchy3" loCatId="hierarchy" qsTypeId="urn:microsoft.com/office/officeart/2005/8/quickstyle/simple2" qsCatId="simple" csTypeId="urn:microsoft.com/office/officeart/2005/8/colors/colorful1" csCatId="colorful" phldr="1"/>
      <dgm:spPr/>
      <dgm:t>
        <a:bodyPr/>
        <a:lstStyle/>
        <a:p>
          <a:endParaRPr lang="en-GB"/>
        </a:p>
      </dgm:t>
    </dgm:pt>
    <dgm:pt modelId="{CCED2817-44B7-4E0E-A6FC-20E305300505}">
      <dgm:prSet phldrT="[Text]" custT="1"/>
      <dgm:spPr>
        <a:solidFill>
          <a:srgbClr val="00B050"/>
        </a:solidFill>
      </dgm:spPr>
      <dgm:t>
        <a:bodyPr/>
        <a:lstStyle/>
        <a:p>
          <a:r>
            <a:rPr lang="en-GB" sz="1800" b="1" dirty="0" smtClean="0">
              <a:latin typeface="Calibri Light" panose="020F0302020204030204" pitchFamily="34" charset="0"/>
            </a:rPr>
            <a:t>Relationships</a:t>
          </a:r>
          <a:endParaRPr lang="en-GB" sz="1800" b="1" dirty="0">
            <a:latin typeface="Calibri Light" panose="020F0302020204030204" pitchFamily="34" charset="0"/>
          </a:endParaRPr>
        </a:p>
      </dgm:t>
    </dgm:pt>
    <dgm:pt modelId="{3F949750-0427-4155-9717-05B9564BE90F}" type="parTrans" cxnId="{E25A12C4-D699-4AE1-AD41-2A8769542EDD}">
      <dgm:prSet/>
      <dgm:spPr/>
      <dgm:t>
        <a:bodyPr/>
        <a:lstStyle/>
        <a:p>
          <a:endParaRPr lang="en-GB"/>
        </a:p>
      </dgm:t>
    </dgm:pt>
    <dgm:pt modelId="{84344006-DE28-4D58-92ED-94E5B90543B7}" type="sibTrans" cxnId="{E25A12C4-D699-4AE1-AD41-2A8769542EDD}">
      <dgm:prSet/>
      <dgm:spPr/>
      <dgm:t>
        <a:bodyPr/>
        <a:lstStyle/>
        <a:p>
          <a:endParaRPr lang="en-GB"/>
        </a:p>
      </dgm:t>
    </dgm:pt>
    <dgm:pt modelId="{403EC77C-678A-4055-8E84-1D1FEC3A9774}">
      <dgm:prSet phldrT="[Text]" custT="1"/>
      <dgm:spPr>
        <a:ln>
          <a:solidFill>
            <a:srgbClr val="00B050"/>
          </a:solidFill>
        </a:ln>
      </dgm:spPr>
      <dgm:t>
        <a:bodyPr/>
        <a:lstStyle/>
        <a:p>
          <a:r>
            <a:rPr lang="en-GB" sz="1400" b="1" dirty="0" smtClean="0">
              <a:latin typeface="Calibri Light" panose="020F0302020204030204" pitchFamily="34" charset="0"/>
            </a:rPr>
            <a:t>Staff have coaching/ FMI skills </a:t>
          </a:r>
          <a:endParaRPr lang="en-GB" sz="1400" b="1" dirty="0">
            <a:latin typeface="Calibri Light" panose="020F0302020204030204" pitchFamily="34" charset="0"/>
          </a:endParaRPr>
        </a:p>
      </dgm:t>
    </dgm:pt>
    <dgm:pt modelId="{A6ED33C0-C51B-42E3-AF26-753E5C339906}" type="parTrans" cxnId="{52CADA23-50DA-4212-8792-E79DEBB1B677}">
      <dgm:prSet/>
      <dgm:spPr/>
      <dgm:t>
        <a:bodyPr/>
        <a:lstStyle/>
        <a:p>
          <a:endParaRPr lang="en-GB"/>
        </a:p>
      </dgm:t>
    </dgm:pt>
    <dgm:pt modelId="{D7465CA0-A2C7-4B1C-8EF3-2E5A53BA83C9}" type="sibTrans" cxnId="{52CADA23-50DA-4212-8792-E79DEBB1B677}">
      <dgm:prSet/>
      <dgm:spPr/>
      <dgm:t>
        <a:bodyPr/>
        <a:lstStyle/>
        <a:p>
          <a:endParaRPr lang="en-GB"/>
        </a:p>
      </dgm:t>
    </dgm:pt>
    <dgm:pt modelId="{F9DA501A-B804-4800-8C62-2A1182C2DC57}">
      <dgm:prSet phldrT="[Text]" custT="1"/>
      <dgm:spPr>
        <a:ln>
          <a:solidFill>
            <a:srgbClr val="00B050"/>
          </a:solidFill>
        </a:ln>
      </dgm:spPr>
      <dgm:t>
        <a:bodyPr/>
        <a:lstStyle/>
        <a:p>
          <a:r>
            <a:rPr lang="en-GB" sz="1400" b="1" dirty="0" smtClean="0">
              <a:latin typeface="Calibri Light" panose="020F0302020204030204" pitchFamily="34" charset="0"/>
            </a:rPr>
            <a:t>People are able to take decisions &amp; manage their lives </a:t>
          </a:r>
          <a:endParaRPr lang="en-GB" sz="1400" b="1" dirty="0">
            <a:latin typeface="Calibri Light" panose="020F0302020204030204" pitchFamily="34" charset="0"/>
          </a:endParaRPr>
        </a:p>
      </dgm:t>
    </dgm:pt>
    <dgm:pt modelId="{E72C7414-6697-4473-8D14-E6A306571090}" type="parTrans" cxnId="{FA297111-4B6E-44FC-B4BC-FA24F2526C99}">
      <dgm:prSet/>
      <dgm:spPr/>
      <dgm:t>
        <a:bodyPr/>
        <a:lstStyle/>
        <a:p>
          <a:endParaRPr lang="en-GB"/>
        </a:p>
      </dgm:t>
    </dgm:pt>
    <dgm:pt modelId="{1C50FC57-C750-423A-BC1C-CE6614F0B066}" type="sibTrans" cxnId="{FA297111-4B6E-44FC-B4BC-FA24F2526C99}">
      <dgm:prSet/>
      <dgm:spPr/>
      <dgm:t>
        <a:bodyPr/>
        <a:lstStyle/>
        <a:p>
          <a:endParaRPr lang="en-GB"/>
        </a:p>
      </dgm:t>
    </dgm:pt>
    <dgm:pt modelId="{DA3AA2D1-D148-4314-B77C-E241A270118E}">
      <dgm:prSet phldrT="[Text]" custT="1"/>
      <dgm:spPr>
        <a:solidFill>
          <a:srgbClr val="DD6DDD"/>
        </a:solidFill>
      </dgm:spPr>
      <dgm:t>
        <a:bodyPr/>
        <a:lstStyle/>
        <a:p>
          <a:r>
            <a:rPr lang="en-GB" sz="1800" b="1" dirty="0" smtClean="0">
              <a:latin typeface="Calibri Light" panose="020F0302020204030204" pitchFamily="34" charset="0"/>
            </a:rPr>
            <a:t>Gives</a:t>
          </a:r>
          <a:r>
            <a:rPr lang="en-GB" sz="2000" b="1" dirty="0" smtClean="0">
              <a:latin typeface="Calibri Light" panose="020F0302020204030204" pitchFamily="34" charset="0"/>
            </a:rPr>
            <a:t> Hope</a:t>
          </a:r>
          <a:endParaRPr lang="en-GB" sz="2000" b="1" dirty="0">
            <a:latin typeface="Calibri Light" panose="020F0302020204030204" pitchFamily="34" charset="0"/>
          </a:endParaRPr>
        </a:p>
      </dgm:t>
    </dgm:pt>
    <dgm:pt modelId="{7C744604-B0BD-406A-A7E1-41FC71B74081}" type="parTrans" cxnId="{6A527F45-F51B-40A0-A64A-048C0EED3E61}">
      <dgm:prSet/>
      <dgm:spPr/>
      <dgm:t>
        <a:bodyPr/>
        <a:lstStyle/>
        <a:p>
          <a:endParaRPr lang="en-GB"/>
        </a:p>
      </dgm:t>
    </dgm:pt>
    <dgm:pt modelId="{2D4771FE-93DC-45C8-9578-22B34ADAEA4E}" type="sibTrans" cxnId="{6A527F45-F51B-40A0-A64A-048C0EED3E61}">
      <dgm:prSet/>
      <dgm:spPr/>
      <dgm:t>
        <a:bodyPr/>
        <a:lstStyle/>
        <a:p>
          <a:endParaRPr lang="en-GB"/>
        </a:p>
      </dgm:t>
    </dgm:pt>
    <dgm:pt modelId="{38F546E6-A4B5-4CBF-88BE-6D02DDD507D8}">
      <dgm:prSet phldrT="[Text]" custT="1"/>
      <dgm:spPr>
        <a:ln>
          <a:solidFill>
            <a:schemeClr val="accent1">
              <a:lumMod val="60000"/>
              <a:lumOff val="40000"/>
            </a:schemeClr>
          </a:solidFill>
        </a:ln>
      </dgm:spPr>
      <dgm:t>
        <a:bodyPr/>
        <a:lstStyle/>
        <a:p>
          <a:r>
            <a:rPr lang="en-GB" sz="1400" b="1" dirty="0" smtClean="0">
              <a:latin typeface="Calibri Light" panose="020F0302020204030204" pitchFamily="34" charset="0"/>
            </a:rPr>
            <a:t>Staff believe people can change</a:t>
          </a:r>
          <a:endParaRPr lang="en-GB" sz="1400" b="1" dirty="0">
            <a:latin typeface="Calibri Light" panose="020F0302020204030204" pitchFamily="34" charset="0"/>
          </a:endParaRPr>
        </a:p>
      </dgm:t>
    </dgm:pt>
    <dgm:pt modelId="{F3DD0A2F-0EF5-4D36-80B1-E80A795F990D}" type="parTrans" cxnId="{5E74CC5A-E976-4694-805C-AFB39137B175}">
      <dgm:prSet/>
      <dgm:spPr/>
      <dgm:t>
        <a:bodyPr/>
        <a:lstStyle/>
        <a:p>
          <a:endParaRPr lang="en-GB"/>
        </a:p>
      </dgm:t>
    </dgm:pt>
    <dgm:pt modelId="{D49DABC6-62F1-459F-BD3B-FCCDBFBFAC1A}" type="sibTrans" cxnId="{5E74CC5A-E976-4694-805C-AFB39137B175}">
      <dgm:prSet/>
      <dgm:spPr/>
      <dgm:t>
        <a:bodyPr/>
        <a:lstStyle/>
        <a:p>
          <a:endParaRPr lang="en-GB"/>
        </a:p>
      </dgm:t>
    </dgm:pt>
    <dgm:pt modelId="{937DED93-16F5-4447-9CCA-9467AE303665}">
      <dgm:prSet custT="1"/>
      <dgm:spPr/>
      <dgm:t>
        <a:bodyPr/>
        <a:lstStyle/>
        <a:p>
          <a:r>
            <a:rPr lang="en-GB" sz="2000" b="1" dirty="0" smtClean="0">
              <a:latin typeface="Calibri Light" panose="020F0302020204030204" pitchFamily="34" charset="0"/>
            </a:rPr>
            <a:t>Fair processes</a:t>
          </a:r>
          <a:endParaRPr lang="en-GB" sz="2000" b="1" dirty="0">
            <a:latin typeface="Calibri Light" panose="020F0302020204030204" pitchFamily="34" charset="0"/>
          </a:endParaRPr>
        </a:p>
      </dgm:t>
    </dgm:pt>
    <dgm:pt modelId="{AF7554E1-F6DF-4BD1-921D-D5A4B5B4F2C0}" type="parTrans" cxnId="{51284769-2A1E-477A-B57E-68DC8E03D389}">
      <dgm:prSet/>
      <dgm:spPr/>
      <dgm:t>
        <a:bodyPr/>
        <a:lstStyle/>
        <a:p>
          <a:endParaRPr lang="en-GB"/>
        </a:p>
      </dgm:t>
    </dgm:pt>
    <dgm:pt modelId="{DA4AFE89-6BED-417E-8230-A2D0DFF4AA05}" type="sibTrans" cxnId="{51284769-2A1E-477A-B57E-68DC8E03D389}">
      <dgm:prSet/>
      <dgm:spPr/>
      <dgm:t>
        <a:bodyPr/>
        <a:lstStyle/>
        <a:p>
          <a:endParaRPr lang="en-GB"/>
        </a:p>
      </dgm:t>
    </dgm:pt>
    <dgm:pt modelId="{868E8B36-1BC1-498F-955A-32D939EBECAE}">
      <dgm:prSet custT="1"/>
      <dgm:spPr>
        <a:ln>
          <a:solidFill>
            <a:schemeClr val="tx2">
              <a:lumMod val="60000"/>
              <a:lumOff val="40000"/>
            </a:schemeClr>
          </a:solidFill>
        </a:ln>
      </dgm:spPr>
      <dgm:t>
        <a:bodyPr/>
        <a:lstStyle/>
        <a:p>
          <a:r>
            <a:rPr lang="en-GB" sz="1400" b="1" dirty="0" smtClean="0">
              <a:latin typeface="Calibri Light" panose="020F0302020204030204" pitchFamily="34" charset="0"/>
            </a:rPr>
            <a:t>People believe they have a future, &amp;  are assisted to plan for how it will be better </a:t>
          </a:r>
          <a:endParaRPr lang="en-GB" sz="1400" b="1" dirty="0">
            <a:latin typeface="Calibri Light" panose="020F0302020204030204" pitchFamily="34" charset="0"/>
          </a:endParaRPr>
        </a:p>
      </dgm:t>
    </dgm:pt>
    <dgm:pt modelId="{10378C20-D39B-4C07-BA41-39301784EF6D}" type="parTrans" cxnId="{892847CC-30C9-4CB7-A106-A21BF7AFE8A5}">
      <dgm:prSet/>
      <dgm:spPr/>
      <dgm:t>
        <a:bodyPr/>
        <a:lstStyle/>
        <a:p>
          <a:endParaRPr lang="en-GB"/>
        </a:p>
      </dgm:t>
    </dgm:pt>
    <dgm:pt modelId="{608B40A2-7F52-44C1-9C32-13312F7620A8}" type="sibTrans" cxnId="{892847CC-30C9-4CB7-A106-A21BF7AFE8A5}">
      <dgm:prSet/>
      <dgm:spPr/>
      <dgm:t>
        <a:bodyPr/>
        <a:lstStyle/>
        <a:p>
          <a:endParaRPr lang="en-GB"/>
        </a:p>
      </dgm:t>
    </dgm:pt>
    <dgm:pt modelId="{A7170BA3-BC25-42A0-8BB3-67B31824BB5B}">
      <dgm:prSet custT="1"/>
      <dgm:spPr>
        <a:ln>
          <a:solidFill>
            <a:schemeClr val="tx2">
              <a:lumMod val="60000"/>
              <a:lumOff val="40000"/>
            </a:schemeClr>
          </a:solidFill>
        </a:ln>
      </dgm:spPr>
      <dgm:t>
        <a:bodyPr/>
        <a:lstStyle/>
        <a:p>
          <a:r>
            <a:rPr lang="en-GB" sz="1400" b="1" dirty="0" smtClean="0">
              <a:latin typeface="Calibri Light" panose="020F0302020204030204" pitchFamily="34" charset="0"/>
            </a:rPr>
            <a:t>Everyone helped to find their strengths &amp; talents </a:t>
          </a:r>
          <a:endParaRPr lang="en-GB" sz="1400" b="1" dirty="0">
            <a:latin typeface="Calibri Light" panose="020F0302020204030204" pitchFamily="34" charset="0"/>
          </a:endParaRPr>
        </a:p>
      </dgm:t>
    </dgm:pt>
    <dgm:pt modelId="{2F901262-B318-4AC9-B224-388D0B1A742D}" type="parTrans" cxnId="{CBE8219B-1A63-4D9F-981F-528E9192B4B9}">
      <dgm:prSet/>
      <dgm:spPr/>
      <dgm:t>
        <a:bodyPr/>
        <a:lstStyle/>
        <a:p>
          <a:endParaRPr lang="en-GB"/>
        </a:p>
      </dgm:t>
    </dgm:pt>
    <dgm:pt modelId="{13BF0A65-9505-4F7D-8DDB-45462B689E3C}" type="sibTrans" cxnId="{CBE8219B-1A63-4D9F-981F-528E9192B4B9}">
      <dgm:prSet/>
      <dgm:spPr/>
      <dgm:t>
        <a:bodyPr/>
        <a:lstStyle/>
        <a:p>
          <a:endParaRPr lang="en-GB"/>
        </a:p>
      </dgm:t>
    </dgm:pt>
    <dgm:pt modelId="{81B70BE4-8A9E-44D6-97DD-D0373F0AD237}">
      <dgm:prSet custT="1"/>
      <dgm:spPr>
        <a:ln>
          <a:solidFill>
            <a:srgbClr val="00B0F0"/>
          </a:solidFill>
        </a:ln>
      </dgm:spPr>
      <dgm:t>
        <a:bodyPr/>
        <a:lstStyle/>
        <a:p>
          <a:r>
            <a:rPr lang="en-GB" sz="1400" b="1" dirty="0" smtClean="0">
              <a:latin typeface="Calibri Light" panose="020F0302020204030204" pitchFamily="34" charset="0"/>
            </a:rPr>
            <a:t>People address &amp; treat each other respectfully</a:t>
          </a:r>
          <a:endParaRPr lang="en-GB" sz="1400" b="1" dirty="0">
            <a:latin typeface="Calibri Light" panose="020F0302020204030204" pitchFamily="34" charset="0"/>
          </a:endParaRPr>
        </a:p>
      </dgm:t>
    </dgm:pt>
    <dgm:pt modelId="{49DB0974-1060-45E4-9B8F-88F6D3C40450}" type="parTrans" cxnId="{FD3B7857-B9C4-4C94-AAA0-A31128711D55}">
      <dgm:prSet/>
      <dgm:spPr/>
      <dgm:t>
        <a:bodyPr/>
        <a:lstStyle/>
        <a:p>
          <a:endParaRPr lang="en-GB"/>
        </a:p>
      </dgm:t>
    </dgm:pt>
    <dgm:pt modelId="{EBB917F5-6F9B-439C-B185-1A1BC835C879}" type="sibTrans" cxnId="{FD3B7857-B9C4-4C94-AAA0-A31128711D55}">
      <dgm:prSet/>
      <dgm:spPr/>
      <dgm:t>
        <a:bodyPr/>
        <a:lstStyle/>
        <a:p>
          <a:endParaRPr lang="en-GB"/>
        </a:p>
      </dgm:t>
    </dgm:pt>
    <dgm:pt modelId="{337D746F-4E4A-47E1-84FF-C10A3E17EF20}">
      <dgm:prSet custT="1"/>
      <dgm:spPr>
        <a:ln>
          <a:solidFill>
            <a:srgbClr val="00B0F0"/>
          </a:solidFill>
        </a:ln>
      </dgm:spPr>
      <dgm:t>
        <a:bodyPr/>
        <a:lstStyle/>
        <a:p>
          <a:r>
            <a:rPr lang="en-GB" sz="1400" b="1" dirty="0" smtClean="0">
              <a:latin typeface="Calibri Light" panose="020F0302020204030204" pitchFamily="34" charset="0"/>
            </a:rPr>
            <a:t>Decisions always explained</a:t>
          </a:r>
          <a:endParaRPr lang="en-GB" sz="1400" b="1" dirty="0">
            <a:latin typeface="Calibri Light" panose="020F0302020204030204" pitchFamily="34" charset="0"/>
          </a:endParaRPr>
        </a:p>
      </dgm:t>
    </dgm:pt>
    <dgm:pt modelId="{FBE09AF2-3E53-4292-AD55-760E956DA0BD}" type="parTrans" cxnId="{F0201DF5-D450-4049-9475-B658FE0F77C1}">
      <dgm:prSet/>
      <dgm:spPr/>
      <dgm:t>
        <a:bodyPr/>
        <a:lstStyle/>
        <a:p>
          <a:endParaRPr lang="en-GB"/>
        </a:p>
      </dgm:t>
    </dgm:pt>
    <dgm:pt modelId="{9CB34F9B-563F-4004-92DE-700AA0809C86}" type="sibTrans" cxnId="{F0201DF5-D450-4049-9475-B658FE0F77C1}">
      <dgm:prSet/>
      <dgm:spPr/>
      <dgm:t>
        <a:bodyPr/>
        <a:lstStyle/>
        <a:p>
          <a:endParaRPr lang="en-GB"/>
        </a:p>
      </dgm:t>
    </dgm:pt>
    <dgm:pt modelId="{D2F4A294-F2F9-4664-ACE7-6A9A79CA107D}">
      <dgm:prSet custT="1"/>
      <dgm:spPr/>
      <dgm:t>
        <a:bodyPr/>
        <a:lstStyle/>
        <a:p>
          <a:r>
            <a:rPr lang="en-GB" sz="1600" b="1" dirty="0" smtClean="0">
              <a:latin typeface="Calibri Light" panose="020F0302020204030204" pitchFamily="34" charset="0"/>
            </a:rPr>
            <a:t>Stress-reducing physical environment </a:t>
          </a:r>
          <a:endParaRPr lang="en-GB" sz="1600" b="1" dirty="0">
            <a:latin typeface="Calibri Light" panose="020F0302020204030204" pitchFamily="34" charset="0"/>
          </a:endParaRPr>
        </a:p>
      </dgm:t>
    </dgm:pt>
    <dgm:pt modelId="{E850D574-6BD8-406D-B598-D0483F34ECFF}" type="parTrans" cxnId="{FBA9A21D-F21D-4963-8E20-BA486B79F1FC}">
      <dgm:prSet/>
      <dgm:spPr/>
      <dgm:t>
        <a:bodyPr/>
        <a:lstStyle/>
        <a:p>
          <a:endParaRPr lang="en-GB"/>
        </a:p>
      </dgm:t>
    </dgm:pt>
    <dgm:pt modelId="{D0154CE6-0B92-42E7-8DB2-3B28ED586DEE}" type="sibTrans" cxnId="{FBA9A21D-F21D-4963-8E20-BA486B79F1FC}">
      <dgm:prSet/>
      <dgm:spPr/>
      <dgm:t>
        <a:bodyPr/>
        <a:lstStyle/>
        <a:p>
          <a:endParaRPr lang="en-GB"/>
        </a:p>
      </dgm:t>
    </dgm:pt>
    <dgm:pt modelId="{E8792547-0834-44B4-AA19-DA84427914D1}">
      <dgm:prSet custT="1"/>
      <dgm:spPr>
        <a:solidFill>
          <a:schemeClr val="accent2">
            <a:lumMod val="75000"/>
          </a:schemeClr>
        </a:solidFill>
      </dgm:spPr>
      <dgm:t>
        <a:bodyPr/>
        <a:lstStyle/>
        <a:p>
          <a:r>
            <a:rPr lang="en-GB" sz="1800" b="1" dirty="0" smtClean="0">
              <a:latin typeface="Calibri Light" panose="020F0302020204030204" pitchFamily="34" charset="0"/>
            </a:rPr>
            <a:t>Encourages</a:t>
          </a:r>
          <a:r>
            <a:rPr lang="en-GB" sz="1600" b="1" dirty="0" smtClean="0">
              <a:latin typeface="Calibri Light" panose="020F0302020204030204" pitchFamily="34" charset="0"/>
            </a:rPr>
            <a:t> identity change</a:t>
          </a:r>
          <a:endParaRPr lang="en-GB" sz="1600" b="1" dirty="0">
            <a:latin typeface="Calibri Light" panose="020F0302020204030204" pitchFamily="34" charset="0"/>
          </a:endParaRPr>
        </a:p>
      </dgm:t>
    </dgm:pt>
    <dgm:pt modelId="{C1B7DD1C-34C7-4F14-A8CF-630A1047F07B}" type="parTrans" cxnId="{97C2C14D-D0A6-4811-86E6-703D640ED0A9}">
      <dgm:prSet/>
      <dgm:spPr/>
      <dgm:t>
        <a:bodyPr/>
        <a:lstStyle/>
        <a:p>
          <a:endParaRPr lang="en-GB"/>
        </a:p>
      </dgm:t>
    </dgm:pt>
    <dgm:pt modelId="{F5CF4C04-1AE9-43B9-BB1F-8E09B7010FBC}" type="sibTrans" cxnId="{97C2C14D-D0A6-4811-86E6-703D640ED0A9}">
      <dgm:prSet/>
      <dgm:spPr/>
      <dgm:t>
        <a:bodyPr/>
        <a:lstStyle/>
        <a:p>
          <a:endParaRPr lang="en-GB"/>
        </a:p>
      </dgm:t>
    </dgm:pt>
    <dgm:pt modelId="{9D373415-1FFB-4CE4-A6FB-CBC864C00EA5}">
      <dgm:prSet custT="1"/>
      <dgm:spPr>
        <a:solidFill>
          <a:srgbClr val="7030A0"/>
        </a:solidFill>
      </dgm:spPr>
      <dgm:t>
        <a:bodyPr/>
        <a:lstStyle/>
        <a:p>
          <a:r>
            <a:rPr lang="en-GB" sz="1800" b="1" dirty="0" smtClean="0">
              <a:latin typeface="Calibri Light" panose="020F0302020204030204" pitchFamily="34" charset="0"/>
            </a:rPr>
            <a:t>Builds social capital</a:t>
          </a:r>
          <a:endParaRPr lang="en-GB" sz="1800" b="1" dirty="0">
            <a:latin typeface="Calibri Light" panose="020F0302020204030204" pitchFamily="34" charset="0"/>
          </a:endParaRPr>
        </a:p>
      </dgm:t>
    </dgm:pt>
    <dgm:pt modelId="{C18FA8D3-F31A-45EA-95F9-829CAB6E4FD1}" type="parTrans" cxnId="{60C28A57-1F7F-49D1-B0E9-808B2D6BFAC0}">
      <dgm:prSet/>
      <dgm:spPr/>
      <dgm:t>
        <a:bodyPr/>
        <a:lstStyle/>
        <a:p>
          <a:endParaRPr lang="en-GB"/>
        </a:p>
      </dgm:t>
    </dgm:pt>
    <dgm:pt modelId="{EE43BC26-E2A1-4DAE-8B11-C0C1C34D66B7}" type="sibTrans" cxnId="{60C28A57-1F7F-49D1-B0E9-808B2D6BFAC0}">
      <dgm:prSet/>
      <dgm:spPr/>
      <dgm:t>
        <a:bodyPr/>
        <a:lstStyle/>
        <a:p>
          <a:endParaRPr lang="en-GB"/>
        </a:p>
      </dgm:t>
    </dgm:pt>
    <dgm:pt modelId="{6928D3CA-4468-4EC6-8B5D-C155708EAF55}">
      <dgm:prSet custT="1"/>
      <dgm:spPr/>
      <dgm:t>
        <a:bodyPr/>
        <a:lstStyle/>
        <a:p>
          <a:r>
            <a:rPr lang="en-GB" sz="1400" b="1" dirty="0" smtClean="0">
              <a:latin typeface="Calibri Light" panose="020F0302020204030204" pitchFamily="34" charset="0"/>
            </a:rPr>
            <a:t>Access to green and nature</a:t>
          </a:r>
          <a:endParaRPr lang="en-GB" sz="1400" b="1" dirty="0">
            <a:latin typeface="Calibri Light" panose="020F0302020204030204" pitchFamily="34" charset="0"/>
          </a:endParaRPr>
        </a:p>
      </dgm:t>
    </dgm:pt>
    <dgm:pt modelId="{36D0A599-9CF2-4D2F-8ED7-56E9BE332051}" type="parTrans" cxnId="{9C9FC5E8-BE61-4704-9012-05A5856214DE}">
      <dgm:prSet/>
      <dgm:spPr/>
      <dgm:t>
        <a:bodyPr/>
        <a:lstStyle/>
        <a:p>
          <a:endParaRPr lang="en-GB"/>
        </a:p>
      </dgm:t>
    </dgm:pt>
    <dgm:pt modelId="{135623AD-2B78-4F1A-ABF0-162133E34A0A}" type="sibTrans" cxnId="{9C9FC5E8-BE61-4704-9012-05A5856214DE}">
      <dgm:prSet/>
      <dgm:spPr/>
      <dgm:t>
        <a:bodyPr/>
        <a:lstStyle/>
        <a:p>
          <a:endParaRPr lang="en-GB"/>
        </a:p>
      </dgm:t>
    </dgm:pt>
    <dgm:pt modelId="{F38A07E6-2817-46BA-9DDE-A4FD80A454FA}">
      <dgm:prSet custT="1"/>
      <dgm:spPr>
        <a:ln>
          <a:solidFill>
            <a:schemeClr val="accent4">
              <a:lumMod val="60000"/>
              <a:lumOff val="40000"/>
            </a:schemeClr>
          </a:solidFill>
        </a:ln>
      </dgm:spPr>
      <dgm:t>
        <a:bodyPr/>
        <a:lstStyle/>
        <a:p>
          <a:r>
            <a:rPr lang="en-GB" sz="1400" b="1" dirty="0" smtClean="0">
              <a:latin typeface="Calibri Light" panose="020F0302020204030204" pitchFamily="34" charset="0"/>
            </a:rPr>
            <a:t>Clean and decent</a:t>
          </a:r>
          <a:endParaRPr lang="en-GB" sz="1400" b="1" dirty="0">
            <a:latin typeface="Calibri Light" panose="020F0302020204030204" pitchFamily="34" charset="0"/>
          </a:endParaRPr>
        </a:p>
      </dgm:t>
    </dgm:pt>
    <dgm:pt modelId="{E1B989CA-0A62-4050-847C-A012B0CE2E96}" type="parTrans" cxnId="{6BC0DD0F-E189-48FB-B968-F9F097B45AA1}">
      <dgm:prSet/>
      <dgm:spPr/>
      <dgm:t>
        <a:bodyPr/>
        <a:lstStyle/>
        <a:p>
          <a:endParaRPr lang="en-GB"/>
        </a:p>
      </dgm:t>
    </dgm:pt>
    <dgm:pt modelId="{567D0103-4A1C-423E-A2BC-E79A1576633F}" type="sibTrans" cxnId="{6BC0DD0F-E189-48FB-B968-F9F097B45AA1}">
      <dgm:prSet/>
      <dgm:spPr/>
      <dgm:t>
        <a:bodyPr/>
        <a:lstStyle/>
        <a:p>
          <a:endParaRPr lang="en-GB"/>
        </a:p>
      </dgm:t>
    </dgm:pt>
    <dgm:pt modelId="{1DE286E7-C1A2-44A8-9328-923FFCE8297E}">
      <dgm:prSet custT="1"/>
      <dgm:spPr>
        <a:ln>
          <a:solidFill>
            <a:srgbClr val="FFC000"/>
          </a:solidFill>
        </a:ln>
      </dgm:spPr>
      <dgm:t>
        <a:bodyPr/>
        <a:lstStyle/>
        <a:p>
          <a:r>
            <a:rPr lang="en-GB" sz="1400" b="1" dirty="0" smtClean="0">
              <a:latin typeface="Calibri Light" panose="020F0302020204030204" pitchFamily="34" charset="0"/>
            </a:rPr>
            <a:t>Peer mentor and peer support schemes (Do Good Be Good) </a:t>
          </a:r>
          <a:endParaRPr lang="en-GB" sz="1400" b="1" dirty="0">
            <a:latin typeface="Calibri Light" panose="020F0302020204030204" pitchFamily="34" charset="0"/>
          </a:endParaRPr>
        </a:p>
      </dgm:t>
    </dgm:pt>
    <dgm:pt modelId="{4246A289-55F0-4DEB-8B4D-87907C244C90}" type="parTrans" cxnId="{958A700F-39AB-4DBE-84FD-3D5BAC82CA82}">
      <dgm:prSet/>
      <dgm:spPr/>
      <dgm:t>
        <a:bodyPr/>
        <a:lstStyle/>
        <a:p>
          <a:endParaRPr lang="en-GB"/>
        </a:p>
      </dgm:t>
    </dgm:pt>
    <dgm:pt modelId="{2A2A1206-822C-4DEC-9D73-8F871A5C0788}" type="sibTrans" cxnId="{958A700F-39AB-4DBE-84FD-3D5BAC82CA82}">
      <dgm:prSet/>
      <dgm:spPr/>
      <dgm:t>
        <a:bodyPr/>
        <a:lstStyle/>
        <a:p>
          <a:endParaRPr lang="en-GB"/>
        </a:p>
      </dgm:t>
    </dgm:pt>
    <dgm:pt modelId="{E63146D6-BDF8-41F9-B24F-B54E1918F554}">
      <dgm:prSet custT="1"/>
      <dgm:spPr>
        <a:ln>
          <a:solidFill>
            <a:srgbClr val="FFC000"/>
          </a:solidFill>
        </a:ln>
      </dgm:spPr>
      <dgm:t>
        <a:bodyPr/>
        <a:lstStyle/>
        <a:p>
          <a:r>
            <a:rPr lang="en-GB" sz="1400" b="1" dirty="0" smtClean="0">
              <a:latin typeface="Calibri Light" panose="020F0302020204030204" pitchFamily="34" charset="0"/>
            </a:rPr>
            <a:t>Reward new behaviours</a:t>
          </a:r>
          <a:endParaRPr lang="en-GB" sz="1400" b="1" dirty="0">
            <a:latin typeface="Calibri Light" panose="020F0302020204030204" pitchFamily="34" charset="0"/>
          </a:endParaRPr>
        </a:p>
      </dgm:t>
    </dgm:pt>
    <dgm:pt modelId="{BA9DC8C1-16F4-4ABB-9DBA-34AD48DFDB74}" type="parTrans" cxnId="{1204E743-39D4-41A6-8130-8845C3041D0D}">
      <dgm:prSet/>
      <dgm:spPr/>
      <dgm:t>
        <a:bodyPr/>
        <a:lstStyle/>
        <a:p>
          <a:endParaRPr lang="en-GB"/>
        </a:p>
      </dgm:t>
    </dgm:pt>
    <dgm:pt modelId="{85B1AA5C-4EF8-4A1B-A584-2C64CE46E48C}" type="sibTrans" cxnId="{1204E743-39D4-41A6-8130-8845C3041D0D}">
      <dgm:prSet/>
      <dgm:spPr/>
      <dgm:t>
        <a:bodyPr/>
        <a:lstStyle/>
        <a:p>
          <a:endParaRPr lang="en-GB"/>
        </a:p>
      </dgm:t>
    </dgm:pt>
    <dgm:pt modelId="{2688EF3E-39FF-4CE9-996A-C3DAA783B5A7}">
      <dgm:prSet custT="1"/>
      <dgm:spPr>
        <a:ln>
          <a:solidFill>
            <a:schemeClr val="tx2">
              <a:lumMod val="75000"/>
            </a:schemeClr>
          </a:solidFill>
          <a:prstDash val="solid"/>
        </a:ln>
      </dgm:spPr>
      <dgm:t>
        <a:bodyPr/>
        <a:lstStyle/>
        <a:p>
          <a:r>
            <a:rPr lang="en-GB" sz="1400" b="1" dirty="0" smtClean="0">
              <a:latin typeface="Calibri Light" panose="020F0302020204030204" pitchFamily="34" charset="0"/>
            </a:rPr>
            <a:t>Easy for people to contact and to be contacted by family &amp; friends</a:t>
          </a:r>
          <a:endParaRPr lang="en-GB" sz="1400" b="1" dirty="0">
            <a:latin typeface="Calibri Light" panose="020F0302020204030204" pitchFamily="34" charset="0"/>
          </a:endParaRPr>
        </a:p>
      </dgm:t>
    </dgm:pt>
    <dgm:pt modelId="{C15905C3-18FA-4834-B421-72D40C4E9B60}" type="parTrans" cxnId="{999FDA67-8321-4169-9DB1-0E9B193B3507}">
      <dgm:prSet/>
      <dgm:spPr/>
      <dgm:t>
        <a:bodyPr/>
        <a:lstStyle/>
        <a:p>
          <a:endParaRPr lang="en-GB"/>
        </a:p>
      </dgm:t>
    </dgm:pt>
    <dgm:pt modelId="{4734C76F-EE33-4447-BCED-1FB186BD27EE}" type="sibTrans" cxnId="{999FDA67-8321-4169-9DB1-0E9B193B3507}">
      <dgm:prSet/>
      <dgm:spPr/>
      <dgm:t>
        <a:bodyPr/>
        <a:lstStyle/>
        <a:p>
          <a:endParaRPr lang="en-GB"/>
        </a:p>
      </dgm:t>
    </dgm:pt>
    <dgm:pt modelId="{1E2B7CC4-5C52-410B-918C-047BB082FD88}">
      <dgm:prSet custT="1"/>
      <dgm:spPr>
        <a:ln>
          <a:solidFill>
            <a:srgbClr val="00B0F0"/>
          </a:solidFill>
        </a:ln>
      </dgm:spPr>
      <dgm:t>
        <a:bodyPr/>
        <a:lstStyle/>
        <a:p>
          <a:r>
            <a:rPr lang="en-GB" sz="1400" b="1" dirty="0" smtClean="0">
              <a:latin typeface="Calibri Light" panose="020F0302020204030204" pitchFamily="34" charset="0"/>
            </a:rPr>
            <a:t>Fair &amp; transparent processes</a:t>
          </a:r>
          <a:endParaRPr lang="en-GB" sz="1400" b="1" dirty="0">
            <a:latin typeface="Calibri Light" panose="020F0302020204030204" pitchFamily="34" charset="0"/>
          </a:endParaRPr>
        </a:p>
      </dgm:t>
    </dgm:pt>
    <dgm:pt modelId="{74929C49-617B-442C-BDA4-C107BA6EA77C}" type="parTrans" cxnId="{0011BCAC-CADA-42D6-878B-C86F5805CD01}">
      <dgm:prSet/>
      <dgm:spPr/>
      <dgm:t>
        <a:bodyPr/>
        <a:lstStyle/>
        <a:p>
          <a:endParaRPr lang="en-GB"/>
        </a:p>
      </dgm:t>
    </dgm:pt>
    <dgm:pt modelId="{93074243-A3A9-4C28-8490-A415284CF7A0}" type="sibTrans" cxnId="{0011BCAC-CADA-42D6-878B-C86F5805CD01}">
      <dgm:prSet/>
      <dgm:spPr/>
      <dgm:t>
        <a:bodyPr/>
        <a:lstStyle/>
        <a:p>
          <a:endParaRPr lang="en-GB"/>
        </a:p>
      </dgm:t>
    </dgm:pt>
    <dgm:pt modelId="{00168005-C327-4E6C-AD1A-7B6085EE7B6D}">
      <dgm:prSet custT="1"/>
      <dgm:spPr>
        <a:ln>
          <a:solidFill>
            <a:schemeClr val="accent4">
              <a:lumMod val="40000"/>
              <a:lumOff val="60000"/>
            </a:schemeClr>
          </a:solidFill>
        </a:ln>
      </dgm:spPr>
      <dgm:t>
        <a:bodyPr/>
        <a:lstStyle/>
        <a:p>
          <a:r>
            <a:rPr lang="en-GB" sz="1400" b="1" dirty="0" smtClean="0">
              <a:latin typeface="Calibri Light" panose="020F0302020204030204" pitchFamily="34" charset="0"/>
            </a:rPr>
            <a:t>Variety of colour &amp; visual interest </a:t>
          </a:r>
          <a:endParaRPr lang="en-GB" sz="1400" b="1" dirty="0">
            <a:latin typeface="Calibri Light" panose="020F0302020204030204" pitchFamily="34" charset="0"/>
          </a:endParaRPr>
        </a:p>
      </dgm:t>
    </dgm:pt>
    <dgm:pt modelId="{1F8A58A8-0423-4E76-9DE9-E404312ACF4F}" type="parTrans" cxnId="{B7F97CDE-C82F-45FD-A455-3F92F61C6E56}">
      <dgm:prSet/>
      <dgm:spPr/>
      <dgm:t>
        <a:bodyPr/>
        <a:lstStyle/>
        <a:p>
          <a:endParaRPr lang="en-GB"/>
        </a:p>
      </dgm:t>
    </dgm:pt>
    <dgm:pt modelId="{8DEA65E3-2887-4084-9987-1DD341C0DB96}" type="sibTrans" cxnId="{B7F97CDE-C82F-45FD-A455-3F92F61C6E56}">
      <dgm:prSet/>
      <dgm:spPr/>
      <dgm:t>
        <a:bodyPr/>
        <a:lstStyle/>
        <a:p>
          <a:endParaRPr lang="en-GB"/>
        </a:p>
      </dgm:t>
    </dgm:pt>
    <dgm:pt modelId="{895AAD45-3997-42BA-8F9F-07F4D84BA89F}">
      <dgm:prSet custT="1"/>
      <dgm:spPr>
        <a:ln>
          <a:solidFill>
            <a:schemeClr val="accent4">
              <a:lumMod val="40000"/>
              <a:lumOff val="60000"/>
            </a:schemeClr>
          </a:solidFill>
        </a:ln>
      </dgm:spPr>
      <dgm:t>
        <a:bodyPr/>
        <a:lstStyle/>
        <a:p>
          <a:r>
            <a:rPr lang="en-GB" sz="1400" b="1" dirty="0" smtClean="0">
              <a:latin typeface="Calibri Light" panose="020F0302020204030204" pitchFamily="34" charset="0"/>
            </a:rPr>
            <a:t>“Good dark” &amp;  quiet at night </a:t>
          </a:r>
          <a:endParaRPr lang="en-GB" sz="1400" b="1" dirty="0">
            <a:latin typeface="Calibri Light" panose="020F0302020204030204" pitchFamily="34" charset="0"/>
          </a:endParaRPr>
        </a:p>
      </dgm:t>
    </dgm:pt>
    <dgm:pt modelId="{8EF664A0-81BC-42F0-953D-D39A49157411}" type="parTrans" cxnId="{C0090923-89FD-433E-9AC1-4ABB85C6F3AA}">
      <dgm:prSet/>
      <dgm:spPr/>
      <dgm:t>
        <a:bodyPr/>
        <a:lstStyle/>
        <a:p>
          <a:endParaRPr lang="en-GB"/>
        </a:p>
      </dgm:t>
    </dgm:pt>
    <dgm:pt modelId="{71D11063-51DF-401F-8E14-4740FB90A4A5}" type="sibTrans" cxnId="{C0090923-89FD-433E-9AC1-4ABB85C6F3AA}">
      <dgm:prSet/>
      <dgm:spPr/>
      <dgm:t>
        <a:bodyPr/>
        <a:lstStyle/>
        <a:p>
          <a:endParaRPr lang="en-GB"/>
        </a:p>
      </dgm:t>
    </dgm:pt>
    <dgm:pt modelId="{65E984BE-595D-4B73-AE8E-3E89E933C567}">
      <dgm:prSet custT="1"/>
      <dgm:spPr>
        <a:ln>
          <a:solidFill>
            <a:srgbClr val="FFC000"/>
          </a:solidFill>
        </a:ln>
      </dgm:spPr>
      <dgm:t>
        <a:bodyPr/>
        <a:lstStyle/>
        <a:p>
          <a:r>
            <a:rPr lang="en-GB" sz="1400" b="1" dirty="0" smtClean="0">
              <a:latin typeface="Calibri Light" panose="020F0302020204030204" pitchFamily="34" charset="0"/>
            </a:rPr>
            <a:t>Encourage participation in rehabilitation activities </a:t>
          </a:r>
          <a:endParaRPr lang="en-GB" sz="1400" b="1" dirty="0">
            <a:latin typeface="Calibri Light" panose="020F0302020204030204" pitchFamily="34" charset="0"/>
          </a:endParaRPr>
        </a:p>
      </dgm:t>
    </dgm:pt>
    <dgm:pt modelId="{C3C8FA86-1C5E-4252-B2F2-974DEB3F1A4A}" type="parTrans" cxnId="{99B4DB61-6DE3-4BCC-BE03-D15BB2E9416B}">
      <dgm:prSet/>
      <dgm:spPr/>
      <dgm:t>
        <a:bodyPr/>
        <a:lstStyle/>
        <a:p>
          <a:endParaRPr lang="en-GB"/>
        </a:p>
      </dgm:t>
    </dgm:pt>
    <dgm:pt modelId="{AA05E5D0-D929-4413-AEEB-26AA4C41363D}" type="sibTrans" cxnId="{99B4DB61-6DE3-4BCC-BE03-D15BB2E9416B}">
      <dgm:prSet/>
      <dgm:spPr/>
      <dgm:t>
        <a:bodyPr/>
        <a:lstStyle/>
        <a:p>
          <a:endParaRPr lang="en-GB"/>
        </a:p>
      </dgm:t>
    </dgm:pt>
    <dgm:pt modelId="{AD325DC8-F4DA-4CCE-8051-692DC37D3418}">
      <dgm:prSet custT="1"/>
      <dgm:spPr>
        <a:solidFill>
          <a:srgbClr val="FF0000"/>
        </a:solidFill>
        <a:ln>
          <a:prstDash val="solid"/>
        </a:ln>
      </dgm:spPr>
      <dgm:t>
        <a:bodyPr/>
        <a:lstStyle/>
        <a:p>
          <a:r>
            <a:rPr lang="en-GB" sz="1600" b="1" dirty="0" smtClean="0">
              <a:latin typeface="Calibri Light" panose="020F0302020204030204" pitchFamily="34" charset="0"/>
            </a:rPr>
            <a:t>Rehabilitative</a:t>
          </a:r>
        </a:p>
        <a:p>
          <a:r>
            <a:rPr lang="en-GB" sz="1800" b="1" dirty="0" smtClean="0">
              <a:latin typeface="Calibri Light" panose="020F0302020204030204" pitchFamily="34" charset="0"/>
            </a:rPr>
            <a:t>Leadership</a:t>
          </a:r>
          <a:endParaRPr lang="en-GB" sz="1800" b="1" dirty="0">
            <a:latin typeface="Calibri Light" panose="020F0302020204030204" pitchFamily="34" charset="0"/>
          </a:endParaRPr>
        </a:p>
      </dgm:t>
    </dgm:pt>
    <dgm:pt modelId="{03C6A57D-6D72-4301-88B4-30FF4A67EFF5}" type="parTrans" cxnId="{6DAE725B-3B22-4738-B64F-D58B18324095}">
      <dgm:prSet/>
      <dgm:spPr/>
      <dgm:t>
        <a:bodyPr/>
        <a:lstStyle/>
        <a:p>
          <a:endParaRPr lang="en-GB"/>
        </a:p>
      </dgm:t>
    </dgm:pt>
    <dgm:pt modelId="{A3C14BA3-9414-43F5-B0F5-9A81B19A91DC}" type="sibTrans" cxnId="{6DAE725B-3B22-4738-B64F-D58B18324095}">
      <dgm:prSet/>
      <dgm:spPr/>
      <dgm:t>
        <a:bodyPr/>
        <a:lstStyle/>
        <a:p>
          <a:endParaRPr lang="en-GB"/>
        </a:p>
      </dgm:t>
    </dgm:pt>
    <dgm:pt modelId="{F226D2EC-3F7E-416E-8EA4-DE4322092CF3}">
      <dgm:prSet custT="1"/>
      <dgm:spPr>
        <a:ln>
          <a:solidFill>
            <a:srgbClr val="C00000"/>
          </a:solidFill>
        </a:ln>
      </dgm:spPr>
      <dgm:t>
        <a:bodyPr/>
        <a:lstStyle/>
        <a:p>
          <a:r>
            <a:rPr lang="en-GB" sz="1400" b="1" dirty="0" smtClean="0">
              <a:latin typeface="Calibri Light" panose="020F0302020204030204" pitchFamily="34" charset="0"/>
            </a:rPr>
            <a:t>Leaders consistently model and encourage rehabilitative behaviours and attitudes </a:t>
          </a:r>
          <a:endParaRPr lang="en-GB" sz="1400" b="1" dirty="0">
            <a:latin typeface="Calibri Light" panose="020F0302020204030204" pitchFamily="34" charset="0"/>
          </a:endParaRPr>
        </a:p>
      </dgm:t>
    </dgm:pt>
    <dgm:pt modelId="{B2E4D183-4B1A-41BB-8C13-FB200715EA80}" type="parTrans" cxnId="{43237239-A9B2-4317-91F5-BA1743155850}">
      <dgm:prSet/>
      <dgm:spPr/>
      <dgm:t>
        <a:bodyPr/>
        <a:lstStyle/>
        <a:p>
          <a:endParaRPr lang="en-GB"/>
        </a:p>
      </dgm:t>
    </dgm:pt>
    <dgm:pt modelId="{4C48D321-6875-4EB9-8075-285D0179AA6A}" type="sibTrans" cxnId="{43237239-A9B2-4317-91F5-BA1743155850}">
      <dgm:prSet/>
      <dgm:spPr/>
      <dgm:t>
        <a:bodyPr/>
        <a:lstStyle/>
        <a:p>
          <a:endParaRPr lang="en-GB"/>
        </a:p>
      </dgm:t>
    </dgm:pt>
    <dgm:pt modelId="{EEEF35F9-BF0A-4440-BD39-C5BBDA208DA5}">
      <dgm:prSet custT="1"/>
      <dgm:spPr>
        <a:ln>
          <a:solidFill>
            <a:srgbClr val="C00000"/>
          </a:solidFill>
          <a:prstDash val="solid"/>
        </a:ln>
      </dgm:spPr>
      <dgm:t>
        <a:bodyPr/>
        <a:lstStyle/>
        <a:p>
          <a:r>
            <a:rPr lang="en-GB" sz="1400" b="1" dirty="0" smtClean="0">
              <a:latin typeface="Calibri Light" panose="020F0302020204030204" pitchFamily="34" charset="0"/>
            </a:rPr>
            <a:t>Staff are treated with fair processes</a:t>
          </a:r>
          <a:endParaRPr lang="en-GB" sz="1400" b="1" dirty="0">
            <a:latin typeface="Calibri Light" panose="020F0302020204030204" pitchFamily="34" charset="0"/>
          </a:endParaRPr>
        </a:p>
      </dgm:t>
    </dgm:pt>
    <dgm:pt modelId="{C10EC0AA-A005-420A-BA71-5A41CAF48EA5}" type="parTrans" cxnId="{060D5323-486D-441A-813A-DF3C5FDB62F2}">
      <dgm:prSet/>
      <dgm:spPr/>
      <dgm:t>
        <a:bodyPr/>
        <a:lstStyle/>
        <a:p>
          <a:endParaRPr lang="en-GB"/>
        </a:p>
      </dgm:t>
    </dgm:pt>
    <dgm:pt modelId="{68A9CBF0-E4A6-4E87-8103-86A468E47AAD}" type="sibTrans" cxnId="{060D5323-486D-441A-813A-DF3C5FDB62F2}">
      <dgm:prSet/>
      <dgm:spPr/>
      <dgm:t>
        <a:bodyPr/>
        <a:lstStyle/>
        <a:p>
          <a:endParaRPr lang="en-GB"/>
        </a:p>
      </dgm:t>
    </dgm:pt>
    <dgm:pt modelId="{75EAB1CB-2D4D-4859-BC2A-25FFB407F22D}">
      <dgm:prSet custT="1"/>
      <dgm:spPr/>
      <dgm:t>
        <a:bodyPr/>
        <a:lstStyle/>
        <a:p>
          <a:endParaRPr lang="en-GB" sz="1200" dirty="0" smtClean="0"/>
        </a:p>
        <a:p>
          <a:r>
            <a:rPr lang="en-GB" sz="1400" b="1" dirty="0" smtClean="0">
              <a:latin typeface="Calibri Light" panose="020F0302020204030204" pitchFamily="34" charset="0"/>
            </a:rPr>
            <a:t>Procedurally just </a:t>
          </a:r>
          <a:r>
            <a:rPr lang="en-GB" sz="1400" b="1" dirty="0" err="1" smtClean="0">
              <a:latin typeface="Calibri Light" panose="020F0302020204030204" pitchFamily="34" charset="0"/>
            </a:rPr>
            <a:t>comms</a:t>
          </a:r>
          <a:endParaRPr lang="en-GB" sz="1400" b="1" dirty="0" smtClean="0">
            <a:latin typeface="Calibri Light" panose="020F0302020204030204" pitchFamily="34" charset="0"/>
          </a:endParaRPr>
        </a:p>
        <a:p>
          <a:endParaRPr lang="en-GB" sz="800" dirty="0"/>
        </a:p>
      </dgm:t>
    </dgm:pt>
    <dgm:pt modelId="{6FFCB82E-ACFE-4E41-B931-2C895195F93A}" type="parTrans" cxnId="{4C9D166D-1109-4BD0-98AB-FF409E70BC18}">
      <dgm:prSet/>
      <dgm:spPr/>
      <dgm:t>
        <a:bodyPr/>
        <a:lstStyle/>
        <a:p>
          <a:endParaRPr lang="en-GB"/>
        </a:p>
      </dgm:t>
    </dgm:pt>
    <dgm:pt modelId="{FE2803FB-4582-4A0F-BC63-5383CB421194}" type="sibTrans" cxnId="{4C9D166D-1109-4BD0-98AB-FF409E70BC18}">
      <dgm:prSet/>
      <dgm:spPr/>
      <dgm:t>
        <a:bodyPr/>
        <a:lstStyle/>
        <a:p>
          <a:endParaRPr lang="en-GB"/>
        </a:p>
      </dgm:t>
    </dgm:pt>
    <dgm:pt modelId="{F7686301-6B98-4A79-9697-82BC68809C7D}">
      <dgm:prSet custT="1"/>
      <dgm:spPr>
        <a:ln>
          <a:solidFill>
            <a:srgbClr val="00B0F0"/>
          </a:solidFill>
        </a:ln>
      </dgm:spPr>
      <dgm:t>
        <a:bodyPr/>
        <a:lstStyle/>
        <a:p>
          <a:r>
            <a:rPr lang="en-GB" sz="1400" b="1" dirty="0" smtClean="0">
              <a:latin typeface="Calibri Light" panose="020F0302020204030204" pitchFamily="34" charset="0"/>
            </a:rPr>
            <a:t>Voice</a:t>
          </a:r>
          <a:endParaRPr lang="en-GB" sz="1400" b="1" dirty="0">
            <a:latin typeface="Calibri Light" panose="020F0302020204030204" pitchFamily="34" charset="0"/>
          </a:endParaRPr>
        </a:p>
      </dgm:t>
    </dgm:pt>
    <dgm:pt modelId="{99C1392C-EFB8-4367-A9C9-894C10638834}" type="parTrans" cxnId="{BA98E4EB-CB3F-4A71-A7BF-4CE825C6325E}">
      <dgm:prSet/>
      <dgm:spPr/>
      <dgm:t>
        <a:bodyPr/>
        <a:lstStyle/>
        <a:p>
          <a:endParaRPr lang="en-GB"/>
        </a:p>
      </dgm:t>
    </dgm:pt>
    <dgm:pt modelId="{879766D7-8698-40FF-8198-1D439F5F2F64}" type="sibTrans" cxnId="{BA98E4EB-CB3F-4A71-A7BF-4CE825C6325E}">
      <dgm:prSet/>
      <dgm:spPr/>
      <dgm:t>
        <a:bodyPr/>
        <a:lstStyle/>
        <a:p>
          <a:endParaRPr lang="en-GB"/>
        </a:p>
      </dgm:t>
    </dgm:pt>
    <dgm:pt modelId="{F0150925-6AD6-4A0F-BC2A-CA084FB74DE7}">
      <dgm:prSet custT="1"/>
      <dgm:spPr>
        <a:ln>
          <a:solidFill>
            <a:srgbClr val="C00000"/>
          </a:solidFill>
        </a:ln>
      </dgm:spPr>
      <dgm:t>
        <a:bodyPr/>
        <a:lstStyle/>
        <a:p>
          <a:r>
            <a:rPr lang="en-GB" sz="1400" b="1" dirty="0" smtClean="0">
              <a:latin typeface="Calibri Light" panose="020F0302020204030204" pitchFamily="34" charset="0"/>
            </a:rPr>
            <a:t>Staff have legitimate authority</a:t>
          </a:r>
          <a:endParaRPr lang="en-GB" sz="1400" b="1" dirty="0">
            <a:latin typeface="Calibri Light" panose="020F0302020204030204" pitchFamily="34" charset="0"/>
          </a:endParaRPr>
        </a:p>
      </dgm:t>
    </dgm:pt>
    <dgm:pt modelId="{F261CE81-139F-4341-B360-837B48CAA25E}" type="parTrans" cxnId="{44B1146C-2FD1-4903-AA91-9918240067B2}">
      <dgm:prSet/>
      <dgm:spPr/>
      <dgm:t>
        <a:bodyPr/>
        <a:lstStyle/>
        <a:p>
          <a:endParaRPr lang="en-GB"/>
        </a:p>
      </dgm:t>
    </dgm:pt>
    <dgm:pt modelId="{90883847-2136-4B87-A9DF-2E0F63A00851}" type="sibTrans" cxnId="{44B1146C-2FD1-4903-AA91-9918240067B2}">
      <dgm:prSet/>
      <dgm:spPr/>
      <dgm:t>
        <a:bodyPr/>
        <a:lstStyle/>
        <a:p>
          <a:endParaRPr lang="en-GB"/>
        </a:p>
      </dgm:t>
    </dgm:pt>
    <dgm:pt modelId="{3FFC25FF-991C-4618-96D4-B40C63751386}">
      <dgm:prSet custT="1"/>
      <dgm:spPr>
        <a:ln>
          <a:solidFill>
            <a:srgbClr val="00B050"/>
          </a:solidFill>
        </a:ln>
      </dgm:spPr>
      <dgm:t>
        <a:bodyPr/>
        <a:lstStyle/>
        <a:p>
          <a:r>
            <a:rPr lang="en-GB" sz="1400" b="1" dirty="0" smtClean="0">
              <a:latin typeface="Calibri Light" panose="020F0302020204030204" pitchFamily="34" charset="0"/>
            </a:rPr>
            <a:t>Reward new behaviours more than punishing wrongdoing</a:t>
          </a:r>
          <a:endParaRPr lang="en-GB" sz="1400" b="1" dirty="0">
            <a:latin typeface="Calibri Light" panose="020F0302020204030204" pitchFamily="34" charset="0"/>
          </a:endParaRPr>
        </a:p>
      </dgm:t>
    </dgm:pt>
    <dgm:pt modelId="{6D5AAC14-95FD-4DAE-8012-68FE56253EE8}" type="parTrans" cxnId="{05039539-2648-4D5F-AB8C-1E1434E231DD}">
      <dgm:prSet/>
      <dgm:spPr/>
      <dgm:t>
        <a:bodyPr/>
        <a:lstStyle/>
        <a:p>
          <a:endParaRPr lang="en-GB"/>
        </a:p>
      </dgm:t>
    </dgm:pt>
    <dgm:pt modelId="{47C1C900-891C-4DCA-90DE-BFF78B480155}" type="sibTrans" cxnId="{05039539-2648-4D5F-AB8C-1E1434E231DD}">
      <dgm:prSet/>
      <dgm:spPr/>
      <dgm:t>
        <a:bodyPr/>
        <a:lstStyle/>
        <a:p>
          <a:endParaRPr lang="en-GB"/>
        </a:p>
      </dgm:t>
    </dgm:pt>
    <dgm:pt modelId="{42366C67-4C12-4D3D-8E04-50FCF4DF808F}">
      <dgm:prSet custT="1"/>
      <dgm:spPr>
        <a:ln>
          <a:solidFill>
            <a:srgbClr val="00B050"/>
          </a:solidFill>
        </a:ln>
      </dgm:spPr>
      <dgm:t>
        <a:bodyPr/>
        <a:lstStyle/>
        <a:p>
          <a:r>
            <a:rPr lang="en-GB" sz="1400" b="1" dirty="0" smtClean="0">
              <a:latin typeface="Calibri Light" panose="020F0302020204030204" pitchFamily="34" charset="0"/>
            </a:rPr>
            <a:t>Coach in perspective taking &amp; problem-solving</a:t>
          </a:r>
          <a:endParaRPr lang="en-GB" sz="1400" b="1" dirty="0">
            <a:latin typeface="Calibri Light" panose="020F0302020204030204" pitchFamily="34" charset="0"/>
          </a:endParaRPr>
        </a:p>
      </dgm:t>
    </dgm:pt>
    <dgm:pt modelId="{6BB11CE0-9B39-43E6-80EC-1057DE9749B2}" type="parTrans" cxnId="{3CE44C25-AAD1-4C4B-A432-4771E0377F81}">
      <dgm:prSet/>
      <dgm:spPr/>
      <dgm:t>
        <a:bodyPr/>
        <a:lstStyle/>
        <a:p>
          <a:endParaRPr lang="en-GB"/>
        </a:p>
      </dgm:t>
    </dgm:pt>
    <dgm:pt modelId="{79302DE5-DB82-4389-9B72-9C43DDCC535C}" type="sibTrans" cxnId="{3CE44C25-AAD1-4C4B-A432-4771E0377F81}">
      <dgm:prSet/>
      <dgm:spPr/>
      <dgm:t>
        <a:bodyPr/>
        <a:lstStyle/>
        <a:p>
          <a:endParaRPr lang="en-GB"/>
        </a:p>
      </dgm:t>
    </dgm:pt>
    <dgm:pt modelId="{7CC11A1C-41A9-42BC-B797-F6E6ADEC2B74}">
      <dgm:prSet custT="1"/>
      <dgm:spPr/>
      <dgm:t>
        <a:bodyPr/>
        <a:lstStyle/>
        <a:p>
          <a:r>
            <a:rPr lang="en-GB" sz="1400" b="1" dirty="0" smtClean="0">
              <a:latin typeface="Calibri Light" panose="020F0302020204030204" pitchFamily="34" charset="0"/>
            </a:rPr>
            <a:t>Busy with meaningful activity</a:t>
          </a:r>
          <a:endParaRPr lang="en-GB" sz="1400" b="1" dirty="0">
            <a:latin typeface="Calibri Light" panose="020F0302020204030204" pitchFamily="34" charset="0"/>
          </a:endParaRPr>
        </a:p>
      </dgm:t>
    </dgm:pt>
    <dgm:pt modelId="{EDC560F8-C57E-409E-AF33-0678A836664B}" type="parTrans" cxnId="{11ABEB1F-1F3B-4DB9-BAD7-1131466642B4}">
      <dgm:prSet/>
      <dgm:spPr/>
      <dgm:t>
        <a:bodyPr/>
        <a:lstStyle/>
        <a:p>
          <a:endParaRPr lang="en-GB"/>
        </a:p>
      </dgm:t>
    </dgm:pt>
    <dgm:pt modelId="{9240B59B-46E3-46A5-A780-231ABF0EF96F}" type="sibTrans" cxnId="{11ABEB1F-1F3B-4DB9-BAD7-1131466642B4}">
      <dgm:prSet/>
      <dgm:spPr/>
      <dgm:t>
        <a:bodyPr/>
        <a:lstStyle/>
        <a:p>
          <a:endParaRPr lang="en-GB"/>
        </a:p>
      </dgm:t>
    </dgm:pt>
    <dgm:pt modelId="{FDA853B6-4989-41D1-817C-325B2C9B675D}">
      <dgm:prSet custT="1"/>
      <dgm:spPr>
        <a:ln>
          <a:solidFill>
            <a:srgbClr val="00B050"/>
          </a:solidFill>
        </a:ln>
      </dgm:spPr>
      <dgm:t>
        <a:bodyPr/>
        <a:lstStyle/>
        <a:p>
          <a:r>
            <a:rPr lang="en-GB" sz="1400" b="1" dirty="0" smtClean="0">
              <a:latin typeface="Calibri Light" panose="020F0302020204030204" pitchFamily="34" charset="0"/>
            </a:rPr>
            <a:t>Kindness &amp; caring</a:t>
          </a:r>
          <a:endParaRPr lang="en-GB" sz="1400" b="1" dirty="0">
            <a:latin typeface="Calibri Light" panose="020F0302020204030204" pitchFamily="34" charset="0"/>
          </a:endParaRPr>
        </a:p>
      </dgm:t>
    </dgm:pt>
    <dgm:pt modelId="{80F05054-7D3B-42EA-B8AE-6E9F52DD50D6}" type="parTrans" cxnId="{087DAB02-1AFC-40E5-B8FA-201FACA29D26}">
      <dgm:prSet/>
      <dgm:spPr/>
      <dgm:t>
        <a:bodyPr/>
        <a:lstStyle/>
        <a:p>
          <a:endParaRPr lang="en-GB"/>
        </a:p>
      </dgm:t>
    </dgm:pt>
    <dgm:pt modelId="{A0A1F6ED-1D55-4B01-BCB2-F10886B0A199}" type="sibTrans" cxnId="{087DAB02-1AFC-40E5-B8FA-201FACA29D26}">
      <dgm:prSet/>
      <dgm:spPr/>
      <dgm:t>
        <a:bodyPr/>
        <a:lstStyle/>
        <a:p>
          <a:endParaRPr lang="en-GB"/>
        </a:p>
      </dgm:t>
    </dgm:pt>
    <dgm:pt modelId="{B4F5F4BE-C36F-4BC8-8F35-9EFB887785C1}">
      <dgm:prSet custT="1"/>
      <dgm:spPr>
        <a:ln>
          <a:solidFill>
            <a:srgbClr val="C00000"/>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1400" b="1" dirty="0" smtClean="0">
              <a:latin typeface="Calibri Light" panose="020F0302020204030204" pitchFamily="34" charset="0"/>
            </a:rPr>
            <a:t>Clear Vision, Values </a:t>
          </a:r>
        </a:p>
        <a:p>
          <a:pPr defTabSz="711200">
            <a:lnSpc>
              <a:spcPct val="90000"/>
            </a:lnSpc>
            <a:spcBef>
              <a:spcPct val="0"/>
            </a:spcBef>
            <a:spcAft>
              <a:spcPct val="35000"/>
            </a:spcAft>
          </a:pPr>
          <a:r>
            <a:rPr lang="en-GB" sz="1400" b="1" dirty="0" smtClean="0">
              <a:latin typeface="Calibri Light" panose="020F0302020204030204" pitchFamily="34" charset="0"/>
            </a:rPr>
            <a:t>&amp; Expectations</a:t>
          </a:r>
          <a:endParaRPr lang="en-GB" sz="1400" b="1" dirty="0">
            <a:latin typeface="Calibri Light" panose="020F0302020204030204" pitchFamily="34" charset="0"/>
          </a:endParaRPr>
        </a:p>
      </dgm:t>
    </dgm:pt>
    <dgm:pt modelId="{7349361B-9BCD-49A1-A19F-F9557429BAEC}" type="parTrans" cxnId="{BD0A161F-06B8-4069-949D-BC8D47B290B2}">
      <dgm:prSet/>
      <dgm:spPr/>
      <dgm:t>
        <a:bodyPr/>
        <a:lstStyle/>
        <a:p>
          <a:endParaRPr lang="en-GB"/>
        </a:p>
      </dgm:t>
    </dgm:pt>
    <dgm:pt modelId="{5B98C9BC-2055-450D-B7D9-AFF41FCFAD63}" type="sibTrans" cxnId="{BD0A161F-06B8-4069-949D-BC8D47B290B2}">
      <dgm:prSet/>
      <dgm:spPr/>
      <dgm:t>
        <a:bodyPr/>
        <a:lstStyle/>
        <a:p>
          <a:endParaRPr lang="en-GB"/>
        </a:p>
      </dgm:t>
    </dgm:pt>
    <dgm:pt modelId="{448A4052-B7CF-4018-9F5B-2184C44B8AF9}" type="pres">
      <dgm:prSet presAssocID="{067EE826-02CC-4695-932E-7A7E16E5DBA7}" presName="diagram" presStyleCnt="0">
        <dgm:presLayoutVars>
          <dgm:chPref val="1"/>
          <dgm:dir/>
          <dgm:animOne val="branch"/>
          <dgm:animLvl val="lvl"/>
          <dgm:resizeHandles/>
        </dgm:presLayoutVars>
      </dgm:prSet>
      <dgm:spPr/>
      <dgm:t>
        <a:bodyPr/>
        <a:lstStyle/>
        <a:p>
          <a:endParaRPr lang="en-GB"/>
        </a:p>
      </dgm:t>
    </dgm:pt>
    <dgm:pt modelId="{6AF8A4C7-1905-4D33-8903-348CABBC0909}" type="pres">
      <dgm:prSet presAssocID="{CCED2817-44B7-4E0E-A6FC-20E305300505}" presName="root" presStyleCnt="0"/>
      <dgm:spPr/>
    </dgm:pt>
    <dgm:pt modelId="{E7175EB7-561C-4C4E-A053-E4F17F483575}" type="pres">
      <dgm:prSet presAssocID="{CCED2817-44B7-4E0E-A6FC-20E305300505}" presName="rootComposite" presStyleCnt="0"/>
      <dgm:spPr/>
    </dgm:pt>
    <dgm:pt modelId="{A7852232-D90D-4588-9857-83CE20D3F92F}" type="pres">
      <dgm:prSet presAssocID="{CCED2817-44B7-4E0E-A6FC-20E305300505}" presName="rootText" presStyleLbl="node1" presStyleIdx="0" presStyleCnt="7" custScaleX="119186" custScaleY="119186"/>
      <dgm:spPr/>
      <dgm:t>
        <a:bodyPr/>
        <a:lstStyle/>
        <a:p>
          <a:endParaRPr lang="en-GB"/>
        </a:p>
      </dgm:t>
    </dgm:pt>
    <dgm:pt modelId="{3CE75105-7E63-4998-BC4C-6E6B377766D3}" type="pres">
      <dgm:prSet presAssocID="{CCED2817-44B7-4E0E-A6FC-20E305300505}" presName="rootConnector" presStyleLbl="node1" presStyleIdx="0" presStyleCnt="7"/>
      <dgm:spPr/>
      <dgm:t>
        <a:bodyPr/>
        <a:lstStyle/>
        <a:p>
          <a:endParaRPr lang="en-GB"/>
        </a:p>
      </dgm:t>
    </dgm:pt>
    <dgm:pt modelId="{C69C5B2A-5E23-4F9F-81C0-33E7C24909B9}" type="pres">
      <dgm:prSet presAssocID="{CCED2817-44B7-4E0E-A6FC-20E305300505}" presName="childShape" presStyleCnt="0"/>
      <dgm:spPr/>
    </dgm:pt>
    <dgm:pt modelId="{46B16FF6-E7A8-4013-84CD-89621162A4D2}" type="pres">
      <dgm:prSet presAssocID="{A6ED33C0-C51B-42E3-AF26-753E5C339906}" presName="Name13" presStyleLbl="parChTrans1D2" presStyleIdx="0" presStyleCnt="26"/>
      <dgm:spPr/>
      <dgm:t>
        <a:bodyPr/>
        <a:lstStyle/>
        <a:p>
          <a:endParaRPr lang="en-GB"/>
        </a:p>
      </dgm:t>
    </dgm:pt>
    <dgm:pt modelId="{25C13302-A384-46AF-8464-28F2C49C8509}" type="pres">
      <dgm:prSet presAssocID="{403EC77C-678A-4055-8E84-1D1FEC3A9774}" presName="childText" presStyleLbl="bgAcc1" presStyleIdx="0" presStyleCnt="26" custScaleX="106480">
        <dgm:presLayoutVars>
          <dgm:bulletEnabled val="1"/>
        </dgm:presLayoutVars>
      </dgm:prSet>
      <dgm:spPr/>
      <dgm:t>
        <a:bodyPr/>
        <a:lstStyle/>
        <a:p>
          <a:endParaRPr lang="en-GB"/>
        </a:p>
      </dgm:t>
    </dgm:pt>
    <dgm:pt modelId="{17153B7A-749B-4D9A-9FA6-8FAF0AE97549}" type="pres">
      <dgm:prSet presAssocID="{6BB11CE0-9B39-43E6-80EC-1057DE9749B2}" presName="Name13" presStyleLbl="parChTrans1D2" presStyleIdx="1" presStyleCnt="26"/>
      <dgm:spPr/>
      <dgm:t>
        <a:bodyPr/>
        <a:lstStyle/>
        <a:p>
          <a:endParaRPr lang="en-GB"/>
        </a:p>
      </dgm:t>
    </dgm:pt>
    <dgm:pt modelId="{F3DFA869-53F3-48DD-9588-A8FC3F2ED5EC}" type="pres">
      <dgm:prSet presAssocID="{42366C67-4C12-4D3D-8E04-50FCF4DF808F}" presName="childText" presStyleLbl="bgAcc1" presStyleIdx="1" presStyleCnt="26" custScaleX="114896" custScaleY="176697">
        <dgm:presLayoutVars>
          <dgm:bulletEnabled val="1"/>
        </dgm:presLayoutVars>
      </dgm:prSet>
      <dgm:spPr/>
      <dgm:t>
        <a:bodyPr/>
        <a:lstStyle/>
        <a:p>
          <a:endParaRPr lang="en-GB"/>
        </a:p>
      </dgm:t>
    </dgm:pt>
    <dgm:pt modelId="{1A6648C8-17B8-4736-A7DF-B2BA1896E45B}" type="pres">
      <dgm:prSet presAssocID="{E72C7414-6697-4473-8D14-E6A306571090}" presName="Name13" presStyleLbl="parChTrans1D2" presStyleIdx="2" presStyleCnt="26"/>
      <dgm:spPr/>
      <dgm:t>
        <a:bodyPr/>
        <a:lstStyle/>
        <a:p>
          <a:endParaRPr lang="en-GB"/>
        </a:p>
      </dgm:t>
    </dgm:pt>
    <dgm:pt modelId="{7BA2961F-35EC-4D3B-B37A-7BDAF24819D9}" type="pres">
      <dgm:prSet presAssocID="{F9DA501A-B804-4800-8C62-2A1182C2DC57}" presName="childText" presStyleLbl="bgAcc1" presStyleIdx="2" presStyleCnt="26" custScaleX="117356" custScaleY="208808">
        <dgm:presLayoutVars>
          <dgm:bulletEnabled val="1"/>
        </dgm:presLayoutVars>
      </dgm:prSet>
      <dgm:spPr/>
      <dgm:t>
        <a:bodyPr/>
        <a:lstStyle/>
        <a:p>
          <a:endParaRPr lang="en-GB"/>
        </a:p>
      </dgm:t>
    </dgm:pt>
    <dgm:pt modelId="{DDBC8817-421C-428F-9093-A08745A1027C}" type="pres">
      <dgm:prSet presAssocID="{6D5AAC14-95FD-4DAE-8012-68FE56253EE8}" presName="Name13" presStyleLbl="parChTrans1D2" presStyleIdx="3" presStyleCnt="26"/>
      <dgm:spPr/>
      <dgm:t>
        <a:bodyPr/>
        <a:lstStyle/>
        <a:p>
          <a:endParaRPr lang="en-GB"/>
        </a:p>
      </dgm:t>
    </dgm:pt>
    <dgm:pt modelId="{6A5D869A-D63F-40CF-9635-E3A3412532BD}" type="pres">
      <dgm:prSet presAssocID="{3FFC25FF-991C-4618-96D4-B40C63751386}" presName="childText" presStyleLbl="bgAcc1" presStyleIdx="3" presStyleCnt="26" custScaleX="122695" custScaleY="170525" custLinFactNeighborX="899" custLinFactNeighborY="-11505">
        <dgm:presLayoutVars>
          <dgm:bulletEnabled val="1"/>
        </dgm:presLayoutVars>
      </dgm:prSet>
      <dgm:spPr/>
      <dgm:t>
        <a:bodyPr/>
        <a:lstStyle/>
        <a:p>
          <a:endParaRPr lang="en-GB"/>
        </a:p>
      </dgm:t>
    </dgm:pt>
    <dgm:pt modelId="{E8EA950A-56AA-48EB-8F53-C07C0388205F}" type="pres">
      <dgm:prSet presAssocID="{80F05054-7D3B-42EA-B8AE-6E9F52DD50D6}" presName="Name13" presStyleLbl="parChTrans1D2" presStyleIdx="4" presStyleCnt="26"/>
      <dgm:spPr/>
      <dgm:t>
        <a:bodyPr/>
        <a:lstStyle/>
        <a:p>
          <a:endParaRPr lang="en-GB"/>
        </a:p>
      </dgm:t>
    </dgm:pt>
    <dgm:pt modelId="{1C0215DA-02D0-46C6-B8BB-ACE1907EF290}" type="pres">
      <dgm:prSet presAssocID="{FDA853B6-4989-41D1-817C-325B2C9B675D}" presName="childText" presStyleLbl="bgAcc1" presStyleIdx="4" presStyleCnt="26" custScaleX="112837" custScaleY="88134" custLinFactNeighborX="4494" custLinFactNeighborY="-20006">
        <dgm:presLayoutVars>
          <dgm:bulletEnabled val="1"/>
        </dgm:presLayoutVars>
      </dgm:prSet>
      <dgm:spPr/>
      <dgm:t>
        <a:bodyPr/>
        <a:lstStyle/>
        <a:p>
          <a:endParaRPr lang="en-GB"/>
        </a:p>
      </dgm:t>
    </dgm:pt>
    <dgm:pt modelId="{A47A8DF3-2C01-4427-B7C3-FE3D41968E91}" type="pres">
      <dgm:prSet presAssocID="{DA3AA2D1-D148-4314-B77C-E241A270118E}" presName="root" presStyleCnt="0"/>
      <dgm:spPr/>
    </dgm:pt>
    <dgm:pt modelId="{03EFC982-1E4A-48F9-89B6-C012F4B60F12}" type="pres">
      <dgm:prSet presAssocID="{DA3AA2D1-D148-4314-B77C-E241A270118E}" presName="rootComposite" presStyleCnt="0"/>
      <dgm:spPr/>
    </dgm:pt>
    <dgm:pt modelId="{658FD29E-75AC-4B6D-AC9F-F0C87F624122}" type="pres">
      <dgm:prSet presAssocID="{DA3AA2D1-D148-4314-B77C-E241A270118E}" presName="rootText" presStyleLbl="node1" presStyleIdx="1" presStyleCnt="7" custScaleX="105850" custScaleY="118748"/>
      <dgm:spPr/>
      <dgm:t>
        <a:bodyPr/>
        <a:lstStyle/>
        <a:p>
          <a:endParaRPr lang="en-GB"/>
        </a:p>
      </dgm:t>
    </dgm:pt>
    <dgm:pt modelId="{E3755475-72D6-4001-9A45-2180698B8FA5}" type="pres">
      <dgm:prSet presAssocID="{DA3AA2D1-D148-4314-B77C-E241A270118E}" presName="rootConnector" presStyleLbl="node1" presStyleIdx="1" presStyleCnt="7"/>
      <dgm:spPr/>
      <dgm:t>
        <a:bodyPr/>
        <a:lstStyle/>
        <a:p>
          <a:endParaRPr lang="en-GB"/>
        </a:p>
      </dgm:t>
    </dgm:pt>
    <dgm:pt modelId="{C8C3FB43-6BEF-4CE7-B006-462830E9FDA8}" type="pres">
      <dgm:prSet presAssocID="{DA3AA2D1-D148-4314-B77C-E241A270118E}" presName="childShape" presStyleCnt="0"/>
      <dgm:spPr/>
    </dgm:pt>
    <dgm:pt modelId="{6D1608A1-84B3-42EA-866F-84B69CB3D7C8}" type="pres">
      <dgm:prSet presAssocID="{F3DD0A2F-0EF5-4D36-80B1-E80A795F990D}" presName="Name13" presStyleLbl="parChTrans1D2" presStyleIdx="5" presStyleCnt="26"/>
      <dgm:spPr/>
      <dgm:t>
        <a:bodyPr/>
        <a:lstStyle/>
        <a:p>
          <a:endParaRPr lang="en-GB"/>
        </a:p>
      </dgm:t>
    </dgm:pt>
    <dgm:pt modelId="{AA2D264E-FBD6-49A2-AA9B-DCDBB6D18AD3}" type="pres">
      <dgm:prSet presAssocID="{38F546E6-A4B5-4CBF-88BE-6D02DDD507D8}" presName="childText" presStyleLbl="bgAcc1" presStyleIdx="5" presStyleCnt="26" custScaleY="193129">
        <dgm:presLayoutVars>
          <dgm:bulletEnabled val="1"/>
        </dgm:presLayoutVars>
      </dgm:prSet>
      <dgm:spPr/>
      <dgm:t>
        <a:bodyPr/>
        <a:lstStyle/>
        <a:p>
          <a:endParaRPr lang="en-GB"/>
        </a:p>
      </dgm:t>
    </dgm:pt>
    <dgm:pt modelId="{BB79333B-B00D-40C3-A13B-B53E530CC594}" type="pres">
      <dgm:prSet presAssocID="{10378C20-D39B-4C07-BA41-39301784EF6D}" presName="Name13" presStyleLbl="parChTrans1D2" presStyleIdx="6" presStyleCnt="26"/>
      <dgm:spPr/>
      <dgm:t>
        <a:bodyPr/>
        <a:lstStyle/>
        <a:p>
          <a:endParaRPr lang="en-GB"/>
        </a:p>
      </dgm:t>
    </dgm:pt>
    <dgm:pt modelId="{45B60FC1-1B29-4746-8505-1D0C59826510}" type="pres">
      <dgm:prSet presAssocID="{868E8B36-1BC1-498F-955A-32D939EBECAE}" presName="childText" presStyleLbl="bgAcc1" presStyleIdx="6" presStyleCnt="26" custScaleY="335360">
        <dgm:presLayoutVars>
          <dgm:bulletEnabled val="1"/>
        </dgm:presLayoutVars>
      </dgm:prSet>
      <dgm:spPr/>
      <dgm:t>
        <a:bodyPr/>
        <a:lstStyle/>
        <a:p>
          <a:endParaRPr lang="en-GB"/>
        </a:p>
      </dgm:t>
    </dgm:pt>
    <dgm:pt modelId="{CE5A3042-808E-44A0-BA9B-8FF728765B27}" type="pres">
      <dgm:prSet presAssocID="{2F901262-B318-4AC9-B224-388D0B1A742D}" presName="Name13" presStyleLbl="parChTrans1D2" presStyleIdx="7" presStyleCnt="26"/>
      <dgm:spPr/>
      <dgm:t>
        <a:bodyPr/>
        <a:lstStyle/>
        <a:p>
          <a:endParaRPr lang="en-GB"/>
        </a:p>
      </dgm:t>
    </dgm:pt>
    <dgm:pt modelId="{03372728-4332-485A-9460-F570642989EE}" type="pres">
      <dgm:prSet presAssocID="{A7170BA3-BC25-42A0-8BB3-67B31824BB5B}" presName="childText" presStyleLbl="bgAcc1" presStyleIdx="7" presStyleCnt="26" custScaleY="201941">
        <dgm:presLayoutVars>
          <dgm:bulletEnabled val="1"/>
        </dgm:presLayoutVars>
      </dgm:prSet>
      <dgm:spPr/>
      <dgm:t>
        <a:bodyPr/>
        <a:lstStyle/>
        <a:p>
          <a:endParaRPr lang="en-GB"/>
        </a:p>
      </dgm:t>
    </dgm:pt>
    <dgm:pt modelId="{F3CCE99A-C430-4B1E-92F6-34BDF7999C71}" type="pres">
      <dgm:prSet presAssocID="{937DED93-16F5-4447-9CCA-9467AE303665}" presName="root" presStyleCnt="0"/>
      <dgm:spPr/>
    </dgm:pt>
    <dgm:pt modelId="{1D3580A7-BB24-4321-976E-D91695D80002}" type="pres">
      <dgm:prSet presAssocID="{937DED93-16F5-4447-9CCA-9467AE303665}" presName="rootComposite" presStyleCnt="0"/>
      <dgm:spPr/>
    </dgm:pt>
    <dgm:pt modelId="{27B2A993-21BD-421A-B77D-7E320330D420}" type="pres">
      <dgm:prSet presAssocID="{937DED93-16F5-4447-9CCA-9467AE303665}" presName="rootText" presStyleLbl="node1" presStyleIdx="2" presStyleCnt="7" custScaleX="103904" custScaleY="118748"/>
      <dgm:spPr/>
      <dgm:t>
        <a:bodyPr/>
        <a:lstStyle/>
        <a:p>
          <a:endParaRPr lang="en-GB"/>
        </a:p>
      </dgm:t>
    </dgm:pt>
    <dgm:pt modelId="{BCFF3040-905D-45D8-B4EB-4BB8AAC4B48D}" type="pres">
      <dgm:prSet presAssocID="{937DED93-16F5-4447-9CCA-9467AE303665}" presName="rootConnector" presStyleLbl="node1" presStyleIdx="2" presStyleCnt="7"/>
      <dgm:spPr/>
      <dgm:t>
        <a:bodyPr/>
        <a:lstStyle/>
        <a:p>
          <a:endParaRPr lang="en-GB"/>
        </a:p>
      </dgm:t>
    </dgm:pt>
    <dgm:pt modelId="{B8E264A6-3371-475E-AEA3-2465C24D3064}" type="pres">
      <dgm:prSet presAssocID="{937DED93-16F5-4447-9CCA-9467AE303665}" presName="childShape" presStyleCnt="0"/>
      <dgm:spPr/>
    </dgm:pt>
    <dgm:pt modelId="{11B9EC51-61B2-4D3C-8501-5CD8C200E0B3}" type="pres">
      <dgm:prSet presAssocID="{49DB0974-1060-45E4-9B8F-88F6D3C40450}" presName="Name13" presStyleLbl="parChTrans1D2" presStyleIdx="8" presStyleCnt="26"/>
      <dgm:spPr/>
      <dgm:t>
        <a:bodyPr/>
        <a:lstStyle/>
        <a:p>
          <a:endParaRPr lang="en-GB"/>
        </a:p>
      </dgm:t>
    </dgm:pt>
    <dgm:pt modelId="{7A8A8C4F-CB52-4C98-87C4-5FA3926FF4EB}" type="pres">
      <dgm:prSet presAssocID="{81B70BE4-8A9E-44D6-97DD-D0373F0AD237}" presName="childText" presStyleLbl="bgAcc1" presStyleIdx="8" presStyleCnt="26" custScaleX="109572" custScaleY="183773">
        <dgm:presLayoutVars>
          <dgm:bulletEnabled val="1"/>
        </dgm:presLayoutVars>
      </dgm:prSet>
      <dgm:spPr/>
      <dgm:t>
        <a:bodyPr/>
        <a:lstStyle/>
        <a:p>
          <a:endParaRPr lang="en-GB"/>
        </a:p>
      </dgm:t>
    </dgm:pt>
    <dgm:pt modelId="{0F3A84CA-1DEB-49FF-B9BF-F0E01BD6FC8B}" type="pres">
      <dgm:prSet presAssocID="{FBE09AF2-3E53-4292-AD55-760E956DA0BD}" presName="Name13" presStyleLbl="parChTrans1D2" presStyleIdx="9" presStyleCnt="26"/>
      <dgm:spPr/>
      <dgm:t>
        <a:bodyPr/>
        <a:lstStyle/>
        <a:p>
          <a:endParaRPr lang="en-GB"/>
        </a:p>
      </dgm:t>
    </dgm:pt>
    <dgm:pt modelId="{FE948484-A0DD-4855-9030-A1E02A74D9BD}" type="pres">
      <dgm:prSet presAssocID="{337D746F-4E4A-47E1-84FF-C10A3E17EF20}" presName="childText" presStyleLbl="bgAcc1" presStyleIdx="9" presStyleCnt="26" custScaleX="104362" custScaleY="139503">
        <dgm:presLayoutVars>
          <dgm:bulletEnabled val="1"/>
        </dgm:presLayoutVars>
      </dgm:prSet>
      <dgm:spPr/>
      <dgm:t>
        <a:bodyPr/>
        <a:lstStyle/>
        <a:p>
          <a:endParaRPr lang="en-GB"/>
        </a:p>
      </dgm:t>
    </dgm:pt>
    <dgm:pt modelId="{BEE23401-4CF0-417C-B679-912F1FC13BBF}" type="pres">
      <dgm:prSet presAssocID="{99C1392C-EFB8-4367-A9C9-894C10638834}" presName="Name13" presStyleLbl="parChTrans1D2" presStyleIdx="10" presStyleCnt="26"/>
      <dgm:spPr/>
      <dgm:t>
        <a:bodyPr/>
        <a:lstStyle/>
        <a:p>
          <a:endParaRPr lang="en-GB"/>
        </a:p>
      </dgm:t>
    </dgm:pt>
    <dgm:pt modelId="{366B4EFC-79F2-4E04-99AC-140A46BDC0C8}" type="pres">
      <dgm:prSet presAssocID="{F7686301-6B98-4A79-9697-82BC68809C7D}" presName="childText" presStyleLbl="bgAcc1" presStyleIdx="10" presStyleCnt="26" custScaleX="108020" custScaleY="67353">
        <dgm:presLayoutVars>
          <dgm:bulletEnabled val="1"/>
        </dgm:presLayoutVars>
      </dgm:prSet>
      <dgm:spPr/>
      <dgm:t>
        <a:bodyPr/>
        <a:lstStyle/>
        <a:p>
          <a:endParaRPr lang="en-GB"/>
        </a:p>
      </dgm:t>
    </dgm:pt>
    <dgm:pt modelId="{53FCA895-311D-4EE5-8F04-A0C180C4CD74}" type="pres">
      <dgm:prSet presAssocID="{74929C49-617B-442C-BDA4-C107BA6EA77C}" presName="Name13" presStyleLbl="parChTrans1D2" presStyleIdx="11" presStyleCnt="26"/>
      <dgm:spPr/>
      <dgm:t>
        <a:bodyPr/>
        <a:lstStyle/>
        <a:p>
          <a:endParaRPr lang="en-GB"/>
        </a:p>
      </dgm:t>
    </dgm:pt>
    <dgm:pt modelId="{93300D34-3D79-4050-BFAD-AD690AA66FB3}" type="pres">
      <dgm:prSet presAssocID="{1E2B7CC4-5C52-410B-918C-047BB082FD88}" presName="childText" presStyleLbl="bgAcc1" presStyleIdx="11" presStyleCnt="26" custScaleX="115291" custScaleY="163580">
        <dgm:presLayoutVars>
          <dgm:bulletEnabled val="1"/>
        </dgm:presLayoutVars>
      </dgm:prSet>
      <dgm:spPr/>
      <dgm:t>
        <a:bodyPr/>
        <a:lstStyle/>
        <a:p>
          <a:endParaRPr lang="en-GB"/>
        </a:p>
      </dgm:t>
    </dgm:pt>
    <dgm:pt modelId="{FF0576D3-F853-44E4-9E6C-25C710AB060D}" type="pres">
      <dgm:prSet presAssocID="{6FFCB82E-ACFE-4E41-B931-2C895195F93A}" presName="Name13" presStyleLbl="parChTrans1D2" presStyleIdx="12" presStyleCnt="26"/>
      <dgm:spPr/>
      <dgm:t>
        <a:bodyPr/>
        <a:lstStyle/>
        <a:p>
          <a:endParaRPr lang="en-GB"/>
        </a:p>
      </dgm:t>
    </dgm:pt>
    <dgm:pt modelId="{29553807-DE33-42BE-A6B7-F7B7FE992852}" type="pres">
      <dgm:prSet presAssocID="{75EAB1CB-2D4D-4859-BC2A-25FFB407F22D}" presName="childText" presStyleLbl="bgAcc1" presStyleIdx="12" presStyleCnt="26" custScaleX="116353" custScaleY="144668">
        <dgm:presLayoutVars>
          <dgm:bulletEnabled val="1"/>
        </dgm:presLayoutVars>
      </dgm:prSet>
      <dgm:spPr/>
      <dgm:t>
        <a:bodyPr/>
        <a:lstStyle/>
        <a:p>
          <a:endParaRPr lang="en-GB"/>
        </a:p>
      </dgm:t>
    </dgm:pt>
    <dgm:pt modelId="{20353D55-616A-4BD7-97E3-D7924113DB9F}" type="pres">
      <dgm:prSet presAssocID="{D2F4A294-F2F9-4664-ACE7-6A9A79CA107D}" presName="root" presStyleCnt="0"/>
      <dgm:spPr/>
    </dgm:pt>
    <dgm:pt modelId="{D932E466-19E7-4949-9999-6658AC4DBBDD}" type="pres">
      <dgm:prSet presAssocID="{D2F4A294-F2F9-4664-ACE7-6A9A79CA107D}" presName="rootComposite" presStyleCnt="0"/>
      <dgm:spPr/>
    </dgm:pt>
    <dgm:pt modelId="{2C9BB11D-47B4-4327-A619-988450D9D3C8}" type="pres">
      <dgm:prSet presAssocID="{D2F4A294-F2F9-4664-ACE7-6A9A79CA107D}" presName="rootText" presStyleLbl="node1" presStyleIdx="3" presStyleCnt="7" custScaleX="133591" custScaleY="118748"/>
      <dgm:spPr/>
      <dgm:t>
        <a:bodyPr/>
        <a:lstStyle/>
        <a:p>
          <a:endParaRPr lang="en-GB"/>
        </a:p>
      </dgm:t>
    </dgm:pt>
    <dgm:pt modelId="{408246D3-2810-41F9-9C50-0CAF7B5867BD}" type="pres">
      <dgm:prSet presAssocID="{D2F4A294-F2F9-4664-ACE7-6A9A79CA107D}" presName="rootConnector" presStyleLbl="node1" presStyleIdx="3" presStyleCnt="7"/>
      <dgm:spPr/>
      <dgm:t>
        <a:bodyPr/>
        <a:lstStyle/>
        <a:p>
          <a:endParaRPr lang="en-GB"/>
        </a:p>
      </dgm:t>
    </dgm:pt>
    <dgm:pt modelId="{AF012A2E-C88C-4BAB-A25D-E593D9C28DE0}" type="pres">
      <dgm:prSet presAssocID="{D2F4A294-F2F9-4664-ACE7-6A9A79CA107D}" presName="childShape" presStyleCnt="0"/>
      <dgm:spPr/>
    </dgm:pt>
    <dgm:pt modelId="{FFA19F0B-0260-4677-8C77-D442AAC92585}" type="pres">
      <dgm:prSet presAssocID="{36D0A599-9CF2-4D2F-8ED7-56E9BE332051}" presName="Name13" presStyleLbl="parChTrans1D2" presStyleIdx="13" presStyleCnt="26"/>
      <dgm:spPr/>
      <dgm:t>
        <a:bodyPr/>
        <a:lstStyle/>
        <a:p>
          <a:endParaRPr lang="en-GB"/>
        </a:p>
      </dgm:t>
    </dgm:pt>
    <dgm:pt modelId="{D45258EC-62E7-42D4-8F97-114A601EB845}" type="pres">
      <dgm:prSet presAssocID="{6928D3CA-4468-4EC6-8B5D-C155708EAF55}" presName="childText" presStyleLbl="bgAcc1" presStyleIdx="13" presStyleCnt="26" custScaleY="129934">
        <dgm:presLayoutVars>
          <dgm:bulletEnabled val="1"/>
        </dgm:presLayoutVars>
      </dgm:prSet>
      <dgm:spPr/>
      <dgm:t>
        <a:bodyPr/>
        <a:lstStyle/>
        <a:p>
          <a:endParaRPr lang="en-GB"/>
        </a:p>
      </dgm:t>
    </dgm:pt>
    <dgm:pt modelId="{0E21CA1D-DB5C-42BF-A502-CF3F56E3A39C}" type="pres">
      <dgm:prSet presAssocID="{E1B989CA-0A62-4050-847C-A012B0CE2E96}" presName="Name13" presStyleLbl="parChTrans1D2" presStyleIdx="14" presStyleCnt="26"/>
      <dgm:spPr/>
      <dgm:t>
        <a:bodyPr/>
        <a:lstStyle/>
        <a:p>
          <a:endParaRPr lang="en-GB"/>
        </a:p>
      </dgm:t>
    </dgm:pt>
    <dgm:pt modelId="{04C234B4-E7A6-4B75-B8FA-5D4AC3227CDD}" type="pres">
      <dgm:prSet presAssocID="{F38A07E6-2817-46BA-9DDE-A4FD80A454FA}" presName="childText" presStyleLbl="bgAcc1" presStyleIdx="14" presStyleCnt="26">
        <dgm:presLayoutVars>
          <dgm:bulletEnabled val="1"/>
        </dgm:presLayoutVars>
      </dgm:prSet>
      <dgm:spPr/>
      <dgm:t>
        <a:bodyPr/>
        <a:lstStyle/>
        <a:p>
          <a:endParaRPr lang="en-GB"/>
        </a:p>
      </dgm:t>
    </dgm:pt>
    <dgm:pt modelId="{E5E27023-DA5A-4F1F-91C1-46E6B5A3FE50}" type="pres">
      <dgm:prSet presAssocID="{1F8A58A8-0423-4E76-9DE9-E404312ACF4F}" presName="Name13" presStyleLbl="parChTrans1D2" presStyleIdx="15" presStyleCnt="26"/>
      <dgm:spPr/>
      <dgm:t>
        <a:bodyPr/>
        <a:lstStyle/>
        <a:p>
          <a:endParaRPr lang="en-GB"/>
        </a:p>
      </dgm:t>
    </dgm:pt>
    <dgm:pt modelId="{C402C3C4-F94B-4E89-A72E-11EBD0366950}" type="pres">
      <dgm:prSet presAssocID="{00168005-C327-4E6C-AD1A-7B6085EE7B6D}" presName="childText" presStyleLbl="bgAcc1" presStyleIdx="15" presStyleCnt="26" custScaleY="155572">
        <dgm:presLayoutVars>
          <dgm:bulletEnabled val="1"/>
        </dgm:presLayoutVars>
      </dgm:prSet>
      <dgm:spPr/>
      <dgm:t>
        <a:bodyPr/>
        <a:lstStyle/>
        <a:p>
          <a:endParaRPr lang="en-GB"/>
        </a:p>
      </dgm:t>
    </dgm:pt>
    <dgm:pt modelId="{FD848463-FB80-4BDE-A894-7EDBA73597C6}" type="pres">
      <dgm:prSet presAssocID="{8EF664A0-81BC-42F0-953D-D39A49157411}" presName="Name13" presStyleLbl="parChTrans1D2" presStyleIdx="16" presStyleCnt="26"/>
      <dgm:spPr/>
      <dgm:t>
        <a:bodyPr/>
        <a:lstStyle/>
        <a:p>
          <a:endParaRPr lang="en-GB"/>
        </a:p>
      </dgm:t>
    </dgm:pt>
    <dgm:pt modelId="{7E0F5FF1-E2D9-49D5-80BA-9ACAA9CE4FBE}" type="pres">
      <dgm:prSet presAssocID="{895AAD45-3997-42BA-8F9F-07F4D84BA89F}" presName="childText" presStyleLbl="bgAcc1" presStyleIdx="16" presStyleCnt="26" custScaleY="153570">
        <dgm:presLayoutVars>
          <dgm:bulletEnabled val="1"/>
        </dgm:presLayoutVars>
      </dgm:prSet>
      <dgm:spPr/>
      <dgm:t>
        <a:bodyPr/>
        <a:lstStyle/>
        <a:p>
          <a:endParaRPr lang="en-GB"/>
        </a:p>
      </dgm:t>
    </dgm:pt>
    <dgm:pt modelId="{76448C49-0893-4342-BC01-5B8F325D7FB3}" type="pres">
      <dgm:prSet presAssocID="{EDC560F8-C57E-409E-AF33-0678A836664B}" presName="Name13" presStyleLbl="parChTrans1D2" presStyleIdx="17" presStyleCnt="26"/>
      <dgm:spPr/>
      <dgm:t>
        <a:bodyPr/>
        <a:lstStyle/>
        <a:p>
          <a:endParaRPr lang="en-GB"/>
        </a:p>
      </dgm:t>
    </dgm:pt>
    <dgm:pt modelId="{AF9BB5F5-76FF-4DAA-9FB8-5691966534A6}" type="pres">
      <dgm:prSet presAssocID="{7CC11A1C-41A9-42BC-B797-F6E6ADEC2B74}" presName="childText" presStyleLbl="bgAcc1" presStyleIdx="17" presStyleCnt="26" custScaleX="105037">
        <dgm:presLayoutVars>
          <dgm:bulletEnabled val="1"/>
        </dgm:presLayoutVars>
      </dgm:prSet>
      <dgm:spPr/>
      <dgm:t>
        <a:bodyPr/>
        <a:lstStyle/>
        <a:p>
          <a:endParaRPr lang="en-GB"/>
        </a:p>
      </dgm:t>
    </dgm:pt>
    <dgm:pt modelId="{6FE66AF5-66F3-45E3-9D4A-EA28531144E3}" type="pres">
      <dgm:prSet presAssocID="{E8792547-0834-44B4-AA19-DA84427914D1}" presName="root" presStyleCnt="0"/>
      <dgm:spPr/>
    </dgm:pt>
    <dgm:pt modelId="{A8CEC9A6-84CA-44EC-AFA0-01351B0926F5}" type="pres">
      <dgm:prSet presAssocID="{E8792547-0834-44B4-AA19-DA84427914D1}" presName="rootComposite" presStyleCnt="0"/>
      <dgm:spPr/>
    </dgm:pt>
    <dgm:pt modelId="{48376ABF-5F36-4912-A6BA-1CBFE81674E1}" type="pres">
      <dgm:prSet presAssocID="{E8792547-0834-44B4-AA19-DA84427914D1}" presName="rootText" presStyleLbl="node1" presStyleIdx="4" presStyleCnt="7" custScaleX="133591" custScaleY="118748"/>
      <dgm:spPr/>
      <dgm:t>
        <a:bodyPr/>
        <a:lstStyle/>
        <a:p>
          <a:endParaRPr lang="en-GB"/>
        </a:p>
      </dgm:t>
    </dgm:pt>
    <dgm:pt modelId="{6127769D-82C7-4ED7-9432-711E0A263E5C}" type="pres">
      <dgm:prSet presAssocID="{E8792547-0834-44B4-AA19-DA84427914D1}" presName="rootConnector" presStyleLbl="node1" presStyleIdx="4" presStyleCnt="7"/>
      <dgm:spPr/>
      <dgm:t>
        <a:bodyPr/>
        <a:lstStyle/>
        <a:p>
          <a:endParaRPr lang="en-GB"/>
        </a:p>
      </dgm:t>
    </dgm:pt>
    <dgm:pt modelId="{EE9F4CE1-0A8F-4B6C-9E36-F28C02EBB236}" type="pres">
      <dgm:prSet presAssocID="{E8792547-0834-44B4-AA19-DA84427914D1}" presName="childShape" presStyleCnt="0"/>
      <dgm:spPr/>
    </dgm:pt>
    <dgm:pt modelId="{84B8CBAE-9967-4427-8D2D-97150E1E56D1}" type="pres">
      <dgm:prSet presAssocID="{4246A289-55F0-4DEB-8B4D-87907C244C90}" presName="Name13" presStyleLbl="parChTrans1D2" presStyleIdx="18" presStyleCnt="26"/>
      <dgm:spPr/>
      <dgm:t>
        <a:bodyPr/>
        <a:lstStyle/>
        <a:p>
          <a:endParaRPr lang="en-GB"/>
        </a:p>
      </dgm:t>
    </dgm:pt>
    <dgm:pt modelId="{B77D00D6-CF85-42BC-8EBA-26BCDC98FDAA}" type="pres">
      <dgm:prSet presAssocID="{1DE286E7-C1A2-44A8-9328-923FFCE8297E}" presName="childText" presStyleLbl="bgAcc1" presStyleIdx="18" presStyleCnt="26" custScaleX="118710" custScaleY="300197">
        <dgm:presLayoutVars>
          <dgm:bulletEnabled val="1"/>
        </dgm:presLayoutVars>
      </dgm:prSet>
      <dgm:spPr/>
      <dgm:t>
        <a:bodyPr/>
        <a:lstStyle/>
        <a:p>
          <a:endParaRPr lang="en-GB"/>
        </a:p>
      </dgm:t>
    </dgm:pt>
    <dgm:pt modelId="{930D718B-96E0-4BBD-9BFF-561532A7F5E3}" type="pres">
      <dgm:prSet presAssocID="{BA9DC8C1-16F4-4ABB-9DBA-34AD48DFDB74}" presName="Name13" presStyleLbl="parChTrans1D2" presStyleIdx="19" presStyleCnt="26"/>
      <dgm:spPr/>
      <dgm:t>
        <a:bodyPr/>
        <a:lstStyle/>
        <a:p>
          <a:endParaRPr lang="en-GB"/>
        </a:p>
      </dgm:t>
    </dgm:pt>
    <dgm:pt modelId="{458A6D70-07A8-4F29-BC1B-30D421D9D45A}" type="pres">
      <dgm:prSet presAssocID="{E63146D6-BDF8-41F9-B24F-B54E1918F554}" presName="childText" presStyleLbl="bgAcc1" presStyleIdx="19" presStyleCnt="26" custScaleX="121948" custScaleY="143463">
        <dgm:presLayoutVars>
          <dgm:bulletEnabled val="1"/>
        </dgm:presLayoutVars>
      </dgm:prSet>
      <dgm:spPr/>
      <dgm:t>
        <a:bodyPr/>
        <a:lstStyle/>
        <a:p>
          <a:endParaRPr lang="en-GB"/>
        </a:p>
      </dgm:t>
    </dgm:pt>
    <dgm:pt modelId="{7A676081-1802-402F-BF3A-6B18EC71BCEA}" type="pres">
      <dgm:prSet presAssocID="{C3C8FA86-1C5E-4252-B2F2-974DEB3F1A4A}" presName="Name13" presStyleLbl="parChTrans1D2" presStyleIdx="20" presStyleCnt="26"/>
      <dgm:spPr/>
      <dgm:t>
        <a:bodyPr/>
        <a:lstStyle/>
        <a:p>
          <a:endParaRPr lang="en-GB"/>
        </a:p>
      </dgm:t>
    </dgm:pt>
    <dgm:pt modelId="{09B05ECE-BDF6-4AD3-8445-5D4A72825179}" type="pres">
      <dgm:prSet presAssocID="{65E984BE-595D-4B73-AE8E-3E89E933C567}" presName="childText" presStyleLbl="bgAcc1" presStyleIdx="20" presStyleCnt="26" custScaleX="126448" custScaleY="188626">
        <dgm:presLayoutVars>
          <dgm:bulletEnabled val="1"/>
        </dgm:presLayoutVars>
      </dgm:prSet>
      <dgm:spPr/>
      <dgm:t>
        <a:bodyPr/>
        <a:lstStyle/>
        <a:p>
          <a:endParaRPr lang="en-GB"/>
        </a:p>
      </dgm:t>
    </dgm:pt>
    <dgm:pt modelId="{08E118C1-326E-4C86-A453-978BBC2A9259}" type="pres">
      <dgm:prSet presAssocID="{9D373415-1FFB-4CE4-A6FB-CBC864C00EA5}" presName="root" presStyleCnt="0"/>
      <dgm:spPr/>
    </dgm:pt>
    <dgm:pt modelId="{0756160B-C1CA-429F-9D82-40366A124739}" type="pres">
      <dgm:prSet presAssocID="{9D373415-1FFB-4CE4-A6FB-CBC864C00EA5}" presName="rootComposite" presStyleCnt="0"/>
      <dgm:spPr/>
    </dgm:pt>
    <dgm:pt modelId="{B100A26F-D4DA-4E1B-BB29-3CE19E294069}" type="pres">
      <dgm:prSet presAssocID="{9D373415-1FFB-4CE4-A6FB-CBC864C00EA5}" presName="rootText" presStyleLbl="node1" presStyleIdx="5" presStyleCnt="7" custScaleX="103904" custScaleY="118748"/>
      <dgm:spPr/>
      <dgm:t>
        <a:bodyPr/>
        <a:lstStyle/>
        <a:p>
          <a:endParaRPr lang="en-GB"/>
        </a:p>
      </dgm:t>
    </dgm:pt>
    <dgm:pt modelId="{81722235-B70D-4180-966B-384A788C1AA8}" type="pres">
      <dgm:prSet presAssocID="{9D373415-1FFB-4CE4-A6FB-CBC864C00EA5}" presName="rootConnector" presStyleLbl="node1" presStyleIdx="5" presStyleCnt="7"/>
      <dgm:spPr/>
      <dgm:t>
        <a:bodyPr/>
        <a:lstStyle/>
        <a:p>
          <a:endParaRPr lang="en-GB"/>
        </a:p>
      </dgm:t>
    </dgm:pt>
    <dgm:pt modelId="{8939DCE5-7B08-4EB8-9AB1-3FE2EB25A645}" type="pres">
      <dgm:prSet presAssocID="{9D373415-1FFB-4CE4-A6FB-CBC864C00EA5}" presName="childShape" presStyleCnt="0"/>
      <dgm:spPr/>
    </dgm:pt>
    <dgm:pt modelId="{22A952DB-7C41-4A80-8A3D-7091177E6F14}" type="pres">
      <dgm:prSet presAssocID="{C15905C3-18FA-4834-B421-72D40C4E9B60}" presName="Name13" presStyleLbl="parChTrans1D2" presStyleIdx="21" presStyleCnt="26"/>
      <dgm:spPr/>
      <dgm:t>
        <a:bodyPr/>
        <a:lstStyle/>
        <a:p>
          <a:endParaRPr lang="en-GB"/>
        </a:p>
      </dgm:t>
    </dgm:pt>
    <dgm:pt modelId="{DB48E963-011C-4FE9-882F-00D243F7DA97}" type="pres">
      <dgm:prSet presAssocID="{2688EF3E-39FF-4CE9-996A-C3DAA783B5A7}" presName="childText" presStyleLbl="bgAcc1" presStyleIdx="21" presStyleCnt="26" custScaleY="252093">
        <dgm:presLayoutVars>
          <dgm:bulletEnabled val="1"/>
        </dgm:presLayoutVars>
      </dgm:prSet>
      <dgm:spPr/>
      <dgm:t>
        <a:bodyPr/>
        <a:lstStyle/>
        <a:p>
          <a:endParaRPr lang="en-GB"/>
        </a:p>
      </dgm:t>
    </dgm:pt>
    <dgm:pt modelId="{E2917330-9AEE-4750-9D0E-49AE40DA70AB}" type="pres">
      <dgm:prSet presAssocID="{AD325DC8-F4DA-4CCE-8051-692DC37D3418}" presName="root" presStyleCnt="0"/>
      <dgm:spPr/>
    </dgm:pt>
    <dgm:pt modelId="{CB563E7A-6A36-4E76-8EFA-D1E2BDEB9D3B}" type="pres">
      <dgm:prSet presAssocID="{AD325DC8-F4DA-4CCE-8051-692DC37D3418}" presName="rootComposite" presStyleCnt="0"/>
      <dgm:spPr/>
    </dgm:pt>
    <dgm:pt modelId="{42FC1AEE-5869-4A3A-ACCA-B9C61C0F5CF5}" type="pres">
      <dgm:prSet presAssocID="{AD325DC8-F4DA-4CCE-8051-692DC37D3418}" presName="rootText" presStyleLbl="node1" presStyleIdx="6" presStyleCnt="7" custScaleX="118748" custScaleY="118748"/>
      <dgm:spPr/>
      <dgm:t>
        <a:bodyPr/>
        <a:lstStyle/>
        <a:p>
          <a:endParaRPr lang="en-GB"/>
        </a:p>
      </dgm:t>
    </dgm:pt>
    <dgm:pt modelId="{098673DB-A9C2-4BF1-A66E-7CFC6FE30B16}" type="pres">
      <dgm:prSet presAssocID="{AD325DC8-F4DA-4CCE-8051-692DC37D3418}" presName="rootConnector" presStyleLbl="node1" presStyleIdx="6" presStyleCnt="7"/>
      <dgm:spPr/>
      <dgm:t>
        <a:bodyPr/>
        <a:lstStyle/>
        <a:p>
          <a:endParaRPr lang="en-GB"/>
        </a:p>
      </dgm:t>
    </dgm:pt>
    <dgm:pt modelId="{E1014825-B680-42A1-902B-A119E1F13567}" type="pres">
      <dgm:prSet presAssocID="{AD325DC8-F4DA-4CCE-8051-692DC37D3418}" presName="childShape" presStyleCnt="0"/>
      <dgm:spPr/>
    </dgm:pt>
    <dgm:pt modelId="{762BD869-F557-4A14-A2EA-A7E03DB194A3}" type="pres">
      <dgm:prSet presAssocID="{B2E4D183-4B1A-41BB-8C13-FB200715EA80}" presName="Name13" presStyleLbl="parChTrans1D2" presStyleIdx="22" presStyleCnt="26"/>
      <dgm:spPr/>
      <dgm:t>
        <a:bodyPr/>
        <a:lstStyle/>
        <a:p>
          <a:endParaRPr lang="en-GB"/>
        </a:p>
      </dgm:t>
    </dgm:pt>
    <dgm:pt modelId="{A22C8126-CFC1-4A72-8F58-BD4E7ACCE587}" type="pres">
      <dgm:prSet presAssocID="{F226D2EC-3F7E-416E-8EA4-DE4322092CF3}" presName="childText" presStyleLbl="bgAcc1" presStyleIdx="22" presStyleCnt="26" custScaleX="125772" custScaleY="245091">
        <dgm:presLayoutVars>
          <dgm:bulletEnabled val="1"/>
        </dgm:presLayoutVars>
      </dgm:prSet>
      <dgm:spPr/>
      <dgm:t>
        <a:bodyPr/>
        <a:lstStyle/>
        <a:p>
          <a:endParaRPr lang="en-GB"/>
        </a:p>
      </dgm:t>
    </dgm:pt>
    <dgm:pt modelId="{EB254001-8930-4A0D-B4BA-B873D7613AEE}" type="pres">
      <dgm:prSet presAssocID="{C10EC0AA-A005-420A-BA71-5A41CAF48EA5}" presName="Name13" presStyleLbl="parChTrans1D2" presStyleIdx="23" presStyleCnt="26"/>
      <dgm:spPr/>
      <dgm:t>
        <a:bodyPr/>
        <a:lstStyle/>
        <a:p>
          <a:endParaRPr lang="en-GB"/>
        </a:p>
      </dgm:t>
    </dgm:pt>
    <dgm:pt modelId="{B6B02DC2-2BDF-4320-A740-CB713F3B6050}" type="pres">
      <dgm:prSet presAssocID="{EEEF35F9-BF0A-4440-BD39-C5BBDA208DA5}" presName="childText" presStyleLbl="bgAcc1" presStyleIdx="23" presStyleCnt="26" custScaleX="126423" custScaleY="97658">
        <dgm:presLayoutVars>
          <dgm:bulletEnabled val="1"/>
        </dgm:presLayoutVars>
      </dgm:prSet>
      <dgm:spPr/>
      <dgm:t>
        <a:bodyPr/>
        <a:lstStyle/>
        <a:p>
          <a:endParaRPr lang="en-GB"/>
        </a:p>
      </dgm:t>
    </dgm:pt>
    <dgm:pt modelId="{4EB5D531-106F-46ED-829A-2C3C93D94154}" type="pres">
      <dgm:prSet presAssocID="{F261CE81-139F-4341-B360-837B48CAA25E}" presName="Name13" presStyleLbl="parChTrans1D2" presStyleIdx="24" presStyleCnt="26"/>
      <dgm:spPr/>
      <dgm:t>
        <a:bodyPr/>
        <a:lstStyle/>
        <a:p>
          <a:endParaRPr lang="en-GB"/>
        </a:p>
      </dgm:t>
    </dgm:pt>
    <dgm:pt modelId="{B3355934-A24B-4088-AAD2-9C5C46AA23B2}" type="pres">
      <dgm:prSet presAssocID="{F0150925-6AD6-4A0F-BC2A-CA084FB74DE7}" presName="childText" presStyleLbl="bgAcc1" presStyleIdx="24" presStyleCnt="26" custScaleX="128252">
        <dgm:presLayoutVars>
          <dgm:bulletEnabled val="1"/>
        </dgm:presLayoutVars>
      </dgm:prSet>
      <dgm:spPr/>
      <dgm:t>
        <a:bodyPr/>
        <a:lstStyle/>
        <a:p>
          <a:endParaRPr lang="en-GB"/>
        </a:p>
      </dgm:t>
    </dgm:pt>
    <dgm:pt modelId="{340E7385-6C86-4775-A2C3-3AB9D84BC8B2}" type="pres">
      <dgm:prSet presAssocID="{7349361B-9BCD-49A1-A19F-F9557429BAEC}" presName="Name13" presStyleLbl="parChTrans1D2" presStyleIdx="25" presStyleCnt="26"/>
      <dgm:spPr/>
      <dgm:t>
        <a:bodyPr/>
        <a:lstStyle/>
        <a:p>
          <a:endParaRPr lang="en-GB"/>
        </a:p>
      </dgm:t>
    </dgm:pt>
    <dgm:pt modelId="{ABCE560B-F867-4840-883D-8DB2C47531F1}" type="pres">
      <dgm:prSet presAssocID="{B4F5F4BE-C36F-4BC8-8F35-9EFB887785C1}" presName="childText" presStyleLbl="bgAcc1" presStyleIdx="25" presStyleCnt="26" custScaleX="126423" custScaleY="145284">
        <dgm:presLayoutVars>
          <dgm:bulletEnabled val="1"/>
        </dgm:presLayoutVars>
      </dgm:prSet>
      <dgm:spPr/>
      <dgm:t>
        <a:bodyPr/>
        <a:lstStyle/>
        <a:p>
          <a:endParaRPr lang="en-GB"/>
        </a:p>
      </dgm:t>
    </dgm:pt>
  </dgm:ptLst>
  <dgm:cxnLst>
    <dgm:cxn modelId="{60CE33BA-B9A4-43C2-8A92-55EA04B0C988}" type="presOf" srcId="{F7686301-6B98-4A79-9697-82BC68809C7D}" destId="{366B4EFC-79F2-4E04-99AC-140A46BDC0C8}" srcOrd="0" destOrd="0" presId="urn:microsoft.com/office/officeart/2005/8/layout/hierarchy3"/>
    <dgm:cxn modelId="{4C9D166D-1109-4BD0-98AB-FF409E70BC18}" srcId="{937DED93-16F5-4447-9CCA-9467AE303665}" destId="{75EAB1CB-2D4D-4859-BC2A-25FFB407F22D}" srcOrd="4" destOrd="0" parTransId="{6FFCB82E-ACFE-4E41-B931-2C895195F93A}" sibTransId="{FE2803FB-4582-4A0F-BC63-5383CB421194}"/>
    <dgm:cxn modelId="{BD0A161F-06B8-4069-949D-BC8D47B290B2}" srcId="{AD325DC8-F4DA-4CCE-8051-692DC37D3418}" destId="{B4F5F4BE-C36F-4BC8-8F35-9EFB887785C1}" srcOrd="3" destOrd="0" parTransId="{7349361B-9BCD-49A1-A19F-F9557429BAEC}" sibTransId="{5B98C9BC-2055-450D-B7D9-AFF41FCFAD63}"/>
    <dgm:cxn modelId="{9877819B-06C5-48B3-88D4-43B8878E3165}" type="presOf" srcId="{E72C7414-6697-4473-8D14-E6A306571090}" destId="{1A6648C8-17B8-4736-A7DF-B2BA1896E45B}" srcOrd="0" destOrd="0" presId="urn:microsoft.com/office/officeart/2005/8/layout/hierarchy3"/>
    <dgm:cxn modelId="{B444F1CE-7AFE-4441-817C-358096461A4A}" type="presOf" srcId="{6928D3CA-4468-4EC6-8B5D-C155708EAF55}" destId="{D45258EC-62E7-42D4-8F97-114A601EB845}" srcOrd="0" destOrd="0" presId="urn:microsoft.com/office/officeart/2005/8/layout/hierarchy3"/>
    <dgm:cxn modelId="{77208187-91CD-4228-93D5-97B17C639EED}" type="presOf" srcId="{4246A289-55F0-4DEB-8B4D-87907C244C90}" destId="{84B8CBAE-9967-4427-8D2D-97150E1E56D1}" srcOrd="0" destOrd="0" presId="urn:microsoft.com/office/officeart/2005/8/layout/hierarchy3"/>
    <dgm:cxn modelId="{C0094C91-64DF-415F-B8C0-0F1F70ECD104}" type="presOf" srcId="{75EAB1CB-2D4D-4859-BC2A-25FFB407F22D}" destId="{29553807-DE33-42BE-A6B7-F7B7FE992852}" srcOrd="0" destOrd="0" presId="urn:microsoft.com/office/officeart/2005/8/layout/hierarchy3"/>
    <dgm:cxn modelId="{FA297111-4B6E-44FC-B4BC-FA24F2526C99}" srcId="{CCED2817-44B7-4E0E-A6FC-20E305300505}" destId="{F9DA501A-B804-4800-8C62-2A1182C2DC57}" srcOrd="2" destOrd="0" parTransId="{E72C7414-6697-4473-8D14-E6A306571090}" sibTransId="{1C50FC57-C750-423A-BC1C-CE6614F0B066}"/>
    <dgm:cxn modelId="{671E766E-80F6-450D-8602-7C0BD7D2B45B}" type="presOf" srcId="{1F8A58A8-0423-4E76-9DE9-E404312ACF4F}" destId="{E5E27023-DA5A-4F1F-91C1-46E6B5A3FE50}" srcOrd="0" destOrd="0" presId="urn:microsoft.com/office/officeart/2005/8/layout/hierarchy3"/>
    <dgm:cxn modelId="{44B1146C-2FD1-4903-AA91-9918240067B2}" srcId="{AD325DC8-F4DA-4CCE-8051-692DC37D3418}" destId="{F0150925-6AD6-4A0F-BC2A-CA084FB74DE7}" srcOrd="2" destOrd="0" parTransId="{F261CE81-139F-4341-B360-837B48CAA25E}" sibTransId="{90883847-2136-4B87-A9DF-2E0F63A00851}"/>
    <dgm:cxn modelId="{F9828837-EF3D-4C80-B294-488131864EBA}" type="presOf" srcId="{3FFC25FF-991C-4618-96D4-B40C63751386}" destId="{6A5D869A-D63F-40CF-9635-E3A3412532BD}" srcOrd="0" destOrd="0" presId="urn:microsoft.com/office/officeart/2005/8/layout/hierarchy3"/>
    <dgm:cxn modelId="{99B4DB61-6DE3-4BCC-BE03-D15BB2E9416B}" srcId="{E8792547-0834-44B4-AA19-DA84427914D1}" destId="{65E984BE-595D-4B73-AE8E-3E89E933C567}" srcOrd="2" destOrd="0" parTransId="{C3C8FA86-1C5E-4252-B2F2-974DEB3F1A4A}" sibTransId="{AA05E5D0-D929-4413-AEEB-26AA4C41363D}"/>
    <dgm:cxn modelId="{988E5423-4A3F-485C-92A6-8D7C57FEBD00}" type="presOf" srcId="{868E8B36-1BC1-498F-955A-32D939EBECAE}" destId="{45B60FC1-1B29-4746-8505-1D0C59826510}" srcOrd="0" destOrd="0" presId="urn:microsoft.com/office/officeart/2005/8/layout/hierarchy3"/>
    <dgm:cxn modelId="{7547AFA8-950C-43B1-98C1-4EAF3A6029AF}" type="presOf" srcId="{2688EF3E-39FF-4CE9-996A-C3DAA783B5A7}" destId="{DB48E963-011C-4FE9-882F-00D243F7DA97}" srcOrd="0" destOrd="0" presId="urn:microsoft.com/office/officeart/2005/8/layout/hierarchy3"/>
    <dgm:cxn modelId="{B7F97CDE-C82F-45FD-A455-3F92F61C6E56}" srcId="{D2F4A294-F2F9-4664-ACE7-6A9A79CA107D}" destId="{00168005-C327-4E6C-AD1A-7B6085EE7B6D}" srcOrd="2" destOrd="0" parTransId="{1F8A58A8-0423-4E76-9DE9-E404312ACF4F}" sibTransId="{8DEA65E3-2887-4084-9987-1DD341C0DB96}"/>
    <dgm:cxn modelId="{F0201DF5-D450-4049-9475-B658FE0F77C1}" srcId="{937DED93-16F5-4447-9CCA-9467AE303665}" destId="{337D746F-4E4A-47E1-84FF-C10A3E17EF20}" srcOrd="1" destOrd="0" parTransId="{FBE09AF2-3E53-4292-AD55-760E956DA0BD}" sibTransId="{9CB34F9B-563F-4004-92DE-700AA0809C86}"/>
    <dgm:cxn modelId="{43237239-A9B2-4317-91F5-BA1743155850}" srcId="{AD325DC8-F4DA-4CCE-8051-692DC37D3418}" destId="{F226D2EC-3F7E-416E-8EA4-DE4322092CF3}" srcOrd="0" destOrd="0" parTransId="{B2E4D183-4B1A-41BB-8C13-FB200715EA80}" sibTransId="{4C48D321-6875-4EB9-8075-285D0179AA6A}"/>
    <dgm:cxn modelId="{958A700F-39AB-4DBE-84FD-3D5BAC82CA82}" srcId="{E8792547-0834-44B4-AA19-DA84427914D1}" destId="{1DE286E7-C1A2-44A8-9328-923FFCE8297E}" srcOrd="0" destOrd="0" parTransId="{4246A289-55F0-4DEB-8B4D-87907C244C90}" sibTransId="{2A2A1206-822C-4DEC-9D73-8F871A5C0788}"/>
    <dgm:cxn modelId="{73A012A6-F28F-47BF-8066-E0007844D473}" type="presOf" srcId="{F226D2EC-3F7E-416E-8EA4-DE4322092CF3}" destId="{A22C8126-CFC1-4A72-8F58-BD4E7ACCE587}" srcOrd="0" destOrd="0" presId="urn:microsoft.com/office/officeart/2005/8/layout/hierarchy3"/>
    <dgm:cxn modelId="{13552A15-BECB-433D-96A1-D313527DFACA}" type="presOf" srcId="{EDC560F8-C57E-409E-AF33-0678A836664B}" destId="{76448C49-0893-4342-BC01-5B8F325D7FB3}" srcOrd="0" destOrd="0" presId="urn:microsoft.com/office/officeart/2005/8/layout/hierarchy3"/>
    <dgm:cxn modelId="{97C2C14D-D0A6-4811-86E6-703D640ED0A9}" srcId="{067EE826-02CC-4695-932E-7A7E16E5DBA7}" destId="{E8792547-0834-44B4-AA19-DA84427914D1}" srcOrd="4" destOrd="0" parTransId="{C1B7DD1C-34C7-4F14-A8CF-630A1047F07B}" sibTransId="{F5CF4C04-1AE9-43B9-BB1F-8E09B7010FBC}"/>
    <dgm:cxn modelId="{59ACDC37-6499-48E8-8B9D-0ED241BA4C6F}" type="presOf" srcId="{74929C49-617B-442C-BDA4-C107BA6EA77C}" destId="{53FCA895-311D-4EE5-8F04-A0C180C4CD74}" srcOrd="0" destOrd="0" presId="urn:microsoft.com/office/officeart/2005/8/layout/hierarchy3"/>
    <dgm:cxn modelId="{FAA6AEB7-4229-438D-8D2B-1B7A3F313216}" type="presOf" srcId="{DA3AA2D1-D148-4314-B77C-E241A270118E}" destId="{658FD29E-75AC-4B6D-AC9F-F0C87F624122}" srcOrd="0" destOrd="0" presId="urn:microsoft.com/office/officeart/2005/8/layout/hierarchy3"/>
    <dgm:cxn modelId="{832BEC65-F10A-4C70-8B0C-DFEEC6D8D457}" type="presOf" srcId="{CCED2817-44B7-4E0E-A6FC-20E305300505}" destId="{A7852232-D90D-4588-9857-83CE20D3F92F}" srcOrd="0" destOrd="0" presId="urn:microsoft.com/office/officeart/2005/8/layout/hierarchy3"/>
    <dgm:cxn modelId="{2FBA3503-B208-471A-89FA-54F83ED17F53}" type="presOf" srcId="{F3DD0A2F-0EF5-4D36-80B1-E80A795F990D}" destId="{6D1608A1-84B3-42EA-866F-84B69CB3D7C8}" srcOrd="0" destOrd="0" presId="urn:microsoft.com/office/officeart/2005/8/layout/hierarchy3"/>
    <dgm:cxn modelId="{D23D91DA-BEA4-436C-A28C-9C3399BC5120}" type="presOf" srcId="{FBE09AF2-3E53-4292-AD55-760E956DA0BD}" destId="{0F3A84CA-1DEB-49FF-B9BF-F0E01BD6FC8B}" srcOrd="0" destOrd="0" presId="urn:microsoft.com/office/officeart/2005/8/layout/hierarchy3"/>
    <dgm:cxn modelId="{3D7346F3-33E3-4830-9955-EA8729ED81D8}" type="presOf" srcId="{A7170BA3-BC25-42A0-8BB3-67B31824BB5B}" destId="{03372728-4332-485A-9460-F570642989EE}" srcOrd="0" destOrd="0" presId="urn:microsoft.com/office/officeart/2005/8/layout/hierarchy3"/>
    <dgm:cxn modelId="{6CBEF075-189D-4224-9F7F-402A457E37F8}" type="presOf" srcId="{CCED2817-44B7-4E0E-A6FC-20E305300505}" destId="{3CE75105-7E63-4998-BC4C-6E6B377766D3}" srcOrd="1" destOrd="0" presId="urn:microsoft.com/office/officeart/2005/8/layout/hierarchy3"/>
    <dgm:cxn modelId="{59B6053D-9C9E-4AEA-9D52-EC9D9D696CD1}" type="presOf" srcId="{1E2B7CC4-5C52-410B-918C-047BB082FD88}" destId="{93300D34-3D79-4050-BFAD-AD690AA66FB3}" srcOrd="0" destOrd="0" presId="urn:microsoft.com/office/officeart/2005/8/layout/hierarchy3"/>
    <dgm:cxn modelId="{F97E81DF-771F-46B5-9A0B-03A06D185961}" type="presOf" srcId="{B4F5F4BE-C36F-4BC8-8F35-9EFB887785C1}" destId="{ABCE560B-F867-4840-883D-8DB2C47531F1}" srcOrd="0" destOrd="0" presId="urn:microsoft.com/office/officeart/2005/8/layout/hierarchy3"/>
    <dgm:cxn modelId="{52CADA23-50DA-4212-8792-E79DEBB1B677}" srcId="{CCED2817-44B7-4E0E-A6FC-20E305300505}" destId="{403EC77C-678A-4055-8E84-1D1FEC3A9774}" srcOrd="0" destOrd="0" parTransId="{A6ED33C0-C51B-42E3-AF26-753E5C339906}" sibTransId="{D7465CA0-A2C7-4B1C-8EF3-2E5A53BA83C9}"/>
    <dgm:cxn modelId="{34ECC237-5235-405C-A6CD-8A54F36BA56C}" type="presOf" srcId="{937DED93-16F5-4447-9CCA-9467AE303665}" destId="{BCFF3040-905D-45D8-B4EB-4BB8AAC4B48D}" srcOrd="1" destOrd="0" presId="urn:microsoft.com/office/officeart/2005/8/layout/hierarchy3"/>
    <dgm:cxn modelId="{EFB9594B-0F0F-4CDB-8027-920FD65924C9}" type="presOf" srcId="{EEEF35F9-BF0A-4440-BD39-C5BBDA208DA5}" destId="{B6B02DC2-2BDF-4320-A740-CB713F3B6050}" srcOrd="0" destOrd="0" presId="urn:microsoft.com/office/officeart/2005/8/layout/hierarchy3"/>
    <dgm:cxn modelId="{BF71EFED-66F6-4322-A69C-4F2AB7916E6C}" type="presOf" srcId="{F0150925-6AD6-4A0F-BC2A-CA084FB74DE7}" destId="{B3355934-A24B-4088-AAD2-9C5C46AA23B2}" srcOrd="0" destOrd="0" presId="urn:microsoft.com/office/officeart/2005/8/layout/hierarchy3"/>
    <dgm:cxn modelId="{F800E834-03DE-4B92-A526-2136CFD32498}" type="presOf" srcId="{BA9DC8C1-16F4-4ABB-9DBA-34AD48DFDB74}" destId="{930D718B-96E0-4BBD-9BFF-561532A7F5E3}" srcOrd="0" destOrd="0" presId="urn:microsoft.com/office/officeart/2005/8/layout/hierarchy3"/>
    <dgm:cxn modelId="{D309E475-0156-4A47-8140-56BFD3C101B9}" type="presOf" srcId="{F261CE81-139F-4341-B360-837B48CAA25E}" destId="{4EB5D531-106F-46ED-829A-2C3C93D94154}" srcOrd="0" destOrd="0" presId="urn:microsoft.com/office/officeart/2005/8/layout/hierarchy3"/>
    <dgm:cxn modelId="{02461284-2C81-4EF2-9C78-D87207BFF167}" type="presOf" srcId="{10378C20-D39B-4C07-BA41-39301784EF6D}" destId="{BB79333B-B00D-40C3-A13B-B53E530CC594}" srcOrd="0" destOrd="0" presId="urn:microsoft.com/office/officeart/2005/8/layout/hierarchy3"/>
    <dgm:cxn modelId="{5E74CC5A-E976-4694-805C-AFB39137B175}" srcId="{DA3AA2D1-D148-4314-B77C-E241A270118E}" destId="{38F546E6-A4B5-4CBF-88BE-6D02DDD507D8}" srcOrd="0" destOrd="0" parTransId="{F3DD0A2F-0EF5-4D36-80B1-E80A795F990D}" sibTransId="{D49DABC6-62F1-459F-BD3B-FCCDBFBFAC1A}"/>
    <dgm:cxn modelId="{3AB24972-D8F4-4F41-8AB4-F4CD5F5E8514}" type="presOf" srcId="{1DE286E7-C1A2-44A8-9328-923FFCE8297E}" destId="{B77D00D6-CF85-42BC-8EBA-26BCDC98FDAA}" srcOrd="0" destOrd="0" presId="urn:microsoft.com/office/officeart/2005/8/layout/hierarchy3"/>
    <dgm:cxn modelId="{464405D0-4066-45DC-A6C0-38A4CF6AEE7B}" type="presOf" srcId="{C3C8FA86-1C5E-4252-B2F2-974DEB3F1A4A}" destId="{7A676081-1802-402F-BF3A-6B18EC71BCEA}" srcOrd="0" destOrd="0" presId="urn:microsoft.com/office/officeart/2005/8/layout/hierarchy3"/>
    <dgm:cxn modelId="{B262AED8-FB06-4A93-9D43-DCE51FDCF688}" type="presOf" srcId="{E63146D6-BDF8-41F9-B24F-B54E1918F554}" destId="{458A6D70-07A8-4F29-BC1B-30D421D9D45A}" srcOrd="0" destOrd="0" presId="urn:microsoft.com/office/officeart/2005/8/layout/hierarchy3"/>
    <dgm:cxn modelId="{BA98E4EB-CB3F-4A71-A7BF-4CE825C6325E}" srcId="{937DED93-16F5-4447-9CCA-9467AE303665}" destId="{F7686301-6B98-4A79-9697-82BC68809C7D}" srcOrd="2" destOrd="0" parTransId="{99C1392C-EFB8-4367-A9C9-894C10638834}" sibTransId="{879766D7-8698-40FF-8198-1D439F5F2F64}"/>
    <dgm:cxn modelId="{555B1797-00F9-4E1B-8619-534B6064BFA4}" type="presOf" srcId="{65E984BE-595D-4B73-AE8E-3E89E933C567}" destId="{09B05ECE-BDF6-4AD3-8445-5D4A72825179}" srcOrd="0" destOrd="0" presId="urn:microsoft.com/office/officeart/2005/8/layout/hierarchy3"/>
    <dgm:cxn modelId="{9C9FC5E8-BE61-4704-9012-05A5856214DE}" srcId="{D2F4A294-F2F9-4664-ACE7-6A9A79CA107D}" destId="{6928D3CA-4468-4EC6-8B5D-C155708EAF55}" srcOrd="0" destOrd="0" parTransId="{36D0A599-9CF2-4D2F-8ED7-56E9BE332051}" sibTransId="{135623AD-2B78-4F1A-ABF0-162133E34A0A}"/>
    <dgm:cxn modelId="{3482A7D7-CCDB-419B-8BE3-253D217C859B}" type="presOf" srcId="{F38A07E6-2817-46BA-9DDE-A4FD80A454FA}" destId="{04C234B4-E7A6-4B75-B8FA-5D4AC3227CDD}" srcOrd="0" destOrd="0" presId="urn:microsoft.com/office/officeart/2005/8/layout/hierarchy3"/>
    <dgm:cxn modelId="{7CE6D401-0062-47FD-8633-371157FBB9C5}" type="presOf" srcId="{067EE826-02CC-4695-932E-7A7E16E5DBA7}" destId="{448A4052-B7CF-4018-9F5B-2184C44B8AF9}" srcOrd="0" destOrd="0" presId="urn:microsoft.com/office/officeart/2005/8/layout/hierarchy3"/>
    <dgm:cxn modelId="{3F908877-F312-43F9-968F-FAAF968089FB}" type="presOf" srcId="{6BB11CE0-9B39-43E6-80EC-1057DE9749B2}" destId="{17153B7A-749B-4D9A-9FA6-8FAF0AE97549}" srcOrd="0" destOrd="0" presId="urn:microsoft.com/office/officeart/2005/8/layout/hierarchy3"/>
    <dgm:cxn modelId="{CBE8219B-1A63-4D9F-981F-528E9192B4B9}" srcId="{DA3AA2D1-D148-4314-B77C-E241A270118E}" destId="{A7170BA3-BC25-42A0-8BB3-67B31824BB5B}" srcOrd="2" destOrd="0" parTransId="{2F901262-B318-4AC9-B224-388D0B1A742D}" sibTransId="{13BF0A65-9505-4F7D-8DDB-45462B689E3C}"/>
    <dgm:cxn modelId="{1503B322-86DE-4F2C-B3A2-25DBBFCAA3B6}" type="presOf" srcId="{F9DA501A-B804-4800-8C62-2A1182C2DC57}" destId="{7BA2961F-35EC-4D3B-B37A-7BDAF24819D9}" srcOrd="0" destOrd="0" presId="urn:microsoft.com/office/officeart/2005/8/layout/hierarchy3"/>
    <dgm:cxn modelId="{7A2A7D43-FD1F-4126-B9E8-28C7B9428600}" type="presOf" srcId="{C15905C3-18FA-4834-B421-72D40C4E9B60}" destId="{22A952DB-7C41-4A80-8A3D-7091177E6F14}" srcOrd="0" destOrd="0" presId="urn:microsoft.com/office/officeart/2005/8/layout/hierarchy3"/>
    <dgm:cxn modelId="{9BD5F801-7280-428F-8F58-1649FDD0F1EF}" type="presOf" srcId="{36D0A599-9CF2-4D2F-8ED7-56E9BE332051}" destId="{FFA19F0B-0260-4677-8C77-D442AAC92585}" srcOrd="0" destOrd="0" presId="urn:microsoft.com/office/officeart/2005/8/layout/hierarchy3"/>
    <dgm:cxn modelId="{E25A12C4-D699-4AE1-AD41-2A8769542EDD}" srcId="{067EE826-02CC-4695-932E-7A7E16E5DBA7}" destId="{CCED2817-44B7-4E0E-A6FC-20E305300505}" srcOrd="0" destOrd="0" parTransId="{3F949750-0427-4155-9717-05B9564BE90F}" sibTransId="{84344006-DE28-4D58-92ED-94E5B90543B7}"/>
    <dgm:cxn modelId="{999FDA67-8321-4169-9DB1-0E9B193B3507}" srcId="{9D373415-1FFB-4CE4-A6FB-CBC864C00EA5}" destId="{2688EF3E-39FF-4CE9-996A-C3DAA783B5A7}" srcOrd="0" destOrd="0" parTransId="{C15905C3-18FA-4834-B421-72D40C4E9B60}" sibTransId="{4734C76F-EE33-4447-BCED-1FB186BD27EE}"/>
    <dgm:cxn modelId="{659D3C7A-994B-43DD-99CA-DB47F056B677}" type="presOf" srcId="{6D5AAC14-95FD-4DAE-8012-68FE56253EE8}" destId="{DDBC8817-421C-428F-9093-A08745A1027C}" srcOrd="0" destOrd="0" presId="urn:microsoft.com/office/officeart/2005/8/layout/hierarchy3"/>
    <dgm:cxn modelId="{CBD08B3C-6CD9-4F19-909C-AA8CB3C6324C}" type="presOf" srcId="{80F05054-7D3B-42EA-B8AE-6E9F52DD50D6}" destId="{E8EA950A-56AA-48EB-8F53-C07C0388205F}" srcOrd="0" destOrd="0" presId="urn:microsoft.com/office/officeart/2005/8/layout/hierarchy3"/>
    <dgm:cxn modelId="{3A145FD9-71FC-4999-9E01-E7F5E0DD170B}" type="presOf" srcId="{00168005-C327-4E6C-AD1A-7B6085EE7B6D}" destId="{C402C3C4-F94B-4E89-A72E-11EBD0366950}" srcOrd="0" destOrd="0" presId="urn:microsoft.com/office/officeart/2005/8/layout/hierarchy3"/>
    <dgm:cxn modelId="{0F221A54-8A86-44DE-B92C-99E54939AD2A}" type="presOf" srcId="{DA3AA2D1-D148-4314-B77C-E241A270118E}" destId="{E3755475-72D6-4001-9A45-2180698B8FA5}" srcOrd="1" destOrd="0" presId="urn:microsoft.com/office/officeart/2005/8/layout/hierarchy3"/>
    <dgm:cxn modelId="{FEFF2435-58A3-4876-9FE7-064AEE8599B8}" type="presOf" srcId="{A6ED33C0-C51B-42E3-AF26-753E5C339906}" destId="{46B16FF6-E7A8-4013-84CD-89621162A4D2}" srcOrd="0" destOrd="0" presId="urn:microsoft.com/office/officeart/2005/8/layout/hierarchy3"/>
    <dgm:cxn modelId="{11ABEB1F-1F3B-4DB9-BAD7-1131466642B4}" srcId="{D2F4A294-F2F9-4664-ACE7-6A9A79CA107D}" destId="{7CC11A1C-41A9-42BC-B797-F6E6ADEC2B74}" srcOrd="4" destOrd="0" parTransId="{EDC560F8-C57E-409E-AF33-0678A836664B}" sibTransId="{9240B59B-46E3-46A5-A780-231ABF0EF96F}"/>
    <dgm:cxn modelId="{9C940EDB-B7B8-45CD-AC0B-A497FDE4C231}" type="presOf" srcId="{9D373415-1FFB-4CE4-A6FB-CBC864C00EA5}" destId="{81722235-B70D-4180-966B-384A788C1AA8}" srcOrd="1" destOrd="0" presId="urn:microsoft.com/office/officeart/2005/8/layout/hierarchy3"/>
    <dgm:cxn modelId="{0011BCAC-CADA-42D6-878B-C86F5805CD01}" srcId="{937DED93-16F5-4447-9CCA-9467AE303665}" destId="{1E2B7CC4-5C52-410B-918C-047BB082FD88}" srcOrd="3" destOrd="0" parTransId="{74929C49-617B-442C-BDA4-C107BA6EA77C}" sibTransId="{93074243-A3A9-4C28-8490-A415284CF7A0}"/>
    <dgm:cxn modelId="{6DAE725B-3B22-4738-B64F-D58B18324095}" srcId="{067EE826-02CC-4695-932E-7A7E16E5DBA7}" destId="{AD325DC8-F4DA-4CCE-8051-692DC37D3418}" srcOrd="6" destOrd="0" parTransId="{03C6A57D-6D72-4301-88B4-30FF4A67EFF5}" sibTransId="{A3C14BA3-9414-43F5-B0F5-9A81B19A91DC}"/>
    <dgm:cxn modelId="{76BA9DF1-EE49-4B76-9412-6B016780273C}" type="presOf" srcId="{D2F4A294-F2F9-4664-ACE7-6A9A79CA107D}" destId="{2C9BB11D-47B4-4327-A619-988450D9D3C8}" srcOrd="0" destOrd="0" presId="urn:microsoft.com/office/officeart/2005/8/layout/hierarchy3"/>
    <dgm:cxn modelId="{94472A1D-0E18-4AC5-ACD0-3289E97422B5}" type="presOf" srcId="{403EC77C-678A-4055-8E84-1D1FEC3A9774}" destId="{25C13302-A384-46AF-8464-28F2C49C8509}" srcOrd="0" destOrd="0" presId="urn:microsoft.com/office/officeart/2005/8/layout/hierarchy3"/>
    <dgm:cxn modelId="{BE26141F-33A5-4759-B262-54DFA5E8AC22}" type="presOf" srcId="{AD325DC8-F4DA-4CCE-8051-692DC37D3418}" destId="{42FC1AEE-5869-4A3A-ACCA-B9C61C0F5CF5}" srcOrd="0" destOrd="0" presId="urn:microsoft.com/office/officeart/2005/8/layout/hierarchy3"/>
    <dgm:cxn modelId="{892847CC-30C9-4CB7-A106-A21BF7AFE8A5}" srcId="{DA3AA2D1-D148-4314-B77C-E241A270118E}" destId="{868E8B36-1BC1-498F-955A-32D939EBECAE}" srcOrd="1" destOrd="0" parTransId="{10378C20-D39B-4C07-BA41-39301784EF6D}" sibTransId="{608B40A2-7F52-44C1-9C32-13312F7620A8}"/>
    <dgm:cxn modelId="{D16C5BCD-42AD-41EC-BD18-63909B01BEE4}" type="presOf" srcId="{337D746F-4E4A-47E1-84FF-C10A3E17EF20}" destId="{FE948484-A0DD-4855-9030-A1E02A74D9BD}" srcOrd="0" destOrd="0" presId="urn:microsoft.com/office/officeart/2005/8/layout/hierarchy3"/>
    <dgm:cxn modelId="{51284769-2A1E-477A-B57E-68DC8E03D389}" srcId="{067EE826-02CC-4695-932E-7A7E16E5DBA7}" destId="{937DED93-16F5-4447-9CCA-9467AE303665}" srcOrd="2" destOrd="0" parTransId="{AF7554E1-F6DF-4BD1-921D-D5A4B5B4F2C0}" sibTransId="{DA4AFE89-6BED-417E-8230-A2D0DFF4AA05}"/>
    <dgm:cxn modelId="{FBA9A21D-F21D-4963-8E20-BA486B79F1FC}" srcId="{067EE826-02CC-4695-932E-7A7E16E5DBA7}" destId="{D2F4A294-F2F9-4664-ACE7-6A9A79CA107D}" srcOrd="3" destOrd="0" parTransId="{E850D574-6BD8-406D-B598-D0483F34ECFF}" sibTransId="{D0154CE6-0B92-42E7-8DB2-3B28ED586DEE}"/>
    <dgm:cxn modelId="{F062F537-D165-49CA-9A80-A35BCC06F2EC}" type="presOf" srcId="{C10EC0AA-A005-420A-BA71-5A41CAF48EA5}" destId="{EB254001-8930-4A0D-B4BA-B873D7613AEE}" srcOrd="0" destOrd="0" presId="urn:microsoft.com/office/officeart/2005/8/layout/hierarchy3"/>
    <dgm:cxn modelId="{A06912C3-53F7-427A-9CAB-3B9A9FA24776}" type="presOf" srcId="{E1B989CA-0A62-4050-847C-A012B0CE2E96}" destId="{0E21CA1D-DB5C-42BF-A502-CF3F56E3A39C}" srcOrd="0" destOrd="0" presId="urn:microsoft.com/office/officeart/2005/8/layout/hierarchy3"/>
    <dgm:cxn modelId="{6BC0DD0F-E189-48FB-B968-F9F097B45AA1}" srcId="{D2F4A294-F2F9-4664-ACE7-6A9A79CA107D}" destId="{F38A07E6-2817-46BA-9DDE-A4FD80A454FA}" srcOrd="1" destOrd="0" parTransId="{E1B989CA-0A62-4050-847C-A012B0CE2E96}" sibTransId="{567D0103-4A1C-423E-A2BC-E79A1576633F}"/>
    <dgm:cxn modelId="{6A527F45-F51B-40A0-A64A-048C0EED3E61}" srcId="{067EE826-02CC-4695-932E-7A7E16E5DBA7}" destId="{DA3AA2D1-D148-4314-B77C-E241A270118E}" srcOrd="1" destOrd="0" parTransId="{7C744604-B0BD-406A-A7E1-41FC71B74081}" sibTransId="{2D4771FE-93DC-45C8-9578-22B34ADAEA4E}"/>
    <dgm:cxn modelId="{FC48456A-85FB-41AB-8DC9-9EA3C188BE4F}" type="presOf" srcId="{99C1392C-EFB8-4367-A9C9-894C10638834}" destId="{BEE23401-4CF0-417C-B679-912F1FC13BBF}" srcOrd="0" destOrd="0" presId="urn:microsoft.com/office/officeart/2005/8/layout/hierarchy3"/>
    <dgm:cxn modelId="{C0090923-89FD-433E-9AC1-4ABB85C6F3AA}" srcId="{D2F4A294-F2F9-4664-ACE7-6A9A79CA107D}" destId="{895AAD45-3997-42BA-8F9F-07F4D84BA89F}" srcOrd="3" destOrd="0" parTransId="{8EF664A0-81BC-42F0-953D-D39A49157411}" sibTransId="{71D11063-51DF-401F-8E14-4740FB90A4A5}"/>
    <dgm:cxn modelId="{05039539-2648-4D5F-AB8C-1E1434E231DD}" srcId="{CCED2817-44B7-4E0E-A6FC-20E305300505}" destId="{3FFC25FF-991C-4618-96D4-B40C63751386}" srcOrd="3" destOrd="0" parTransId="{6D5AAC14-95FD-4DAE-8012-68FE56253EE8}" sibTransId="{47C1C900-891C-4DCA-90DE-BFF78B480155}"/>
    <dgm:cxn modelId="{3413FF3D-AFD2-422D-B4F1-8F9F457EB7BA}" type="presOf" srcId="{E8792547-0834-44B4-AA19-DA84427914D1}" destId="{6127769D-82C7-4ED7-9432-711E0A263E5C}" srcOrd="1" destOrd="0" presId="urn:microsoft.com/office/officeart/2005/8/layout/hierarchy3"/>
    <dgm:cxn modelId="{1EB3415B-8954-4DC6-8A7E-67DF1AC2708F}" type="presOf" srcId="{6FFCB82E-ACFE-4E41-B931-2C895195F93A}" destId="{FF0576D3-F853-44E4-9E6C-25C710AB060D}" srcOrd="0" destOrd="0" presId="urn:microsoft.com/office/officeart/2005/8/layout/hierarchy3"/>
    <dgm:cxn modelId="{B293C661-16F9-4913-AB1D-66F896E3BA59}" type="presOf" srcId="{8EF664A0-81BC-42F0-953D-D39A49157411}" destId="{FD848463-FB80-4BDE-A894-7EDBA73597C6}" srcOrd="0" destOrd="0" presId="urn:microsoft.com/office/officeart/2005/8/layout/hierarchy3"/>
    <dgm:cxn modelId="{929FD114-5AD4-402F-A0F0-B14705E2A864}" type="presOf" srcId="{38F546E6-A4B5-4CBF-88BE-6D02DDD507D8}" destId="{AA2D264E-FBD6-49A2-AA9B-DCDBB6D18AD3}" srcOrd="0" destOrd="0" presId="urn:microsoft.com/office/officeart/2005/8/layout/hierarchy3"/>
    <dgm:cxn modelId="{8E000014-6268-4104-BCA4-BEAD23251A9F}" type="presOf" srcId="{B2E4D183-4B1A-41BB-8C13-FB200715EA80}" destId="{762BD869-F557-4A14-A2EA-A7E03DB194A3}" srcOrd="0" destOrd="0" presId="urn:microsoft.com/office/officeart/2005/8/layout/hierarchy3"/>
    <dgm:cxn modelId="{1204E743-39D4-41A6-8130-8845C3041D0D}" srcId="{E8792547-0834-44B4-AA19-DA84427914D1}" destId="{E63146D6-BDF8-41F9-B24F-B54E1918F554}" srcOrd="1" destOrd="0" parTransId="{BA9DC8C1-16F4-4ABB-9DBA-34AD48DFDB74}" sibTransId="{85B1AA5C-4EF8-4A1B-A584-2C64CE46E48C}"/>
    <dgm:cxn modelId="{66DDF30C-3E2D-4150-9A46-362BD8FDC2CB}" type="presOf" srcId="{42366C67-4C12-4D3D-8E04-50FCF4DF808F}" destId="{F3DFA869-53F3-48DD-9588-A8FC3F2ED5EC}" srcOrd="0" destOrd="0" presId="urn:microsoft.com/office/officeart/2005/8/layout/hierarchy3"/>
    <dgm:cxn modelId="{8AD83439-BE63-4B0C-8DCB-D16C839F7441}" type="presOf" srcId="{FDA853B6-4989-41D1-817C-325B2C9B675D}" destId="{1C0215DA-02D0-46C6-B8BB-ACE1907EF290}" srcOrd="0" destOrd="0" presId="urn:microsoft.com/office/officeart/2005/8/layout/hierarchy3"/>
    <dgm:cxn modelId="{60C28A57-1F7F-49D1-B0E9-808B2D6BFAC0}" srcId="{067EE826-02CC-4695-932E-7A7E16E5DBA7}" destId="{9D373415-1FFB-4CE4-A6FB-CBC864C00EA5}" srcOrd="5" destOrd="0" parTransId="{C18FA8D3-F31A-45EA-95F9-829CAB6E4FD1}" sibTransId="{EE43BC26-E2A1-4DAE-8B11-C0C1C34D66B7}"/>
    <dgm:cxn modelId="{060D5323-486D-441A-813A-DF3C5FDB62F2}" srcId="{AD325DC8-F4DA-4CCE-8051-692DC37D3418}" destId="{EEEF35F9-BF0A-4440-BD39-C5BBDA208DA5}" srcOrd="1" destOrd="0" parTransId="{C10EC0AA-A005-420A-BA71-5A41CAF48EA5}" sibTransId="{68A9CBF0-E4A6-4E87-8103-86A468E47AAD}"/>
    <dgm:cxn modelId="{FD3B7857-B9C4-4C94-AAA0-A31128711D55}" srcId="{937DED93-16F5-4447-9CCA-9467AE303665}" destId="{81B70BE4-8A9E-44D6-97DD-D0373F0AD237}" srcOrd="0" destOrd="0" parTransId="{49DB0974-1060-45E4-9B8F-88F6D3C40450}" sibTransId="{EBB917F5-6F9B-439C-B185-1A1BC835C879}"/>
    <dgm:cxn modelId="{CC565987-4E67-4840-A6F3-7DE64C7B49B5}" type="presOf" srcId="{D2F4A294-F2F9-4664-ACE7-6A9A79CA107D}" destId="{408246D3-2810-41F9-9C50-0CAF7B5867BD}" srcOrd="1" destOrd="0" presId="urn:microsoft.com/office/officeart/2005/8/layout/hierarchy3"/>
    <dgm:cxn modelId="{7E0DE6FF-0B79-492E-8D9F-AFF84CA80C4C}" type="presOf" srcId="{49DB0974-1060-45E4-9B8F-88F6D3C40450}" destId="{11B9EC51-61B2-4D3C-8501-5CD8C200E0B3}" srcOrd="0" destOrd="0" presId="urn:microsoft.com/office/officeart/2005/8/layout/hierarchy3"/>
    <dgm:cxn modelId="{10D4CE97-51DE-49D2-8896-803077087D2A}" type="presOf" srcId="{AD325DC8-F4DA-4CCE-8051-692DC37D3418}" destId="{098673DB-A9C2-4BF1-A66E-7CFC6FE30B16}" srcOrd="1" destOrd="0" presId="urn:microsoft.com/office/officeart/2005/8/layout/hierarchy3"/>
    <dgm:cxn modelId="{D0BDE8C8-D815-4889-ABEC-0179FAF0A5C8}" type="presOf" srcId="{81B70BE4-8A9E-44D6-97DD-D0373F0AD237}" destId="{7A8A8C4F-CB52-4C98-87C4-5FA3926FF4EB}" srcOrd="0" destOrd="0" presId="urn:microsoft.com/office/officeart/2005/8/layout/hierarchy3"/>
    <dgm:cxn modelId="{89C50DED-0501-46B3-AC77-E4A7D4D7B227}" type="presOf" srcId="{7349361B-9BCD-49A1-A19F-F9557429BAEC}" destId="{340E7385-6C86-4775-A2C3-3AB9D84BC8B2}" srcOrd="0" destOrd="0" presId="urn:microsoft.com/office/officeart/2005/8/layout/hierarchy3"/>
    <dgm:cxn modelId="{38622B60-7196-41C6-B5BC-6C6042E1A4CB}" type="presOf" srcId="{2F901262-B318-4AC9-B224-388D0B1A742D}" destId="{CE5A3042-808E-44A0-BA9B-8FF728765B27}" srcOrd="0" destOrd="0" presId="urn:microsoft.com/office/officeart/2005/8/layout/hierarchy3"/>
    <dgm:cxn modelId="{ADCD63B7-81E8-4123-A507-DC32DDC0AC03}" type="presOf" srcId="{9D373415-1FFB-4CE4-A6FB-CBC864C00EA5}" destId="{B100A26F-D4DA-4E1B-BB29-3CE19E294069}" srcOrd="0" destOrd="0" presId="urn:microsoft.com/office/officeart/2005/8/layout/hierarchy3"/>
    <dgm:cxn modelId="{93DE2870-BCDE-4BB1-BFA8-8F5CABE5953A}" type="presOf" srcId="{7CC11A1C-41A9-42BC-B797-F6E6ADEC2B74}" destId="{AF9BB5F5-76FF-4DAA-9FB8-5691966534A6}" srcOrd="0" destOrd="0" presId="urn:microsoft.com/office/officeart/2005/8/layout/hierarchy3"/>
    <dgm:cxn modelId="{087DAB02-1AFC-40E5-B8FA-201FACA29D26}" srcId="{CCED2817-44B7-4E0E-A6FC-20E305300505}" destId="{FDA853B6-4989-41D1-817C-325B2C9B675D}" srcOrd="4" destOrd="0" parTransId="{80F05054-7D3B-42EA-B8AE-6E9F52DD50D6}" sibTransId="{A0A1F6ED-1D55-4B01-BCB2-F10886B0A199}"/>
    <dgm:cxn modelId="{89607BED-39CE-4BA4-8393-F603BFA0F5A7}" type="presOf" srcId="{937DED93-16F5-4447-9CCA-9467AE303665}" destId="{27B2A993-21BD-421A-B77D-7E320330D420}" srcOrd="0" destOrd="0" presId="urn:microsoft.com/office/officeart/2005/8/layout/hierarchy3"/>
    <dgm:cxn modelId="{DD024464-A767-4E6B-89CB-5A34D76A79FE}" type="presOf" srcId="{895AAD45-3997-42BA-8F9F-07F4D84BA89F}" destId="{7E0F5FF1-E2D9-49D5-80BA-9ACAA9CE4FBE}" srcOrd="0" destOrd="0" presId="urn:microsoft.com/office/officeart/2005/8/layout/hierarchy3"/>
    <dgm:cxn modelId="{3CE44C25-AAD1-4C4B-A432-4771E0377F81}" srcId="{CCED2817-44B7-4E0E-A6FC-20E305300505}" destId="{42366C67-4C12-4D3D-8E04-50FCF4DF808F}" srcOrd="1" destOrd="0" parTransId="{6BB11CE0-9B39-43E6-80EC-1057DE9749B2}" sibTransId="{79302DE5-DB82-4389-9B72-9C43DDCC535C}"/>
    <dgm:cxn modelId="{3EE01E30-3DE2-4F70-B055-0CF1CCB26535}" type="presOf" srcId="{E8792547-0834-44B4-AA19-DA84427914D1}" destId="{48376ABF-5F36-4912-A6BA-1CBFE81674E1}" srcOrd="0" destOrd="0" presId="urn:microsoft.com/office/officeart/2005/8/layout/hierarchy3"/>
    <dgm:cxn modelId="{27578ED6-F268-479B-9E7A-8FB4906E005B}" type="presParOf" srcId="{448A4052-B7CF-4018-9F5B-2184C44B8AF9}" destId="{6AF8A4C7-1905-4D33-8903-348CABBC0909}" srcOrd="0" destOrd="0" presId="urn:microsoft.com/office/officeart/2005/8/layout/hierarchy3"/>
    <dgm:cxn modelId="{BB6C7A22-FA61-42D9-A126-1698542B0B18}" type="presParOf" srcId="{6AF8A4C7-1905-4D33-8903-348CABBC0909}" destId="{E7175EB7-561C-4C4E-A053-E4F17F483575}" srcOrd="0" destOrd="0" presId="urn:microsoft.com/office/officeart/2005/8/layout/hierarchy3"/>
    <dgm:cxn modelId="{E8A5A78A-7877-44F2-BC08-6B833BCBD15D}" type="presParOf" srcId="{E7175EB7-561C-4C4E-A053-E4F17F483575}" destId="{A7852232-D90D-4588-9857-83CE20D3F92F}" srcOrd="0" destOrd="0" presId="urn:microsoft.com/office/officeart/2005/8/layout/hierarchy3"/>
    <dgm:cxn modelId="{9790F47B-4D5E-4526-A8EA-95E1B2C6AAA4}" type="presParOf" srcId="{E7175EB7-561C-4C4E-A053-E4F17F483575}" destId="{3CE75105-7E63-4998-BC4C-6E6B377766D3}" srcOrd="1" destOrd="0" presId="urn:microsoft.com/office/officeart/2005/8/layout/hierarchy3"/>
    <dgm:cxn modelId="{8FAAD8F6-2044-4A5E-B1BE-2050B1032675}" type="presParOf" srcId="{6AF8A4C7-1905-4D33-8903-348CABBC0909}" destId="{C69C5B2A-5E23-4F9F-81C0-33E7C24909B9}" srcOrd="1" destOrd="0" presId="urn:microsoft.com/office/officeart/2005/8/layout/hierarchy3"/>
    <dgm:cxn modelId="{A2E48E73-D080-4BAF-BE14-DAD5E98730B7}" type="presParOf" srcId="{C69C5B2A-5E23-4F9F-81C0-33E7C24909B9}" destId="{46B16FF6-E7A8-4013-84CD-89621162A4D2}" srcOrd="0" destOrd="0" presId="urn:microsoft.com/office/officeart/2005/8/layout/hierarchy3"/>
    <dgm:cxn modelId="{735797C2-32D0-4715-A66B-4F2172A3EC27}" type="presParOf" srcId="{C69C5B2A-5E23-4F9F-81C0-33E7C24909B9}" destId="{25C13302-A384-46AF-8464-28F2C49C8509}" srcOrd="1" destOrd="0" presId="urn:microsoft.com/office/officeart/2005/8/layout/hierarchy3"/>
    <dgm:cxn modelId="{391B557C-D1B5-4234-B3BC-5F6E53D33018}" type="presParOf" srcId="{C69C5B2A-5E23-4F9F-81C0-33E7C24909B9}" destId="{17153B7A-749B-4D9A-9FA6-8FAF0AE97549}" srcOrd="2" destOrd="0" presId="urn:microsoft.com/office/officeart/2005/8/layout/hierarchy3"/>
    <dgm:cxn modelId="{C18A422B-9AEC-48D0-B723-0288EDDF55F7}" type="presParOf" srcId="{C69C5B2A-5E23-4F9F-81C0-33E7C24909B9}" destId="{F3DFA869-53F3-48DD-9588-A8FC3F2ED5EC}" srcOrd="3" destOrd="0" presId="urn:microsoft.com/office/officeart/2005/8/layout/hierarchy3"/>
    <dgm:cxn modelId="{1ADB9598-CC7C-443B-BE6C-B0907DAB8FA3}" type="presParOf" srcId="{C69C5B2A-5E23-4F9F-81C0-33E7C24909B9}" destId="{1A6648C8-17B8-4736-A7DF-B2BA1896E45B}" srcOrd="4" destOrd="0" presId="urn:microsoft.com/office/officeart/2005/8/layout/hierarchy3"/>
    <dgm:cxn modelId="{A01A5B83-7728-4A0C-82DF-D03B88F4F6B0}" type="presParOf" srcId="{C69C5B2A-5E23-4F9F-81C0-33E7C24909B9}" destId="{7BA2961F-35EC-4D3B-B37A-7BDAF24819D9}" srcOrd="5" destOrd="0" presId="urn:microsoft.com/office/officeart/2005/8/layout/hierarchy3"/>
    <dgm:cxn modelId="{4B3A46CB-E900-4CE6-A7A6-22A05489CE1B}" type="presParOf" srcId="{C69C5B2A-5E23-4F9F-81C0-33E7C24909B9}" destId="{DDBC8817-421C-428F-9093-A08745A1027C}" srcOrd="6" destOrd="0" presId="urn:microsoft.com/office/officeart/2005/8/layout/hierarchy3"/>
    <dgm:cxn modelId="{7F884EF5-814C-489B-9209-DFC8DA305FA8}" type="presParOf" srcId="{C69C5B2A-5E23-4F9F-81C0-33E7C24909B9}" destId="{6A5D869A-D63F-40CF-9635-E3A3412532BD}" srcOrd="7" destOrd="0" presId="urn:microsoft.com/office/officeart/2005/8/layout/hierarchy3"/>
    <dgm:cxn modelId="{EE19EE31-3F8F-469A-A578-8D417B5D9EF5}" type="presParOf" srcId="{C69C5B2A-5E23-4F9F-81C0-33E7C24909B9}" destId="{E8EA950A-56AA-48EB-8F53-C07C0388205F}" srcOrd="8" destOrd="0" presId="urn:microsoft.com/office/officeart/2005/8/layout/hierarchy3"/>
    <dgm:cxn modelId="{A81FD97B-E610-4317-85DA-1CBE8F2A6838}" type="presParOf" srcId="{C69C5B2A-5E23-4F9F-81C0-33E7C24909B9}" destId="{1C0215DA-02D0-46C6-B8BB-ACE1907EF290}" srcOrd="9" destOrd="0" presId="urn:microsoft.com/office/officeart/2005/8/layout/hierarchy3"/>
    <dgm:cxn modelId="{06D60460-5A5B-415E-AC71-2926CBDE1ABD}" type="presParOf" srcId="{448A4052-B7CF-4018-9F5B-2184C44B8AF9}" destId="{A47A8DF3-2C01-4427-B7C3-FE3D41968E91}" srcOrd="1" destOrd="0" presId="urn:microsoft.com/office/officeart/2005/8/layout/hierarchy3"/>
    <dgm:cxn modelId="{1AD46C5D-81C3-4010-9A86-AEDB01EE537A}" type="presParOf" srcId="{A47A8DF3-2C01-4427-B7C3-FE3D41968E91}" destId="{03EFC982-1E4A-48F9-89B6-C012F4B60F12}" srcOrd="0" destOrd="0" presId="urn:microsoft.com/office/officeart/2005/8/layout/hierarchy3"/>
    <dgm:cxn modelId="{BD244DB8-E2F9-4206-800A-F89922550F7C}" type="presParOf" srcId="{03EFC982-1E4A-48F9-89B6-C012F4B60F12}" destId="{658FD29E-75AC-4B6D-AC9F-F0C87F624122}" srcOrd="0" destOrd="0" presId="urn:microsoft.com/office/officeart/2005/8/layout/hierarchy3"/>
    <dgm:cxn modelId="{A358418F-80A1-4889-903B-BF3C8F331B9F}" type="presParOf" srcId="{03EFC982-1E4A-48F9-89B6-C012F4B60F12}" destId="{E3755475-72D6-4001-9A45-2180698B8FA5}" srcOrd="1" destOrd="0" presId="urn:microsoft.com/office/officeart/2005/8/layout/hierarchy3"/>
    <dgm:cxn modelId="{44CA2DBC-C3F0-4C71-87BB-1C955C49E496}" type="presParOf" srcId="{A47A8DF3-2C01-4427-B7C3-FE3D41968E91}" destId="{C8C3FB43-6BEF-4CE7-B006-462830E9FDA8}" srcOrd="1" destOrd="0" presId="urn:microsoft.com/office/officeart/2005/8/layout/hierarchy3"/>
    <dgm:cxn modelId="{29CA8A31-8692-4EC8-9F0D-386CDF3847CE}" type="presParOf" srcId="{C8C3FB43-6BEF-4CE7-B006-462830E9FDA8}" destId="{6D1608A1-84B3-42EA-866F-84B69CB3D7C8}" srcOrd="0" destOrd="0" presId="urn:microsoft.com/office/officeart/2005/8/layout/hierarchy3"/>
    <dgm:cxn modelId="{2B93F840-3571-4B9B-B976-C6E488507C00}" type="presParOf" srcId="{C8C3FB43-6BEF-4CE7-B006-462830E9FDA8}" destId="{AA2D264E-FBD6-49A2-AA9B-DCDBB6D18AD3}" srcOrd="1" destOrd="0" presId="urn:microsoft.com/office/officeart/2005/8/layout/hierarchy3"/>
    <dgm:cxn modelId="{43A38E27-82EA-4CF1-A7F9-21B72B034346}" type="presParOf" srcId="{C8C3FB43-6BEF-4CE7-B006-462830E9FDA8}" destId="{BB79333B-B00D-40C3-A13B-B53E530CC594}" srcOrd="2" destOrd="0" presId="urn:microsoft.com/office/officeart/2005/8/layout/hierarchy3"/>
    <dgm:cxn modelId="{FFC83F01-7260-4CD8-94F4-5FAEC2F9A194}" type="presParOf" srcId="{C8C3FB43-6BEF-4CE7-B006-462830E9FDA8}" destId="{45B60FC1-1B29-4746-8505-1D0C59826510}" srcOrd="3" destOrd="0" presId="urn:microsoft.com/office/officeart/2005/8/layout/hierarchy3"/>
    <dgm:cxn modelId="{BF7A8BAC-07E7-41BC-9728-556001B8BC3C}" type="presParOf" srcId="{C8C3FB43-6BEF-4CE7-B006-462830E9FDA8}" destId="{CE5A3042-808E-44A0-BA9B-8FF728765B27}" srcOrd="4" destOrd="0" presId="urn:microsoft.com/office/officeart/2005/8/layout/hierarchy3"/>
    <dgm:cxn modelId="{7BB64B74-4F38-4B3E-8EBC-9EBD962B8FC3}" type="presParOf" srcId="{C8C3FB43-6BEF-4CE7-B006-462830E9FDA8}" destId="{03372728-4332-485A-9460-F570642989EE}" srcOrd="5" destOrd="0" presId="urn:microsoft.com/office/officeart/2005/8/layout/hierarchy3"/>
    <dgm:cxn modelId="{897AE951-375A-45CF-BFA9-07E1AABE6A35}" type="presParOf" srcId="{448A4052-B7CF-4018-9F5B-2184C44B8AF9}" destId="{F3CCE99A-C430-4B1E-92F6-34BDF7999C71}" srcOrd="2" destOrd="0" presId="urn:microsoft.com/office/officeart/2005/8/layout/hierarchy3"/>
    <dgm:cxn modelId="{58A8530F-3D1C-4D10-815F-DA5B74083848}" type="presParOf" srcId="{F3CCE99A-C430-4B1E-92F6-34BDF7999C71}" destId="{1D3580A7-BB24-4321-976E-D91695D80002}" srcOrd="0" destOrd="0" presId="urn:microsoft.com/office/officeart/2005/8/layout/hierarchy3"/>
    <dgm:cxn modelId="{AB31A3B5-8B8C-40D3-B6BC-3BBD9DC425B7}" type="presParOf" srcId="{1D3580A7-BB24-4321-976E-D91695D80002}" destId="{27B2A993-21BD-421A-B77D-7E320330D420}" srcOrd="0" destOrd="0" presId="urn:microsoft.com/office/officeart/2005/8/layout/hierarchy3"/>
    <dgm:cxn modelId="{4548EF44-5582-4F13-B8A9-C7B629628BCF}" type="presParOf" srcId="{1D3580A7-BB24-4321-976E-D91695D80002}" destId="{BCFF3040-905D-45D8-B4EB-4BB8AAC4B48D}" srcOrd="1" destOrd="0" presId="urn:microsoft.com/office/officeart/2005/8/layout/hierarchy3"/>
    <dgm:cxn modelId="{8AD8F416-9BB6-4E36-B3FA-3AC2FC2FC5EC}" type="presParOf" srcId="{F3CCE99A-C430-4B1E-92F6-34BDF7999C71}" destId="{B8E264A6-3371-475E-AEA3-2465C24D3064}" srcOrd="1" destOrd="0" presId="urn:microsoft.com/office/officeart/2005/8/layout/hierarchy3"/>
    <dgm:cxn modelId="{439787D8-B0D3-4A42-B100-C2B25B0C1097}" type="presParOf" srcId="{B8E264A6-3371-475E-AEA3-2465C24D3064}" destId="{11B9EC51-61B2-4D3C-8501-5CD8C200E0B3}" srcOrd="0" destOrd="0" presId="urn:microsoft.com/office/officeart/2005/8/layout/hierarchy3"/>
    <dgm:cxn modelId="{1168AF90-58E0-41F4-87FF-2866B1E188B8}" type="presParOf" srcId="{B8E264A6-3371-475E-AEA3-2465C24D3064}" destId="{7A8A8C4F-CB52-4C98-87C4-5FA3926FF4EB}" srcOrd="1" destOrd="0" presId="urn:microsoft.com/office/officeart/2005/8/layout/hierarchy3"/>
    <dgm:cxn modelId="{CC48F2BE-CCC1-4A14-B43D-5DB9DFE89265}" type="presParOf" srcId="{B8E264A6-3371-475E-AEA3-2465C24D3064}" destId="{0F3A84CA-1DEB-49FF-B9BF-F0E01BD6FC8B}" srcOrd="2" destOrd="0" presId="urn:microsoft.com/office/officeart/2005/8/layout/hierarchy3"/>
    <dgm:cxn modelId="{AEA1DF3E-81CF-47BD-B596-087A0C764165}" type="presParOf" srcId="{B8E264A6-3371-475E-AEA3-2465C24D3064}" destId="{FE948484-A0DD-4855-9030-A1E02A74D9BD}" srcOrd="3" destOrd="0" presId="urn:microsoft.com/office/officeart/2005/8/layout/hierarchy3"/>
    <dgm:cxn modelId="{606B1B0A-A247-4BB2-BA9D-3FDF44CD2DB8}" type="presParOf" srcId="{B8E264A6-3371-475E-AEA3-2465C24D3064}" destId="{BEE23401-4CF0-417C-B679-912F1FC13BBF}" srcOrd="4" destOrd="0" presId="urn:microsoft.com/office/officeart/2005/8/layout/hierarchy3"/>
    <dgm:cxn modelId="{0260BC0A-311C-49EF-915C-2295B10296FE}" type="presParOf" srcId="{B8E264A6-3371-475E-AEA3-2465C24D3064}" destId="{366B4EFC-79F2-4E04-99AC-140A46BDC0C8}" srcOrd="5" destOrd="0" presId="urn:microsoft.com/office/officeart/2005/8/layout/hierarchy3"/>
    <dgm:cxn modelId="{E14E27CF-3BE2-4B34-896B-6B52C8D36051}" type="presParOf" srcId="{B8E264A6-3371-475E-AEA3-2465C24D3064}" destId="{53FCA895-311D-4EE5-8F04-A0C180C4CD74}" srcOrd="6" destOrd="0" presId="urn:microsoft.com/office/officeart/2005/8/layout/hierarchy3"/>
    <dgm:cxn modelId="{5D44BF87-606A-4A48-AD55-D0098CF5E58A}" type="presParOf" srcId="{B8E264A6-3371-475E-AEA3-2465C24D3064}" destId="{93300D34-3D79-4050-BFAD-AD690AA66FB3}" srcOrd="7" destOrd="0" presId="urn:microsoft.com/office/officeart/2005/8/layout/hierarchy3"/>
    <dgm:cxn modelId="{4D2B0D7B-CB9D-4466-AAEB-D61F0C8DAA90}" type="presParOf" srcId="{B8E264A6-3371-475E-AEA3-2465C24D3064}" destId="{FF0576D3-F853-44E4-9E6C-25C710AB060D}" srcOrd="8" destOrd="0" presId="urn:microsoft.com/office/officeart/2005/8/layout/hierarchy3"/>
    <dgm:cxn modelId="{00D9E394-8F39-4E00-BC6E-BF9CEE8313B8}" type="presParOf" srcId="{B8E264A6-3371-475E-AEA3-2465C24D3064}" destId="{29553807-DE33-42BE-A6B7-F7B7FE992852}" srcOrd="9" destOrd="0" presId="urn:microsoft.com/office/officeart/2005/8/layout/hierarchy3"/>
    <dgm:cxn modelId="{5EAFFD6B-53AD-41A6-A3A3-41B0EB1314E4}" type="presParOf" srcId="{448A4052-B7CF-4018-9F5B-2184C44B8AF9}" destId="{20353D55-616A-4BD7-97E3-D7924113DB9F}" srcOrd="3" destOrd="0" presId="urn:microsoft.com/office/officeart/2005/8/layout/hierarchy3"/>
    <dgm:cxn modelId="{4BAB8956-4281-4071-AB5E-346FC75676FE}" type="presParOf" srcId="{20353D55-616A-4BD7-97E3-D7924113DB9F}" destId="{D932E466-19E7-4949-9999-6658AC4DBBDD}" srcOrd="0" destOrd="0" presId="urn:microsoft.com/office/officeart/2005/8/layout/hierarchy3"/>
    <dgm:cxn modelId="{8CB0FAE2-8846-4F94-81FC-D78EB1F0A677}" type="presParOf" srcId="{D932E466-19E7-4949-9999-6658AC4DBBDD}" destId="{2C9BB11D-47B4-4327-A619-988450D9D3C8}" srcOrd="0" destOrd="0" presId="urn:microsoft.com/office/officeart/2005/8/layout/hierarchy3"/>
    <dgm:cxn modelId="{AB47972F-E7AA-4486-B32E-E3BDE7EB0EEB}" type="presParOf" srcId="{D932E466-19E7-4949-9999-6658AC4DBBDD}" destId="{408246D3-2810-41F9-9C50-0CAF7B5867BD}" srcOrd="1" destOrd="0" presId="urn:microsoft.com/office/officeart/2005/8/layout/hierarchy3"/>
    <dgm:cxn modelId="{A09DCC48-5E83-41C5-B35D-6C15BF700780}" type="presParOf" srcId="{20353D55-616A-4BD7-97E3-D7924113DB9F}" destId="{AF012A2E-C88C-4BAB-A25D-E593D9C28DE0}" srcOrd="1" destOrd="0" presId="urn:microsoft.com/office/officeart/2005/8/layout/hierarchy3"/>
    <dgm:cxn modelId="{A177E445-0F37-4344-AF56-5E7E463A1AFD}" type="presParOf" srcId="{AF012A2E-C88C-4BAB-A25D-E593D9C28DE0}" destId="{FFA19F0B-0260-4677-8C77-D442AAC92585}" srcOrd="0" destOrd="0" presId="urn:microsoft.com/office/officeart/2005/8/layout/hierarchy3"/>
    <dgm:cxn modelId="{8CE90BED-2DBE-4D92-AACD-31DF5CFD7D59}" type="presParOf" srcId="{AF012A2E-C88C-4BAB-A25D-E593D9C28DE0}" destId="{D45258EC-62E7-42D4-8F97-114A601EB845}" srcOrd="1" destOrd="0" presId="urn:microsoft.com/office/officeart/2005/8/layout/hierarchy3"/>
    <dgm:cxn modelId="{B3C81DD4-F2D2-4FD6-BB8B-953A29694FDC}" type="presParOf" srcId="{AF012A2E-C88C-4BAB-A25D-E593D9C28DE0}" destId="{0E21CA1D-DB5C-42BF-A502-CF3F56E3A39C}" srcOrd="2" destOrd="0" presId="urn:microsoft.com/office/officeart/2005/8/layout/hierarchy3"/>
    <dgm:cxn modelId="{C4558063-AA5B-4652-99A1-D061582C70FA}" type="presParOf" srcId="{AF012A2E-C88C-4BAB-A25D-E593D9C28DE0}" destId="{04C234B4-E7A6-4B75-B8FA-5D4AC3227CDD}" srcOrd="3" destOrd="0" presId="urn:microsoft.com/office/officeart/2005/8/layout/hierarchy3"/>
    <dgm:cxn modelId="{0A0B20F5-7E69-47F5-821F-CC80BCEDD5E3}" type="presParOf" srcId="{AF012A2E-C88C-4BAB-A25D-E593D9C28DE0}" destId="{E5E27023-DA5A-4F1F-91C1-46E6B5A3FE50}" srcOrd="4" destOrd="0" presId="urn:microsoft.com/office/officeart/2005/8/layout/hierarchy3"/>
    <dgm:cxn modelId="{7667B40D-2303-4B88-B5FD-AD621B1DCA0A}" type="presParOf" srcId="{AF012A2E-C88C-4BAB-A25D-E593D9C28DE0}" destId="{C402C3C4-F94B-4E89-A72E-11EBD0366950}" srcOrd="5" destOrd="0" presId="urn:microsoft.com/office/officeart/2005/8/layout/hierarchy3"/>
    <dgm:cxn modelId="{E7B8D28F-8494-4641-804A-B1EFAE871E0B}" type="presParOf" srcId="{AF012A2E-C88C-4BAB-A25D-E593D9C28DE0}" destId="{FD848463-FB80-4BDE-A894-7EDBA73597C6}" srcOrd="6" destOrd="0" presId="urn:microsoft.com/office/officeart/2005/8/layout/hierarchy3"/>
    <dgm:cxn modelId="{0D038F11-5CDD-4A8B-B750-AF984BC758A4}" type="presParOf" srcId="{AF012A2E-C88C-4BAB-A25D-E593D9C28DE0}" destId="{7E0F5FF1-E2D9-49D5-80BA-9ACAA9CE4FBE}" srcOrd="7" destOrd="0" presId="urn:microsoft.com/office/officeart/2005/8/layout/hierarchy3"/>
    <dgm:cxn modelId="{F7C3B0E8-8376-4BB7-ABC0-9CD9A2F51AE4}" type="presParOf" srcId="{AF012A2E-C88C-4BAB-A25D-E593D9C28DE0}" destId="{76448C49-0893-4342-BC01-5B8F325D7FB3}" srcOrd="8" destOrd="0" presId="urn:microsoft.com/office/officeart/2005/8/layout/hierarchy3"/>
    <dgm:cxn modelId="{6F3FBD52-6962-4C6E-84FD-DDD49A6FA1A3}" type="presParOf" srcId="{AF012A2E-C88C-4BAB-A25D-E593D9C28DE0}" destId="{AF9BB5F5-76FF-4DAA-9FB8-5691966534A6}" srcOrd="9" destOrd="0" presId="urn:microsoft.com/office/officeart/2005/8/layout/hierarchy3"/>
    <dgm:cxn modelId="{60BEE1E0-0F6E-4DC2-A2B4-5025005E970C}" type="presParOf" srcId="{448A4052-B7CF-4018-9F5B-2184C44B8AF9}" destId="{6FE66AF5-66F3-45E3-9D4A-EA28531144E3}" srcOrd="4" destOrd="0" presId="urn:microsoft.com/office/officeart/2005/8/layout/hierarchy3"/>
    <dgm:cxn modelId="{BB146485-33D4-4EE3-9DA7-F700CD07B1A9}" type="presParOf" srcId="{6FE66AF5-66F3-45E3-9D4A-EA28531144E3}" destId="{A8CEC9A6-84CA-44EC-AFA0-01351B0926F5}" srcOrd="0" destOrd="0" presId="urn:microsoft.com/office/officeart/2005/8/layout/hierarchy3"/>
    <dgm:cxn modelId="{F59164C9-3B90-4339-82BD-A3061CA36EDE}" type="presParOf" srcId="{A8CEC9A6-84CA-44EC-AFA0-01351B0926F5}" destId="{48376ABF-5F36-4912-A6BA-1CBFE81674E1}" srcOrd="0" destOrd="0" presId="urn:microsoft.com/office/officeart/2005/8/layout/hierarchy3"/>
    <dgm:cxn modelId="{A59E7D3C-941B-4E77-B015-699DC9DA08B2}" type="presParOf" srcId="{A8CEC9A6-84CA-44EC-AFA0-01351B0926F5}" destId="{6127769D-82C7-4ED7-9432-711E0A263E5C}" srcOrd="1" destOrd="0" presId="urn:microsoft.com/office/officeart/2005/8/layout/hierarchy3"/>
    <dgm:cxn modelId="{02E794B0-4824-4C3E-92BC-E4765CB63446}" type="presParOf" srcId="{6FE66AF5-66F3-45E3-9D4A-EA28531144E3}" destId="{EE9F4CE1-0A8F-4B6C-9E36-F28C02EBB236}" srcOrd="1" destOrd="0" presId="urn:microsoft.com/office/officeart/2005/8/layout/hierarchy3"/>
    <dgm:cxn modelId="{71D4B91E-1C39-42C9-A90E-D3E0A1B6086E}" type="presParOf" srcId="{EE9F4CE1-0A8F-4B6C-9E36-F28C02EBB236}" destId="{84B8CBAE-9967-4427-8D2D-97150E1E56D1}" srcOrd="0" destOrd="0" presId="urn:microsoft.com/office/officeart/2005/8/layout/hierarchy3"/>
    <dgm:cxn modelId="{A1ED2180-B20F-4B5A-B02C-A2D20882CF9E}" type="presParOf" srcId="{EE9F4CE1-0A8F-4B6C-9E36-F28C02EBB236}" destId="{B77D00D6-CF85-42BC-8EBA-26BCDC98FDAA}" srcOrd="1" destOrd="0" presId="urn:microsoft.com/office/officeart/2005/8/layout/hierarchy3"/>
    <dgm:cxn modelId="{BAC14152-FA8C-432C-AA35-1955DF80DD3B}" type="presParOf" srcId="{EE9F4CE1-0A8F-4B6C-9E36-F28C02EBB236}" destId="{930D718B-96E0-4BBD-9BFF-561532A7F5E3}" srcOrd="2" destOrd="0" presId="urn:microsoft.com/office/officeart/2005/8/layout/hierarchy3"/>
    <dgm:cxn modelId="{89EE1D21-E651-4FE3-9B92-A399CB443AB3}" type="presParOf" srcId="{EE9F4CE1-0A8F-4B6C-9E36-F28C02EBB236}" destId="{458A6D70-07A8-4F29-BC1B-30D421D9D45A}" srcOrd="3" destOrd="0" presId="urn:microsoft.com/office/officeart/2005/8/layout/hierarchy3"/>
    <dgm:cxn modelId="{B4486DBA-E222-4918-A169-D78508A24805}" type="presParOf" srcId="{EE9F4CE1-0A8F-4B6C-9E36-F28C02EBB236}" destId="{7A676081-1802-402F-BF3A-6B18EC71BCEA}" srcOrd="4" destOrd="0" presId="urn:microsoft.com/office/officeart/2005/8/layout/hierarchy3"/>
    <dgm:cxn modelId="{C8E7BC76-F46C-4F38-8668-6F934F834160}" type="presParOf" srcId="{EE9F4CE1-0A8F-4B6C-9E36-F28C02EBB236}" destId="{09B05ECE-BDF6-4AD3-8445-5D4A72825179}" srcOrd="5" destOrd="0" presId="urn:microsoft.com/office/officeart/2005/8/layout/hierarchy3"/>
    <dgm:cxn modelId="{54215853-3D23-4A07-9BEF-333A5E5835FB}" type="presParOf" srcId="{448A4052-B7CF-4018-9F5B-2184C44B8AF9}" destId="{08E118C1-326E-4C86-A453-978BBC2A9259}" srcOrd="5" destOrd="0" presId="urn:microsoft.com/office/officeart/2005/8/layout/hierarchy3"/>
    <dgm:cxn modelId="{CC468CB9-4290-4374-8E7F-B93167617B78}" type="presParOf" srcId="{08E118C1-326E-4C86-A453-978BBC2A9259}" destId="{0756160B-C1CA-429F-9D82-40366A124739}" srcOrd="0" destOrd="0" presId="urn:microsoft.com/office/officeart/2005/8/layout/hierarchy3"/>
    <dgm:cxn modelId="{92832F8E-3EE2-444C-8606-0C898C62E51F}" type="presParOf" srcId="{0756160B-C1CA-429F-9D82-40366A124739}" destId="{B100A26F-D4DA-4E1B-BB29-3CE19E294069}" srcOrd="0" destOrd="0" presId="urn:microsoft.com/office/officeart/2005/8/layout/hierarchy3"/>
    <dgm:cxn modelId="{963E0052-33E4-44A8-8377-A7DFFD83F0CF}" type="presParOf" srcId="{0756160B-C1CA-429F-9D82-40366A124739}" destId="{81722235-B70D-4180-966B-384A788C1AA8}" srcOrd="1" destOrd="0" presId="urn:microsoft.com/office/officeart/2005/8/layout/hierarchy3"/>
    <dgm:cxn modelId="{5AECB922-4E98-4372-9837-80EA1FF9EE2A}" type="presParOf" srcId="{08E118C1-326E-4C86-A453-978BBC2A9259}" destId="{8939DCE5-7B08-4EB8-9AB1-3FE2EB25A645}" srcOrd="1" destOrd="0" presId="urn:microsoft.com/office/officeart/2005/8/layout/hierarchy3"/>
    <dgm:cxn modelId="{ADBECFBD-E757-470E-8AC8-5F730FC53C31}" type="presParOf" srcId="{8939DCE5-7B08-4EB8-9AB1-3FE2EB25A645}" destId="{22A952DB-7C41-4A80-8A3D-7091177E6F14}" srcOrd="0" destOrd="0" presId="urn:microsoft.com/office/officeart/2005/8/layout/hierarchy3"/>
    <dgm:cxn modelId="{8D398DB3-3084-406C-A88A-E607858D5A8C}" type="presParOf" srcId="{8939DCE5-7B08-4EB8-9AB1-3FE2EB25A645}" destId="{DB48E963-011C-4FE9-882F-00D243F7DA97}" srcOrd="1" destOrd="0" presId="urn:microsoft.com/office/officeart/2005/8/layout/hierarchy3"/>
    <dgm:cxn modelId="{5B1E9406-EC03-40A4-A665-632EE456C87C}" type="presParOf" srcId="{448A4052-B7CF-4018-9F5B-2184C44B8AF9}" destId="{E2917330-9AEE-4750-9D0E-49AE40DA70AB}" srcOrd="6" destOrd="0" presId="urn:microsoft.com/office/officeart/2005/8/layout/hierarchy3"/>
    <dgm:cxn modelId="{94E50775-855D-435E-8D06-EE7E136F3002}" type="presParOf" srcId="{E2917330-9AEE-4750-9D0E-49AE40DA70AB}" destId="{CB563E7A-6A36-4E76-8EFA-D1E2BDEB9D3B}" srcOrd="0" destOrd="0" presId="urn:microsoft.com/office/officeart/2005/8/layout/hierarchy3"/>
    <dgm:cxn modelId="{9D83BE22-CC86-42DE-847A-20284C13EF27}" type="presParOf" srcId="{CB563E7A-6A36-4E76-8EFA-D1E2BDEB9D3B}" destId="{42FC1AEE-5869-4A3A-ACCA-B9C61C0F5CF5}" srcOrd="0" destOrd="0" presId="urn:microsoft.com/office/officeart/2005/8/layout/hierarchy3"/>
    <dgm:cxn modelId="{C44A9A21-1E15-4756-8A86-0C454D3BEEAA}" type="presParOf" srcId="{CB563E7A-6A36-4E76-8EFA-D1E2BDEB9D3B}" destId="{098673DB-A9C2-4BF1-A66E-7CFC6FE30B16}" srcOrd="1" destOrd="0" presId="urn:microsoft.com/office/officeart/2005/8/layout/hierarchy3"/>
    <dgm:cxn modelId="{FF484FE8-D2AD-4266-ADD0-A232E9E55E40}" type="presParOf" srcId="{E2917330-9AEE-4750-9D0E-49AE40DA70AB}" destId="{E1014825-B680-42A1-902B-A119E1F13567}" srcOrd="1" destOrd="0" presId="urn:microsoft.com/office/officeart/2005/8/layout/hierarchy3"/>
    <dgm:cxn modelId="{149E9B09-21F6-4D04-965C-638A9AA5A0DF}" type="presParOf" srcId="{E1014825-B680-42A1-902B-A119E1F13567}" destId="{762BD869-F557-4A14-A2EA-A7E03DB194A3}" srcOrd="0" destOrd="0" presId="urn:microsoft.com/office/officeart/2005/8/layout/hierarchy3"/>
    <dgm:cxn modelId="{77EDBB07-A52F-4CF8-906F-97CE535CD020}" type="presParOf" srcId="{E1014825-B680-42A1-902B-A119E1F13567}" destId="{A22C8126-CFC1-4A72-8F58-BD4E7ACCE587}" srcOrd="1" destOrd="0" presId="urn:microsoft.com/office/officeart/2005/8/layout/hierarchy3"/>
    <dgm:cxn modelId="{47FE4B16-F4CF-4635-8E0F-32546DB42C99}" type="presParOf" srcId="{E1014825-B680-42A1-902B-A119E1F13567}" destId="{EB254001-8930-4A0D-B4BA-B873D7613AEE}" srcOrd="2" destOrd="0" presId="urn:microsoft.com/office/officeart/2005/8/layout/hierarchy3"/>
    <dgm:cxn modelId="{C0F86C3F-AA2A-4D8F-BA99-285280EF8AE4}" type="presParOf" srcId="{E1014825-B680-42A1-902B-A119E1F13567}" destId="{B6B02DC2-2BDF-4320-A740-CB713F3B6050}" srcOrd="3" destOrd="0" presId="urn:microsoft.com/office/officeart/2005/8/layout/hierarchy3"/>
    <dgm:cxn modelId="{1AE824A7-0D9B-43A6-BA5B-B1FC7863C837}" type="presParOf" srcId="{E1014825-B680-42A1-902B-A119E1F13567}" destId="{4EB5D531-106F-46ED-829A-2C3C93D94154}" srcOrd="4" destOrd="0" presId="urn:microsoft.com/office/officeart/2005/8/layout/hierarchy3"/>
    <dgm:cxn modelId="{0F61EC75-2799-4A3B-9203-4C85BD088F03}" type="presParOf" srcId="{E1014825-B680-42A1-902B-A119E1F13567}" destId="{B3355934-A24B-4088-AAD2-9C5C46AA23B2}" srcOrd="5" destOrd="0" presId="urn:microsoft.com/office/officeart/2005/8/layout/hierarchy3"/>
    <dgm:cxn modelId="{9FF57A36-D153-4FBF-A50A-C4467FE824DC}" type="presParOf" srcId="{E1014825-B680-42A1-902B-A119E1F13567}" destId="{340E7385-6C86-4775-A2C3-3AB9D84BC8B2}" srcOrd="6" destOrd="0" presId="urn:microsoft.com/office/officeart/2005/8/layout/hierarchy3"/>
    <dgm:cxn modelId="{710E4932-D193-405A-AE5F-E65B4B0B49F4}" type="presParOf" srcId="{E1014825-B680-42A1-902B-A119E1F13567}" destId="{ABCE560B-F867-4840-883D-8DB2C47531F1}" srcOrd="7" destOrd="0" presId="urn:microsoft.com/office/officeart/2005/8/layout/hierarchy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44016A5-D49F-474F-B5B4-7B904CAD7841}" type="doc">
      <dgm:prSet loTypeId="urn:microsoft.com/office/officeart/2005/8/layout/default#1" loCatId="list" qsTypeId="urn:microsoft.com/office/officeart/2005/8/quickstyle/simple1#2" qsCatId="simple" csTypeId="urn:microsoft.com/office/officeart/2005/8/colors/accent1_2#8" csCatId="accent1" phldr="1"/>
      <dgm:spPr/>
      <dgm:t>
        <a:bodyPr/>
        <a:lstStyle/>
        <a:p>
          <a:endParaRPr lang="en-GB"/>
        </a:p>
      </dgm:t>
    </dgm:pt>
    <dgm:pt modelId="{ECAABF31-7512-440D-A1B3-B7975E413036}">
      <dgm:prSet custT="1"/>
      <dgm:spPr>
        <a:solidFill>
          <a:schemeClr val="accent1">
            <a:lumMod val="20000"/>
            <a:lumOff val="80000"/>
          </a:schemeClr>
        </a:solidFill>
      </dgm:spPr>
      <dgm:t>
        <a:bodyPr/>
        <a:lstStyle/>
        <a:p>
          <a:pPr rtl="0"/>
          <a:r>
            <a:rPr lang="en-GB" sz="1400" dirty="0" smtClean="0">
              <a:solidFill>
                <a:schemeClr val="tx1"/>
              </a:solidFill>
              <a:latin typeface="+mn-lt"/>
            </a:rPr>
            <a:t>Retribution</a:t>
          </a:r>
          <a:endParaRPr lang="en-GB" sz="1400" dirty="0">
            <a:solidFill>
              <a:schemeClr val="tx1"/>
            </a:solidFill>
            <a:latin typeface="+mn-lt"/>
          </a:endParaRPr>
        </a:p>
      </dgm:t>
    </dgm:pt>
    <dgm:pt modelId="{9702BD94-9D2D-45B9-B363-9C1C90F5F2C8}" type="parTrans" cxnId="{4A091C36-B1ED-4A48-BB2F-7550B80560E6}">
      <dgm:prSet/>
      <dgm:spPr/>
      <dgm:t>
        <a:bodyPr/>
        <a:lstStyle/>
        <a:p>
          <a:endParaRPr lang="en-GB" sz="1400">
            <a:solidFill>
              <a:schemeClr val="tx1"/>
            </a:solidFill>
            <a:latin typeface="+mn-lt"/>
          </a:endParaRPr>
        </a:p>
      </dgm:t>
    </dgm:pt>
    <dgm:pt modelId="{113D732C-C77F-4B85-8369-0257421CD5D4}" type="sibTrans" cxnId="{4A091C36-B1ED-4A48-BB2F-7550B80560E6}">
      <dgm:prSet/>
      <dgm:spPr/>
      <dgm:t>
        <a:bodyPr/>
        <a:lstStyle/>
        <a:p>
          <a:endParaRPr lang="en-GB" sz="1400">
            <a:solidFill>
              <a:schemeClr val="tx1"/>
            </a:solidFill>
            <a:latin typeface="+mn-lt"/>
          </a:endParaRPr>
        </a:p>
      </dgm:t>
    </dgm:pt>
    <dgm:pt modelId="{6CC413B9-51DF-48EC-A85C-9938E028C7D6}">
      <dgm:prSet custT="1"/>
      <dgm:spPr>
        <a:solidFill>
          <a:schemeClr val="accent1">
            <a:lumMod val="20000"/>
            <a:lumOff val="80000"/>
          </a:schemeClr>
        </a:solidFill>
      </dgm:spPr>
      <dgm:t>
        <a:bodyPr/>
        <a:lstStyle/>
        <a:p>
          <a:pPr rtl="0"/>
          <a:r>
            <a:rPr lang="en-GB" sz="1400" dirty="0" smtClean="0">
              <a:solidFill>
                <a:schemeClr val="tx1"/>
              </a:solidFill>
              <a:latin typeface="+mn-lt"/>
            </a:rPr>
            <a:t>Incapacitation</a:t>
          </a:r>
          <a:endParaRPr lang="en-GB" sz="1400" dirty="0">
            <a:solidFill>
              <a:schemeClr val="tx1"/>
            </a:solidFill>
            <a:latin typeface="+mn-lt"/>
          </a:endParaRPr>
        </a:p>
      </dgm:t>
    </dgm:pt>
    <dgm:pt modelId="{80B5340B-602F-4AA7-AB99-064B7049E22E}" type="parTrans" cxnId="{C7C6DA41-889E-4637-B7C5-BCBD7BA5CCF0}">
      <dgm:prSet/>
      <dgm:spPr/>
      <dgm:t>
        <a:bodyPr/>
        <a:lstStyle/>
        <a:p>
          <a:endParaRPr lang="en-GB" sz="1400">
            <a:solidFill>
              <a:schemeClr val="tx1"/>
            </a:solidFill>
            <a:latin typeface="+mn-lt"/>
          </a:endParaRPr>
        </a:p>
      </dgm:t>
    </dgm:pt>
    <dgm:pt modelId="{B1258C4E-39B9-4696-A425-234944BE38D7}" type="sibTrans" cxnId="{C7C6DA41-889E-4637-B7C5-BCBD7BA5CCF0}">
      <dgm:prSet/>
      <dgm:spPr/>
      <dgm:t>
        <a:bodyPr/>
        <a:lstStyle/>
        <a:p>
          <a:endParaRPr lang="en-GB" sz="1400">
            <a:solidFill>
              <a:schemeClr val="tx1"/>
            </a:solidFill>
            <a:latin typeface="+mn-lt"/>
          </a:endParaRPr>
        </a:p>
      </dgm:t>
    </dgm:pt>
    <dgm:pt modelId="{310D6722-624F-4EC4-ACA6-7854CD2BE7F2}">
      <dgm:prSet custT="1"/>
      <dgm:spPr>
        <a:solidFill>
          <a:schemeClr val="accent1">
            <a:lumMod val="20000"/>
            <a:lumOff val="80000"/>
          </a:schemeClr>
        </a:solidFill>
      </dgm:spPr>
      <dgm:t>
        <a:bodyPr/>
        <a:lstStyle/>
        <a:p>
          <a:pPr rtl="0"/>
          <a:r>
            <a:rPr lang="en-GB" sz="1400" dirty="0" smtClean="0">
              <a:solidFill>
                <a:schemeClr val="tx1"/>
              </a:solidFill>
              <a:latin typeface="+mn-lt"/>
            </a:rPr>
            <a:t>Individual deterrence</a:t>
          </a:r>
          <a:endParaRPr lang="en-GB" sz="1400" dirty="0">
            <a:solidFill>
              <a:schemeClr val="tx1"/>
            </a:solidFill>
            <a:latin typeface="+mn-lt"/>
          </a:endParaRPr>
        </a:p>
      </dgm:t>
    </dgm:pt>
    <dgm:pt modelId="{E65B014C-D035-49B9-86A6-CFE8119C9F8C}" type="parTrans" cxnId="{7D9B2B55-1A32-4D0C-8A42-3137CF27A72A}">
      <dgm:prSet/>
      <dgm:spPr/>
      <dgm:t>
        <a:bodyPr/>
        <a:lstStyle/>
        <a:p>
          <a:endParaRPr lang="en-GB" sz="1400">
            <a:solidFill>
              <a:schemeClr val="tx1"/>
            </a:solidFill>
            <a:latin typeface="+mn-lt"/>
          </a:endParaRPr>
        </a:p>
      </dgm:t>
    </dgm:pt>
    <dgm:pt modelId="{5F643E19-42C1-432E-8EF0-5E9620E4A1AB}" type="sibTrans" cxnId="{7D9B2B55-1A32-4D0C-8A42-3137CF27A72A}">
      <dgm:prSet/>
      <dgm:spPr/>
      <dgm:t>
        <a:bodyPr/>
        <a:lstStyle/>
        <a:p>
          <a:endParaRPr lang="en-GB" sz="1400">
            <a:solidFill>
              <a:schemeClr val="tx1"/>
            </a:solidFill>
            <a:latin typeface="+mn-lt"/>
          </a:endParaRPr>
        </a:p>
      </dgm:t>
    </dgm:pt>
    <dgm:pt modelId="{D31A0700-C991-4485-B8D1-5733F7051EAA}">
      <dgm:prSet custT="1"/>
      <dgm:spPr>
        <a:solidFill>
          <a:schemeClr val="accent1">
            <a:lumMod val="20000"/>
            <a:lumOff val="80000"/>
          </a:schemeClr>
        </a:solidFill>
      </dgm:spPr>
      <dgm:t>
        <a:bodyPr/>
        <a:lstStyle/>
        <a:p>
          <a:pPr rtl="0"/>
          <a:r>
            <a:rPr lang="en-GB" sz="1400" dirty="0" smtClean="0">
              <a:solidFill>
                <a:schemeClr val="tx1"/>
              </a:solidFill>
              <a:latin typeface="+mn-lt"/>
            </a:rPr>
            <a:t>General deterrence</a:t>
          </a:r>
          <a:endParaRPr lang="en-GB" sz="1400" dirty="0">
            <a:solidFill>
              <a:schemeClr val="tx1"/>
            </a:solidFill>
            <a:latin typeface="+mn-lt"/>
          </a:endParaRPr>
        </a:p>
      </dgm:t>
    </dgm:pt>
    <dgm:pt modelId="{28D44FCD-13C5-4BEF-980B-07106F731F72}" type="parTrans" cxnId="{3824DA4D-4670-4ABD-8EAC-4AB8F24D324C}">
      <dgm:prSet/>
      <dgm:spPr/>
      <dgm:t>
        <a:bodyPr/>
        <a:lstStyle/>
        <a:p>
          <a:endParaRPr lang="en-GB" sz="1400">
            <a:solidFill>
              <a:schemeClr val="tx1"/>
            </a:solidFill>
            <a:latin typeface="+mn-lt"/>
          </a:endParaRPr>
        </a:p>
      </dgm:t>
    </dgm:pt>
    <dgm:pt modelId="{6DA47EAA-771D-4178-9FD3-10FD5A011833}" type="sibTrans" cxnId="{3824DA4D-4670-4ABD-8EAC-4AB8F24D324C}">
      <dgm:prSet/>
      <dgm:spPr/>
      <dgm:t>
        <a:bodyPr/>
        <a:lstStyle/>
        <a:p>
          <a:endParaRPr lang="en-GB" sz="1400">
            <a:solidFill>
              <a:schemeClr val="tx1"/>
            </a:solidFill>
            <a:latin typeface="+mn-lt"/>
          </a:endParaRPr>
        </a:p>
      </dgm:t>
    </dgm:pt>
    <dgm:pt modelId="{F1B38141-DC38-4EFB-8FB1-D0F8594658ED}">
      <dgm:prSet custT="1"/>
      <dgm:spPr>
        <a:solidFill>
          <a:schemeClr val="accent1">
            <a:lumMod val="20000"/>
            <a:lumOff val="80000"/>
          </a:schemeClr>
        </a:solidFill>
      </dgm:spPr>
      <dgm:t>
        <a:bodyPr/>
        <a:lstStyle/>
        <a:p>
          <a:pPr rtl="0"/>
          <a:r>
            <a:rPr lang="en-GB" sz="1400" dirty="0" smtClean="0">
              <a:solidFill>
                <a:schemeClr val="tx1"/>
              </a:solidFill>
              <a:latin typeface="+mn-lt"/>
            </a:rPr>
            <a:t>Rehabilitation</a:t>
          </a:r>
          <a:endParaRPr lang="en-GB" sz="1400" dirty="0">
            <a:solidFill>
              <a:schemeClr val="tx1"/>
            </a:solidFill>
            <a:latin typeface="+mn-lt"/>
          </a:endParaRPr>
        </a:p>
      </dgm:t>
    </dgm:pt>
    <dgm:pt modelId="{434F78C5-55FA-4C5F-BAAD-1A7C0D8C65AA}" type="parTrans" cxnId="{4A18CBB7-41F8-4C3A-9886-631FA0162098}">
      <dgm:prSet/>
      <dgm:spPr/>
      <dgm:t>
        <a:bodyPr/>
        <a:lstStyle/>
        <a:p>
          <a:endParaRPr lang="en-GB" sz="1400">
            <a:solidFill>
              <a:schemeClr val="tx1"/>
            </a:solidFill>
            <a:latin typeface="+mn-lt"/>
          </a:endParaRPr>
        </a:p>
      </dgm:t>
    </dgm:pt>
    <dgm:pt modelId="{E6A56B94-0DAE-4B71-AE9E-8CEB7DE5F14A}" type="sibTrans" cxnId="{4A18CBB7-41F8-4C3A-9886-631FA0162098}">
      <dgm:prSet/>
      <dgm:spPr/>
      <dgm:t>
        <a:bodyPr/>
        <a:lstStyle/>
        <a:p>
          <a:endParaRPr lang="en-GB" sz="1400">
            <a:solidFill>
              <a:schemeClr val="tx1"/>
            </a:solidFill>
            <a:latin typeface="+mn-lt"/>
          </a:endParaRPr>
        </a:p>
      </dgm:t>
    </dgm:pt>
    <dgm:pt modelId="{17BE460F-0895-45A2-A795-B60FDB0A7CCF}" type="pres">
      <dgm:prSet presAssocID="{F44016A5-D49F-474F-B5B4-7B904CAD7841}" presName="diagram" presStyleCnt="0">
        <dgm:presLayoutVars>
          <dgm:dir/>
          <dgm:resizeHandles val="exact"/>
        </dgm:presLayoutVars>
      </dgm:prSet>
      <dgm:spPr/>
      <dgm:t>
        <a:bodyPr/>
        <a:lstStyle/>
        <a:p>
          <a:endParaRPr lang="en-US"/>
        </a:p>
      </dgm:t>
    </dgm:pt>
    <dgm:pt modelId="{3C1D5F01-0D8B-4558-855F-84CB8A570C6C}" type="pres">
      <dgm:prSet presAssocID="{ECAABF31-7512-440D-A1B3-B7975E413036}" presName="node" presStyleLbl="node1" presStyleIdx="0" presStyleCnt="5">
        <dgm:presLayoutVars>
          <dgm:bulletEnabled val="1"/>
        </dgm:presLayoutVars>
      </dgm:prSet>
      <dgm:spPr/>
      <dgm:t>
        <a:bodyPr/>
        <a:lstStyle/>
        <a:p>
          <a:endParaRPr lang="en-US"/>
        </a:p>
      </dgm:t>
    </dgm:pt>
    <dgm:pt modelId="{7DBAACB9-9EBD-4551-A4E6-0EACF518ED1C}" type="pres">
      <dgm:prSet presAssocID="{113D732C-C77F-4B85-8369-0257421CD5D4}" presName="sibTrans" presStyleCnt="0"/>
      <dgm:spPr/>
      <dgm:t>
        <a:bodyPr/>
        <a:lstStyle/>
        <a:p>
          <a:endParaRPr lang="en-GB"/>
        </a:p>
      </dgm:t>
    </dgm:pt>
    <dgm:pt modelId="{64137800-6FF6-48FB-9CB0-124D19AE5E57}" type="pres">
      <dgm:prSet presAssocID="{6CC413B9-51DF-48EC-A85C-9938E028C7D6}" presName="node" presStyleLbl="node1" presStyleIdx="1" presStyleCnt="5">
        <dgm:presLayoutVars>
          <dgm:bulletEnabled val="1"/>
        </dgm:presLayoutVars>
      </dgm:prSet>
      <dgm:spPr/>
      <dgm:t>
        <a:bodyPr/>
        <a:lstStyle/>
        <a:p>
          <a:endParaRPr lang="en-US"/>
        </a:p>
      </dgm:t>
    </dgm:pt>
    <dgm:pt modelId="{21106AF2-F36A-4EC1-BB91-7914AE32BE30}" type="pres">
      <dgm:prSet presAssocID="{B1258C4E-39B9-4696-A425-234944BE38D7}" presName="sibTrans" presStyleCnt="0"/>
      <dgm:spPr/>
      <dgm:t>
        <a:bodyPr/>
        <a:lstStyle/>
        <a:p>
          <a:endParaRPr lang="en-GB"/>
        </a:p>
      </dgm:t>
    </dgm:pt>
    <dgm:pt modelId="{006DCC55-6E87-4472-9AFE-49EBAC58CE63}" type="pres">
      <dgm:prSet presAssocID="{310D6722-624F-4EC4-ACA6-7854CD2BE7F2}" presName="node" presStyleLbl="node1" presStyleIdx="2" presStyleCnt="5">
        <dgm:presLayoutVars>
          <dgm:bulletEnabled val="1"/>
        </dgm:presLayoutVars>
      </dgm:prSet>
      <dgm:spPr/>
      <dgm:t>
        <a:bodyPr/>
        <a:lstStyle/>
        <a:p>
          <a:endParaRPr lang="en-US"/>
        </a:p>
      </dgm:t>
    </dgm:pt>
    <dgm:pt modelId="{1B947C93-6B8C-4502-BB20-C6039A74652E}" type="pres">
      <dgm:prSet presAssocID="{5F643E19-42C1-432E-8EF0-5E9620E4A1AB}" presName="sibTrans" presStyleCnt="0"/>
      <dgm:spPr/>
      <dgm:t>
        <a:bodyPr/>
        <a:lstStyle/>
        <a:p>
          <a:endParaRPr lang="en-GB"/>
        </a:p>
      </dgm:t>
    </dgm:pt>
    <dgm:pt modelId="{22AA03A4-DAE4-4E1B-8D1E-8B793DAE6DBB}" type="pres">
      <dgm:prSet presAssocID="{D31A0700-C991-4485-B8D1-5733F7051EAA}" presName="node" presStyleLbl="node1" presStyleIdx="3" presStyleCnt="5">
        <dgm:presLayoutVars>
          <dgm:bulletEnabled val="1"/>
        </dgm:presLayoutVars>
      </dgm:prSet>
      <dgm:spPr/>
      <dgm:t>
        <a:bodyPr/>
        <a:lstStyle/>
        <a:p>
          <a:endParaRPr lang="en-US"/>
        </a:p>
      </dgm:t>
    </dgm:pt>
    <dgm:pt modelId="{9B228F28-9CDA-4A87-9D66-A7111D8AAFA0}" type="pres">
      <dgm:prSet presAssocID="{6DA47EAA-771D-4178-9FD3-10FD5A011833}" presName="sibTrans" presStyleCnt="0"/>
      <dgm:spPr/>
      <dgm:t>
        <a:bodyPr/>
        <a:lstStyle/>
        <a:p>
          <a:endParaRPr lang="en-GB"/>
        </a:p>
      </dgm:t>
    </dgm:pt>
    <dgm:pt modelId="{3298EB86-3C24-49AA-A495-86D02097FDAE}" type="pres">
      <dgm:prSet presAssocID="{F1B38141-DC38-4EFB-8FB1-D0F8594658ED}" presName="node" presStyleLbl="node1" presStyleIdx="4" presStyleCnt="5">
        <dgm:presLayoutVars>
          <dgm:bulletEnabled val="1"/>
        </dgm:presLayoutVars>
      </dgm:prSet>
      <dgm:spPr/>
      <dgm:t>
        <a:bodyPr/>
        <a:lstStyle/>
        <a:p>
          <a:endParaRPr lang="en-US"/>
        </a:p>
      </dgm:t>
    </dgm:pt>
  </dgm:ptLst>
  <dgm:cxnLst>
    <dgm:cxn modelId="{F324363C-A5E2-4FC7-BC3A-65012A0547A5}" type="presOf" srcId="{F44016A5-D49F-474F-B5B4-7B904CAD7841}" destId="{17BE460F-0895-45A2-A795-B60FDB0A7CCF}" srcOrd="0" destOrd="0" presId="urn:microsoft.com/office/officeart/2005/8/layout/default#1"/>
    <dgm:cxn modelId="{4A091C36-B1ED-4A48-BB2F-7550B80560E6}" srcId="{F44016A5-D49F-474F-B5B4-7B904CAD7841}" destId="{ECAABF31-7512-440D-A1B3-B7975E413036}" srcOrd="0" destOrd="0" parTransId="{9702BD94-9D2D-45B9-B363-9C1C90F5F2C8}" sibTransId="{113D732C-C77F-4B85-8369-0257421CD5D4}"/>
    <dgm:cxn modelId="{7D9B2B55-1A32-4D0C-8A42-3137CF27A72A}" srcId="{F44016A5-D49F-474F-B5B4-7B904CAD7841}" destId="{310D6722-624F-4EC4-ACA6-7854CD2BE7F2}" srcOrd="2" destOrd="0" parTransId="{E65B014C-D035-49B9-86A6-CFE8119C9F8C}" sibTransId="{5F643E19-42C1-432E-8EF0-5E9620E4A1AB}"/>
    <dgm:cxn modelId="{1F85946B-9B52-4FD3-8559-34581A03744F}" type="presOf" srcId="{6CC413B9-51DF-48EC-A85C-9938E028C7D6}" destId="{64137800-6FF6-48FB-9CB0-124D19AE5E57}" srcOrd="0" destOrd="0" presId="urn:microsoft.com/office/officeart/2005/8/layout/default#1"/>
    <dgm:cxn modelId="{4A18CBB7-41F8-4C3A-9886-631FA0162098}" srcId="{F44016A5-D49F-474F-B5B4-7B904CAD7841}" destId="{F1B38141-DC38-4EFB-8FB1-D0F8594658ED}" srcOrd="4" destOrd="0" parTransId="{434F78C5-55FA-4C5F-BAAD-1A7C0D8C65AA}" sibTransId="{E6A56B94-0DAE-4B71-AE9E-8CEB7DE5F14A}"/>
    <dgm:cxn modelId="{73D37210-9CA6-4D03-8538-CF284ECD7704}" type="presOf" srcId="{310D6722-624F-4EC4-ACA6-7854CD2BE7F2}" destId="{006DCC55-6E87-4472-9AFE-49EBAC58CE63}" srcOrd="0" destOrd="0" presId="urn:microsoft.com/office/officeart/2005/8/layout/default#1"/>
    <dgm:cxn modelId="{04C8A86B-4358-4BC7-ABB3-44BF73EFA51D}" type="presOf" srcId="{F1B38141-DC38-4EFB-8FB1-D0F8594658ED}" destId="{3298EB86-3C24-49AA-A495-86D02097FDAE}" srcOrd="0" destOrd="0" presId="urn:microsoft.com/office/officeart/2005/8/layout/default#1"/>
    <dgm:cxn modelId="{0F5C93C8-E0EB-42CD-AA87-EC1DB3B47DE4}" type="presOf" srcId="{D31A0700-C991-4485-B8D1-5733F7051EAA}" destId="{22AA03A4-DAE4-4E1B-8D1E-8B793DAE6DBB}" srcOrd="0" destOrd="0" presId="urn:microsoft.com/office/officeart/2005/8/layout/default#1"/>
    <dgm:cxn modelId="{3824DA4D-4670-4ABD-8EAC-4AB8F24D324C}" srcId="{F44016A5-D49F-474F-B5B4-7B904CAD7841}" destId="{D31A0700-C991-4485-B8D1-5733F7051EAA}" srcOrd="3" destOrd="0" parTransId="{28D44FCD-13C5-4BEF-980B-07106F731F72}" sibTransId="{6DA47EAA-771D-4178-9FD3-10FD5A011833}"/>
    <dgm:cxn modelId="{3A27FFA0-3ADF-4F93-AC0A-8749B28C6D10}" type="presOf" srcId="{ECAABF31-7512-440D-A1B3-B7975E413036}" destId="{3C1D5F01-0D8B-4558-855F-84CB8A570C6C}" srcOrd="0" destOrd="0" presId="urn:microsoft.com/office/officeart/2005/8/layout/default#1"/>
    <dgm:cxn modelId="{C7C6DA41-889E-4637-B7C5-BCBD7BA5CCF0}" srcId="{F44016A5-D49F-474F-B5B4-7B904CAD7841}" destId="{6CC413B9-51DF-48EC-A85C-9938E028C7D6}" srcOrd="1" destOrd="0" parTransId="{80B5340B-602F-4AA7-AB99-064B7049E22E}" sibTransId="{B1258C4E-39B9-4696-A425-234944BE38D7}"/>
    <dgm:cxn modelId="{946CBDA9-3AEE-44F9-AFA9-BF4E79E89BC6}" type="presParOf" srcId="{17BE460F-0895-45A2-A795-B60FDB0A7CCF}" destId="{3C1D5F01-0D8B-4558-855F-84CB8A570C6C}" srcOrd="0" destOrd="0" presId="urn:microsoft.com/office/officeart/2005/8/layout/default#1"/>
    <dgm:cxn modelId="{8E87E60D-A367-472D-B2AE-CA673229817F}" type="presParOf" srcId="{17BE460F-0895-45A2-A795-B60FDB0A7CCF}" destId="{7DBAACB9-9EBD-4551-A4E6-0EACF518ED1C}" srcOrd="1" destOrd="0" presId="urn:microsoft.com/office/officeart/2005/8/layout/default#1"/>
    <dgm:cxn modelId="{20A8104A-1D94-4972-A804-DFDBD14FB92F}" type="presParOf" srcId="{17BE460F-0895-45A2-A795-B60FDB0A7CCF}" destId="{64137800-6FF6-48FB-9CB0-124D19AE5E57}" srcOrd="2" destOrd="0" presId="urn:microsoft.com/office/officeart/2005/8/layout/default#1"/>
    <dgm:cxn modelId="{227B2417-7550-4323-BCE7-D472315AF899}" type="presParOf" srcId="{17BE460F-0895-45A2-A795-B60FDB0A7CCF}" destId="{21106AF2-F36A-4EC1-BB91-7914AE32BE30}" srcOrd="3" destOrd="0" presId="urn:microsoft.com/office/officeart/2005/8/layout/default#1"/>
    <dgm:cxn modelId="{5088AC0F-5A1C-4C03-BB67-24D7CC925049}" type="presParOf" srcId="{17BE460F-0895-45A2-A795-B60FDB0A7CCF}" destId="{006DCC55-6E87-4472-9AFE-49EBAC58CE63}" srcOrd="4" destOrd="0" presId="urn:microsoft.com/office/officeart/2005/8/layout/default#1"/>
    <dgm:cxn modelId="{A82E8755-4B06-4EC7-8B55-0699A94DC21C}" type="presParOf" srcId="{17BE460F-0895-45A2-A795-B60FDB0A7CCF}" destId="{1B947C93-6B8C-4502-BB20-C6039A74652E}" srcOrd="5" destOrd="0" presId="urn:microsoft.com/office/officeart/2005/8/layout/default#1"/>
    <dgm:cxn modelId="{6483679C-D84A-463B-8A2B-068F49A15B94}" type="presParOf" srcId="{17BE460F-0895-45A2-A795-B60FDB0A7CCF}" destId="{22AA03A4-DAE4-4E1B-8D1E-8B793DAE6DBB}" srcOrd="6" destOrd="0" presId="urn:microsoft.com/office/officeart/2005/8/layout/default#1"/>
    <dgm:cxn modelId="{D769A254-AC99-47AF-8B29-8D4CB9DD9B0D}" type="presParOf" srcId="{17BE460F-0895-45A2-A795-B60FDB0A7CCF}" destId="{9B228F28-9CDA-4A87-9D66-A7111D8AAFA0}" srcOrd="7" destOrd="0" presId="urn:microsoft.com/office/officeart/2005/8/layout/default#1"/>
    <dgm:cxn modelId="{853A4BEB-3643-40C5-8460-7947F156078C}" type="presParOf" srcId="{17BE460F-0895-45A2-A795-B60FDB0A7CCF}" destId="{3298EB86-3C24-49AA-A495-86D02097FDAE}" srcOrd="8" destOrd="0" presId="urn:microsoft.com/office/officeart/2005/8/layout/defaul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F6CF84D-769D-45E5-BB21-9E51884D4C29}" type="doc">
      <dgm:prSet loTypeId="urn:microsoft.com/office/officeart/2008/layout/VerticalCurvedList" loCatId="list" qsTypeId="urn:microsoft.com/office/officeart/2005/8/quickstyle/simple1#11" qsCatId="simple" csTypeId="urn:microsoft.com/office/officeart/2005/8/colors/accent1_2#9" csCatId="accent1" phldr="1"/>
      <dgm:spPr/>
      <dgm:t>
        <a:bodyPr/>
        <a:lstStyle/>
        <a:p>
          <a:endParaRPr lang="en-GB"/>
        </a:p>
      </dgm:t>
    </dgm:pt>
    <dgm:pt modelId="{57F04D1B-F8FD-4E06-9DBF-E753F66F8B81}">
      <dgm:prSet custT="1"/>
      <dgm:spPr>
        <a:solidFill>
          <a:schemeClr val="accent1">
            <a:lumMod val="20000"/>
            <a:lumOff val="80000"/>
          </a:schemeClr>
        </a:solidFill>
        <a:ln>
          <a:noFill/>
        </a:ln>
      </dgm:spPr>
      <dgm:t>
        <a:bodyPr/>
        <a:lstStyle/>
        <a:p>
          <a:pPr rtl="0"/>
          <a:r>
            <a:rPr lang="en-GB" sz="1400" dirty="0" smtClean="0">
              <a:solidFill>
                <a:schemeClr val="tx1"/>
              </a:solidFill>
            </a:rPr>
            <a:t>Immediate</a:t>
          </a:r>
          <a:endParaRPr lang="en-GB" sz="1400" dirty="0">
            <a:solidFill>
              <a:schemeClr val="tx1"/>
            </a:solidFill>
          </a:endParaRPr>
        </a:p>
      </dgm:t>
    </dgm:pt>
    <dgm:pt modelId="{183E41C9-0A11-4719-AA78-5FC6F906DD29}" type="parTrans" cxnId="{6247D0FF-E965-4B5D-8BB1-0A03B83692C8}">
      <dgm:prSet/>
      <dgm:spPr/>
      <dgm:t>
        <a:bodyPr/>
        <a:lstStyle/>
        <a:p>
          <a:endParaRPr lang="en-GB"/>
        </a:p>
      </dgm:t>
    </dgm:pt>
    <dgm:pt modelId="{E9216B5E-429D-4A7D-AD7D-58ACB81D21D9}" type="sibTrans" cxnId="{6247D0FF-E965-4B5D-8BB1-0A03B83692C8}">
      <dgm:prSet/>
      <dgm:spPr/>
      <dgm:t>
        <a:bodyPr/>
        <a:lstStyle/>
        <a:p>
          <a:endParaRPr lang="en-GB"/>
        </a:p>
      </dgm:t>
    </dgm:pt>
    <dgm:pt modelId="{FA6F6806-95A7-45A8-90B2-755949347212}">
      <dgm:prSet custT="1"/>
      <dgm:spPr>
        <a:solidFill>
          <a:schemeClr val="accent1">
            <a:lumMod val="20000"/>
            <a:lumOff val="80000"/>
          </a:schemeClr>
        </a:solidFill>
        <a:ln>
          <a:noFill/>
        </a:ln>
      </dgm:spPr>
      <dgm:t>
        <a:bodyPr/>
        <a:lstStyle/>
        <a:p>
          <a:pPr rtl="0"/>
          <a:r>
            <a:rPr lang="en-GB" sz="1400" dirty="0" smtClean="0">
              <a:solidFill>
                <a:schemeClr val="tx1"/>
              </a:solidFill>
            </a:rPr>
            <a:t>Severe</a:t>
          </a:r>
          <a:endParaRPr lang="en-GB" sz="1400" dirty="0">
            <a:solidFill>
              <a:schemeClr val="tx1"/>
            </a:solidFill>
          </a:endParaRPr>
        </a:p>
      </dgm:t>
    </dgm:pt>
    <dgm:pt modelId="{E5BF8737-7F0E-466E-A2B3-6953F9566DCA}" type="parTrans" cxnId="{DE039875-0170-4477-B3B1-C2ECBF5BAA4B}">
      <dgm:prSet/>
      <dgm:spPr/>
      <dgm:t>
        <a:bodyPr/>
        <a:lstStyle/>
        <a:p>
          <a:endParaRPr lang="en-GB"/>
        </a:p>
      </dgm:t>
    </dgm:pt>
    <dgm:pt modelId="{AB50E5F2-5002-42EB-8EF7-8FB94D9DCBD9}" type="sibTrans" cxnId="{DE039875-0170-4477-B3B1-C2ECBF5BAA4B}">
      <dgm:prSet/>
      <dgm:spPr/>
      <dgm:t>
        <a:bodyPr/>
        <a:lstStyle/>
        <a:p>
          <a:endParaRPr lang="en-GB"/>
        </a:p>
      </dgm:t>
    </dgm:pt>
    <dgm:pt modelId="{7A3A2AA3-B5EC-4D01-93A5-86BFC38DC9FA}">
      <dgm:prSet custT="1"/>
      <dgm:spPr>
        <a:solidFill>
          <a:schemeClr val="accent1">
            <a:lumMod val="20000"/>
            <a:lumOff val="80000"/>
          </a:schemeClr>
        </a:solidFill>
        <a:ln>
          <a:noFill/>
        </a:ln>
      </dgm:spPr>
      <dgm:t>
        <a:bodyPr/>
        <a:lstStyle/>
        <a:p>
          <a:pPr rtl="0"/>
          <a:r>
            <a:rPr lang="en-GB" sz="1400" dirty="0" smtClean="0">
              <a:solidFill>
                <a:schemeClr val="tx1"/>
              </a:solidFill>
            </a:rPr>
            <a:t>Consistently delivered</a:t>
          </a:r>
          <a:endParaRPr lang="en-GB" sz="1400" dirty="0">
            <a:solidFill>
              <a:schemeClr val="tx1"/>
            </a:solidFill>
          </a:endParaRPr>
        </a:p>
      </dgm:t>
    </dgm:pt>
    <dgm:pt modelId="{A60FE862-5222-426B-B4DC-1A14E5243F63}" type="parTrans" cxnId="{9ACD3386-F42E-4749-B360-A5786CC3FCAE}">
      <dgm:prSet/>
      <dgm:spPr/>
      <dgm:t>
        <a:bodyPr/>
        <a:lstStyle/>
        <a:p>
          <a:endParaRPr lang="en-GB"/>
        </a:p>
      </dgm:t>
    </dgm:pt>
    <dgm:pt modelId="{C192D90F-E6E7-44D1-81F1-F7C091C3102B}" type="sibTrans" cxnId="{9ACD3386-F42E-4749-B360-A5786CC3FCAE}">
      <dgm:prSet/>
      <dgm:spPr/>
      <dgm:t>
        <a:bodyPr/>
        <a:lstStyle/>
        <a:p>
          <a:endParaRPr lang="en-GB"/>
        </a:p>
      </dgm:t>
    </dgm:pt>
    <dgm:pt modelId="{11E481A9-7F86-4177-A35C-B847C122F44E}" type="pres">
      <dgm:prSet presAssocID="{8F6CF84D-769D-45E5-BB21-9E51884D4C29}" presName="Name0" presStyleCnt="0">
        <dgm:presLayoutVars>
          <dgm:chMax val="7"/>
          <dgm:chPref val="7"/>
          <dgm:dir/>
        </dgm:presLayoutVars>
      </dgm:prSet>
      <dgm:spPr/>
      <dgm:t>
        <a:bodyPr/>
        <a:lstStyle/>
        <a:p>
          <a:endParaRPr lang="en-GB"/>
        </a:p>
      </dgm:t>
    </dgm:pt>
    <dgm:pt modelId="{5C9C8C5B-E9A8-47A7-85A7-F1DF96C2F76B}" type="pres">
      <dgm:prSet presAssocID="{8F6CF84D-769D-45E5-BB21-9E51884D4C29}" presName="Name1" presStyleCnt="0"/>
      <dgm:spPr/>
    </dgm:pt>
    <dgm:pt modelId="{63AD602B-A49B-430A-91EF-63498CCDECE6}" type="pres">
      <dgm:prSet presAssocID="{8F6CF84D-769D-45E5-BB21-9E51884D4C29}" presName="cycle" presStyleCnt="0"/>
      <dgm:spPr/>
    </dgm:pt>
    <dgm:pt modelId="{35AE0F5B-7EBE-411D-9539-E246776A2F06}" type="pres">
      <dgm:prSet presAssocID="{8F6CF84D-769D-45E5-BB21-9E51884D4C29}" presName="srcNode" presStyleLbl="node1" presStyleIdx="0" presStyleCnt="3"/>
      <dgm:spPr/>
    </dgm:pt>
    <dgm:pt modelId="{EB6485B2-9FBA-4AB9-A3CD-9EBF73359C5F}" type="pres">
      <dgm:prSet presAssocID="{8F6CF84D-769D-45E5-BB21-9E51884D4C29}" presName="conn" presStyleLbl="parChTrans1D2" presStyleIdx="0" presStyleCnt="1"/>
      <dgm:spPr/>
      <dgm:t>
        <a:bodyPr/>
        <a:lstStyle/>
        <a:p>
          <a:endParaRPr lang="en-GB"/>
        </a:p>
      </dgm:t>
    </dgm:pt>
    <dgm:pt modelId="{F8A8AB7D-A10A-44B8-A21D-42D33B8616C8}" type="pres">
      <dgm:prSet presAssocID="{8F6CF84D-769D-45E5-BB21-9E51884D4C29}" presName="extraNode" presStyleLbl="node1" presStyleIdx="0" presStyleCnt="3"/>
      <dgm:spPr/>
    </dgm:pt>
    <dgm:pt modelId="{E603CBFB-CD89-4C06-956B-C256B3A87E65}" type="pres">
      <dgm:prSet presAssocID="{8F6CF84D-769D-45E5-BB21-9E51884D4C29}" presName="dstNode" presStyleLbl="node1" presStyleIdx="0" presStyleCnt="3"/>
      <dgm:spPr/>
    </dgm:pt>
    <dgm:pt modelId="{8BBFBD54-8DFD-4B6F-9C76-5069D2FAA6AA}" type="pres">
      <dgm:prSet presAssocID="{57F04D1B-F8FD-4E06-9DBF-E753F66F8B81}" presName="text_1" presStyleLbl="node1" presStyleIdx="0" presStyleCnt="3" custLinFactNeighborX="-110" custLinFactNeighborY="-5343">
        <dgm:presLayoutVars>
          <dgm:bulletEnabled val="1"/>
        </dgm:presLayoutVars>
      </dgm:prSet>
      <dgm:spPr/>
      <dgm:t>
        <a:bodyPr/>
        <a:lstStyle/>
        <a:p>
          <a:endParaRPr lang="en-GB"/>
        </a:p>
      </dgm:t>
    </dgm:pt>
    <dgm:pt modelId="{58494B86-3259-49B7-A85A-5BD640679624}" type="pres">
      <dgm:prSet presAssocID="{57F04D1B-F8FD-4E06-9DBF-E753F66F8B81}" presName="accent_1" presStyleCnt="0"/>
      <dgm:spPr/>
    </dgm:pt>
    <dgm:pt modelId="{192D6403-5925-4AC9-B77F-94FC459D8DB4}" type="pres">
      <dgm:prSet presAssocID="{57F04D1B-F8FD-4E06-9DBF-E753F66F8B81}" presName="accentRepeatNode" presStyleLbl="solidFgAcc1" presStyleIdx="0" presStyleCnt="3"/>
      <dgm:spPr>
        <a:ln w="28575">
          <a:solidFill>
            <a:schemeClr val="accent1">
              <a:lumMod val="40000"/>
              <a:lumOff val="60000"/>
            </a:schemeClr>
          </a:solidFill>
        </a:ln>
      </dgm:spPr>
      <dgm:t>
        <a:bodyPr/>
        <a:lstStyle/>
        <a:p>
          <a:endParaRPr lang="en-GB"/>
        </a:p>
      </dgm:t>
    </dgm:pt>
    <dgm:pt modelId="{079861DC-6E19-4E42-8E8D-BEFE66907FCF}" type="pres">
      <dgm:prSet presAssocID="{FA6F6806-95A7-45A8-90B2-755949347212}" presName="text_2" presStyleLbl="node1" presStyleIdx="1" presStyleCnt="3">
        <dgm:presLayoutVars>
          <dgm:bulletEnabled val="1"/>
        </dgm:presLayoutVars>
      </dgm:prSet>
      <dgm:spPr/>
      <dgm:t>
        <a:bodyPr/>
        <a:lstStyle/>
        <a:p>
          <a:endParaRPr lang="en-GB"/>
        </a:p>
      </dgm:t>
    </dgm:pt>
    <dgm:pt modelId="{B7305F83-3B57-4AC5-9E4A-E6A4BCFAFC6A}" type="pres">
      <dgm:prSet presAssocID="{FA6F6806-95A7-45A8-90B2-755949347212}" presName="accent_2" presStyleCnt="0"/>
      <dgm:spPr/>
    </dgm:pt>
    <dgm:pt modelId="{1A264427-26D8-44FD-B117-548A8EF622E1}" type="pres">
      <dgm:prSet presAssocID="{FA6F6806-95A7-45A8-90B2-755949347212}" presName="accentRepeatNode" presStyleLbl="solidFgAcc1" presStyleIdx="1" presStyleCnt="3"/>
      <dgm:spPr>
        <a:ln w="28575">
          <a:solidFill>
            <a:schemeClr val="accent1">
              <a:lumMod val="40000"/>
              <a:lumOff val="60000"/>
            </a:schemeClr>
          </a:solidFill>
        </a:ln>
      </dgm:spPr>
      <dgm:t>
        <a:bodyPr/>
        <a:lstStyle/>
        <a:p>
          <a:endParaRPr lang="en-GB"/>
        </a:p>
      </dgm:t>
    </dgm:pt>
    <dgm:pt modelId="{E9E9F41A-F487-468D-B9A6-D1BA927164E6}" type="pres">
      <dgm:prSet presAssocID="{7A3A2AA3-B5EC-4D01-93A5-86BFC38DC9FA}" presName="text_3" presStyleLbl="node1" presStyleIdx="2" presStyleCnt="3">
        <dgm:presLayoutVars>
          <dgm:bulletEnabled val="1"/>
        </dgm:presLayoutVars>
      </dgm:prSet>
      <dgm:spPr/>
      <dgm:t>
        <a:bodyPr/>
        <a:lstStyle/>
        <a:p>
          <a:endParaRPr lang="en-GB"/>
        </a:p>
      </dgm:t>
    </dgm:pt>
    <dgm:pt modelId="{C6A92A47-BF01-426C-9E35-D530CFB1369A}" type="pres">
      <dgm:prSet presAssocID="{7A3A2AA3-B5EC-4D01-93A5-86BFC38DC9FA}" presName="accent_3" presStyleCnt="0"/>
      <dgm:spPr/>
    </dgm:pt>
    <dgm:pt modelId="{F83D83B5-CC95-4B03-BEDB-9470B584BE6C}" type="pres">
      <dgm:prSet presAssocID="{7A3A2AA3-B5EC-4D01-93A5-86BFC38DC9FA}" presName="accentRepeatNode" presStyleLbl="solidFgAcc1" presStyleIdx="2" presStyleCnt="3"/>
      <dgm:spPr>
        <a:ln w="28575">
          <a:solidFill>
            <a:schemeClr val="accent1">
              <a:lumMod val="40000"/>
              <a:lumOff val="60000"/>
            </a:schemeClr>
          </a:solidFill>
        </a:ln>
      </dgm:spPr>
      <dgm:t>
        <a:bodyPr/>
        <a:lstStyle/>
        <a:p>
          <a:endParaRPr lang="en-GB"/>
        </a:p>
      </dgm:t>
    </dgm:pt>
  </dgm:ptLst>
  <dgm:cxnLst>
    <dgm:cxn modelId="{6EB81611-A85B-49E3-B43A-B191E43A317B}" type="presOf" srcId="{57F04D1B-F8FD-4E06-9DBF-E753F66F8B81}" destId="{8BBFBD54-8DFD-4B6F-9C76-5069D2FAA6AA}" srcOrd="0" destOrd="0" presId="urn:microsoft.com/office/officeart/2008/layout/VerticalCurvedList"/>
    <dgm:cxn modelId="{26C833FF-BA15-4493-8462-64402FF3743F}" type="presOf" srcId="{E9216B5E-429D-4A7D-AD7D-58ACB81D21D9}" destId="{EB6485B2-9FBA-4AB9-A3CD-9EBF73359C5F}" srcOrd="0" destOrd="0" presId="urn:microsoft.com/office/officeart/2008/layout/VerticalCurvedList"/>
    <dgm:cxn modelId="{9ACD3386-F42E-4749-B360-A5786CC3FCAE}" srcId="{8F6CF84D-769D-45E5-BB21-9E51884D4C29}" destId="{7A3A2AA3-B5EC-4D01-93A5-86BFC38DC9FA}" srcOrd="2" destOrd="0" parTransId="{A60FE862-5222-426B-B4DC-1A14E5243F63}" sibTransId="{C192D90F-E6E7-44D1-81F1-F7C091C3102B}"/>
    <dgm:cxn modelId="{CE3714F7-777C-4018-8786-D12DABDDC336}" type="presOf" srcId="{FA6F6806-95A7-45A8-90B2-755949347212}" destId="{079861DC-6E19-4E42-8E8D-BEFE66907FCF}" srcOrd="0" destOrd="0" presId="urn:microsoft.com/office/officeart/2008/layout/VerticalCurvedList"/>
    <dgm:cxn modelId="{DE039875-0170-4477-B3B1-C2ECBF5BAA4B}" srcId="{8F6CF84D-769D-45E5-BB21-9E51884D4C29}" destId="{FA6F6806-95A7-45A8-90B2-755949347212}" srcOrd="1" destOrd="0" parTransId="{E5BF8737-7F0E-466E-A2B3-6953F9566DCA}" sibTransId="{AB50E5F2-5002-42EB-8EF7-8FB94D9DCBD9}"/>
    <dgm:cxn modelId="{6247D0FF-E965-4B5D-8BB1-0A03B83692C8}" srcId="{8F6CF84D-769D-45E5-BB21-9E51884D4C29}" destId="{57F04D1B-F8FD-4E06-9DBF-E753F66F8B81}" srcOrd="0" destOrd="0" parTransId="{183E41C9-0A11-4719-AA78-5FC6F906DD29}" sibTransId="{E9216B5E-429D-4A7D-AD7D-58ACB81D21D9}"/>
    <dgm:cxn modelId="{C98F27A4-2E43-4FCA-8687-9B2B5E035F4E}" type="presOf" srcId="{7A3A2AA3-B5EC-4D01-93A5-86BFC38DC9FA}" destId="{E9E9F41A-F487-468D-B9A6-D1BA927164E6}" srcOrd="0" destOrd="0" presId="urn:microsoft.com/office/officeart/2008/layout/VerticalCurvedList"/>
    <dgm:cxn modelId="{038C7E0E-CF91-4E73-A1E9-FFC8A78B2F08}" type="presOf" srcId="{8F6CF84D-769D-45E5-BB21-9E51884D4C29}" destId="{11E481A9-7F86-4177-A35C-B847C122F44E}" srcOrd="0" destOrd="0" presId="urn:microsoft.com/office/officeart/2008/layout/VerticalCurvedList"/>
    <dgm:cxn modelId="{49E5F845-8B2B-466C-98E1-AFB61A42F762}" type="presParOf" srcId="{11E481A9-7F86-4177-A35C-B847C122F44E}" destId="{5C9C8C5B-E9A8-47A7-85A7-F1DF96C2F76B}" srcOrd="0" destOrd="0" presId="urn:microsoft.com/office/officeart/2008/layout/VerticalCurvedList"/>
    <dgm:cxn modelId="{D16321C0-1950-4C43-A4F5-4D0272F26B2E}" type="presParOf" srcId="{5C9C8C5B-E9A8-47A7-85A7-F1DF96C2F76B}" destId="{63AD602B-A49B-430A-91EF-63498CCDECE6}" srcOrd="0" destOrd="0" presId="urn:microsoft.com/office/officeart/2008/layout/VerticalCurvedList"/>
    <dgm:cxn modelId="{5AE0C789-75F5-4ACE-AB16-FEF3C64DCA07}" type="presParOf" srcId="{63AD602B-A49B-430A-91EF-63498CCDECE6}" destId="{35AE0F5B-7EBE-411D-9539-E246776A2F06}" srcOrd="0" destOrd="0" presId="urn:microsoft.com/office/officeart/2008/layout/VerticalCurvedList"/>
    <dgm:cxn modelId="{CDD034C8-2B3F-4AAA-ABCD-70EDDCD2C451}" type="presParOf" srcId="{63AD602B-A49B-430A-91EF-63498CCDECE6}" destId="{EB6485B2-9FBA-4AB9-A3CD-9EBF73359C5F}" srcOrd="1" destOrd="0" presId="urn:microsoft.com/office/officeart/2008/layout/VerticalCurvedList"/>
    <dgm:cxn modelId="{770BD56A-E0D1-4764-A208-84C197F510C8}" type="presParOf" srcId="{63AD602B-A49B-430A-91EF-63498CCDECE6}" destId="{F8A8AB7D-A10A-44B8-A21D-42D33B8616C8}" srcOrd="2" destOrd="0" presId="urn:microsoft.com/office/officeart/2008/layout/VerticalCurvedList"/>
    <dgm:cxn modelId="{26B8E923-3EB8-4782-9AB0-301C94339C66}" type="presParOf" srcId="{63AD602B-A49B-430A-91EF-63498CCDECE6}" destId="{E603CBFB-CD89-4C06-956B-C256B3A87E65}" srcOrd="3" destOrd="0" presId="urn:microsoft.com/office/officeart/2008/layout/VerticalCurvedList"/>
    <dgm:cxn modelId="{198110B0-3F0F-4A5E-9A51-05020FD4B713}" type="presParOf" srcId="{5C9C8C5B-E9A8-47A7-85A7-F1DF96C2F76B}" destId="{8BBFBD54-8DFD-4B6F-9C76-5069D2FAA6AA}" srcOrd="1" destOrd="0" presId="urn:microsoft.com/office/officeart/2008/layout/VerticalCurvedList"/>
    <dgm:cxn modelId="{9B345CF4-F98F-482D-B0F7-B71AB7042D74}" type="presParOf" srcId="{5C9C8C5B-E9A8-47A7-85A7-F1DF96C2F76B}" destId="{58494B86-3259-49B7-A85A-5BD640679624}" srcOrd="2" destOrd="0" presId="urn:microsoft.com/office/officeart/2008/layout/VerticalCurvedList"/>
    <dgm:cxn modelId="{36035D6E-6ECE-4074-B229-6268D545D892}" type="presParOf" srcId="{58494B86-3259-49B7-A85A-5BD640679624}" destId="{192D6403-5925-4AC9-B77F-94FC459D8DB4}" srcOrd="0" destOrd="0" presId="urn:microsoft.com/office/officeart/2008/layout/VerticalCurvedList"/>
    <dgm:cxn modelId="{BCD8F870-E2CA-4333-AD56-20C3CE7F3F29}" type="presParOf" srcId="{5C9C8C5B-E9A8-47A7-85A7-F1DF96C2F76B}" destId="{079861DC-6E19-4E42-8E8D-BEFE66907FCF}" srcOrd="3" destOrd="0" presId="urn:microsoft.com/office/officeart/2008/layout/VerticalCurvedList"/>
    <dgm:cxn modelId="{C6482918-7F0D-4359-83D8-3DD19F2E06E3}" type="presParOf" srcId="{5C9C8C5B-E9A8-47A7-85A7-F1DF96C2F76B}" destId="{B7305F83-3B57-4AC5-9E4A-E6A4BCFAFC6A}" srcOrd="4" destOrd="0" presId="urn:microsoft.com/office/officeart/2008/layout/VerticalCurvedList"/>
    <dgm:cxn modelId="{C6A8DEBC-7799-45FA-AE51-ED648B138649}" type="presParOf" srcId="{B7305F83-3B57-4AC5-9E4A-E6A4BCFAFC6A}" destId="{1A264427-26D8-44FD-B117-548A8EF622E1}" srcOrd="0" destOrd="0" presId="urn:microsoft.com/office/officeart/2008/layout/VerticalCurvedList"/>
    <dgm:cxn modelId="{796B2F87-F911-4E3E-9FB8-B058D39A5093}" type="presParOf" srcId="{5C9C8C5B-E9A8-47A7-85A7-F1DF96C2F76B}" destId="{E9E9F41A-F487-468D-B9A6-D1BA927164E6}" srcOrd="5" destOrd="0" presId="urn:microsoft.com/office/officeart/2008/layout/VerticalCurvedList"/>
    <dgm:cxn modelId="{0105AD41-D39C-426C-AF5D-E4DB93DF2796}" type="presParOf" srcId="{5C9C8C5B-E9A8-47A7-85A7-F1DF96C2F76B}" destId="{C6A92A47-BF01-426C-9E35-D530CFB1369A}" srcOrd="6" destOrd="0" presId="urn:microsoft.com/office/officeart/2008/layout/VerticalCurvedList"/>
    <dgm:cxn modelId="{D433C995-7CD7-492B-B943-B24D95EEBF1D}" type="presParOf" srcId="{C6A92A47-BF01-426C-9E35-D530CFB1369A}" destId="{F83D83B5-CC95-4B03-BEDB-9470B584BE6C}" srcOrd="0" destOrd="0" presId="urn:microsoft.com/office/officeart/2008/layout/VerticalCurvedList"/>
  </dgm:cxnLst>
  <dgm:bg>
    <a:noFill/>
  </dgm:bg>
  <dgm:whole/>
  <dgm:extLst>
    <a:ext uri="http://schemas.microsoft.com/office/drawing/2008/diagram">
      <dsp:dataModelExt xmlns:dsp="http://schemas.microsoft.com/office/drawing/2008/diagram" relId="rId13"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289C7E8-8589-45FF-AA6C-C75B90BFB029}" type="doc">
      <dgm:prSet loTypeId="urn:microsoft.com/office/officeart/2005/8/layout/target3" loCatId="list" qsTypeId="urn:microsoft.com/office/officeart/2005/8/quickstyle/simple1#12" qsCatId="simple" csTypeId="urn:microsoft.com/office/officeart/2005/8/colors/accent1_2#10" csCatId="accent1" phldr="1"/>
      <dgm:spPr/>
      <dgm:t>
        <a:bodyPr/>
        <a:lstStyle/>
        <a:p>
          <a:endParaRPr lang="en-GB"/>
        </a:p>
      </dgm:t>
    </dgm:pt>
    <dgm:pt modelId="{94046550-D80D-4B67-8A57-BABDB18C75BA}">
      <dgm:prSet/>
      <dgm:spPr>
        <a:ln w="28575">
          <a:solidFill>
            <a:schemeClr val="accent1">
              <a:lumMod val="40000"/>
              <a:lumOff val="60000"/>
            </a:schemeClr>
          </a:solidFill>
        </a:ln>
      </dgm:spPr>
      <dgm:t>
        <a:bodyPr/>
        <a:lstStyle/>
        <a:p>
          <a:pPr rtl="0"/>
          <a:r>
            <a:rPr lang="en-GB" dirty="0" smtClean="0"/>
            <a:t>1.</a:t>
          </a:r>
          <a:endParaRPr lang="en-GB" dirty="0"/>
        </a:p>
      </dgm:t>
    </dgm:pt>
    <dgm:pt modelId="{9C83BCCA-3965-41C3-81CD-1F2BEBE33023}" type="parTrans" cxnId="{24ADBFE7-0195-4469-AAA5-8199F4D0A9B4}">
      <dgm:prSet/>
      <dgm:spPr/>
      <dgm:t>
        <a:bodyPr/>
        <a:lstStyle/>
        <a:p>
          <a:endParaRPr lang="en-GB"/>
        </a:p>
      </dgm:t>
    </dgm:pt>
    <dgm:pt modelId="{37EA9A1A-90FC-45A8-AF79-58A2F98D4981}" type="sibTrans" cxnId="{24ADBFE7-0195-4469-AAA5-8199F4D0A9B4}">
      <dgm:prSet/>
      <dgm:spPr/>
      <dgm:t>
        <a:bodyPr/>
        <a:lstStyle/>
        <a:p>
          <a:endParaRPr lang="en-GB"/>
        </a:p>
      </dgm:t>
    </dgm:pt>
    <dgm:pt modelId="{8AB798AE-62E0-4496-A59B-EB6C96CB935E}" type="pres">
      <dgm:prSet presAssocID="{1289C7E8-8589-45FF-AA6C-C75B90BFB029}" presName="Name0" presStyleCnt="0">
        <dgm:presLayoutVars>
          <dgm:chMax val="7"/>
          <dgm:dir/>
          <dgm:animLvl val="lvl"/>
          <dgm:resizeHandles val="exact"/>
        </dgm:presLayoutVars>
      </dgm:prSet>
      <dgm:spPr/>
      <dgm:t>
        <a:bodyPr/>
        <a:lstStyle/>
        <a:p>
          <a:endParaRPr lang="en-GB"/>
        </a:p>
      </dgm:t>
    </dgm:pt>
    <dgm:pt modelId="{387F34DB-D607-4502-B374-80F1AEA4695D}" type="pres">
      <dgm:prSet presAssocID="{94046550-D80D-4B67-8A57-BABDB18C75BA}" presName="circle1" presStyleLbl="node1" presStyleIdx="0" presStyleCnt="1"/>
      <dgm:spPr>
        <a:solidFill>
          <a:schemeClr val="accent5">
            <a:lumMod val="20000"/>
            <a:lumOff val="80000"/>
          </a:schemeClr>
        </a:solidFill>
      </dgm:spPr>
      <dgm:t>
        <a:bodyPr/>
        <a:lstStyle/>
        <a:p>
          <a:endParaRPr lang="en-GB"/>
        </a:p>
      </dgm:t>
    </dgm:pt>
    <dgm:pt modelId="{74BB1019-9797-45BF-AFB6-1655A5942F36}" type="pres">
      <dgm:prSet presAssocID="{94046550-D80D-4B67-8A57-BABDB18C75BA}" presName="space" presStyleCnt="0"/>
      <dgm:spPr/>
    </dgm:pt>
    <dgm:pt modelId="{CEE66D41-DDC8-4CF5-8884-265E667D84CE}" type="pres">
      <dgm:prSet presAssocID="{94046550-D80D-4B67-8A57-BABDB18C75BA}" presName="rect1" presStyleLbl="alignAcc1" presStyleIdx="0" presStyleCnt="1"/>
      <dgm:spPr/>
      <dgm:t>
        <a:bodyPr/>
        <a:lstStyle/>
        <a:p>
          <a:endParaRPr lang="en-GB"/>
        </a:p>
      </dgm:t>
    </dgm:pt>
    <dgm:pt modelId="{5EC673F2-C4F5-451B-A5E7-16CE74978599}" type="pres">
      <dgm:prSet presAssocID="{94046550-D80D-4B67-8A57-BABDB18C75BA}" presName="rect1ParTxNoCh" presStyleLbl="alignAcc1" presStyleIdx="0" presStyleCnt="1">
        <dgm:presLayoutVars>
          <dgm:chMax val="1"/>
          <dgm:bulletEnabled val="1"/>
        </dgm:presLayoutVars>
      </dgm:prSet>
      <dgm:spPr/>
      <dgm:t>
        <a:bodyPr/>
        <a:lstStyle/>
        <a:p>
          <a:endParaRPr lang="en-GB"/>
        </a:p>
      </dgm:t>
    </dgm:pt>
  </dgm:ptLst>
  <dgm:cxnLst>
    <dgm:cxn modelId="{829952EE-025A-4A57-B138-FFB78B67E8CE}" type="presOf" srcId="{94046550-D80D-4B67-8A57-BABDB18C75BA}" destId="{5EC673F2-C4F5-451B-A5E7-16CE74978599}" srcOrd="1" destOrd="0" presId="urn:microsoft.com/office/officeart/2005/8/layout/target3"/>
    <dgm:cxn modelId="{140CE054-42BE-4033-BA39-BC41F4C0330E}" type="presOf" srcId="{1289C7E8-8589-45FF-AA6C-C75B90BFB029}" destId="{8AB798AE-62E0-4496-A59B-EB6C96CB935E}" srcOrd="0" destOrd="0" presId="urn:microsoft.com/office/officeart/2005/8/layout/target3"/>
    <dgm:cxn modelId="{24ADBFE7-0195-4469-AAA5-8199F4D0A9B4}" srcId="{1289C7E8-8589-45FF-AA6C-C75B90BFB029}" destId="{94046550-D80D-4B67-8A57-BABDB18C75BA}" srcOrd="0" destOrd="0" parTransId="{9C83BCCA-3965-41C3-81CD-1F2BEBE33023}" sibTransId="{37EA9A1A-90FC-45A8-AF79-58A2F98D4981}"/>
    <dgm:cxn modelId="{374DC733-79CB-49BE-842A-7908CBCC4F41}" type="presOf" srcId="{94046550-D80D-4B67-8A57-BABDB18C75BA}" destId="{CEE66D41-DDC8-4CF5-8884-265E667D84CE}" srcOrd="0" destOrd="0" presId="urn:microsoft.com/office/officeart/2005/8/layout/target3"/>
    <dgm:cxn modelId="{FDB63636-CD2F-47D5-8FA1-A441D6BDA050}" type="presParOf" srcId="{8AB798AE-62E0-4496-A59B-EB6C96CB935E}" destId="{387F34DB-D607-4502-B374-80F1AEA4695D}" srcOrd="0" destOrd="0" presId="urn:microsoft.com/office/officeart/2005/8/layout/target3"/>
    <dgm:cxn modelId="{8A7A1FDB-5ED6-4E29-8993-590594AC5F7E}" type="presParOf" srcId="{8AB798AE-62E0-4496-A59B-EB6C96CB935E}" destId="{74BB1019-9797-45BF-AFB6-1655A5942F36}" srcOrd="1" destOrd="0" presId="urn:microsoft.com/office/officeart/2005/8/layout/target3"/>
    <dgm:cxn modelId="{9FDA0FC4-DD71-477F-AF86-F7E54944B6D5}" type="presParOf" srcId="{8AB798AE-62E0-4496-A59B-EB6C96CB935E}" destId="{CEE66D41-DDC8-4CF5-8884-265E667D84CE}" srcOrd="2" destOrd="0" presId="urn:microsoft.com/office/officeart/2005/8/layout/target3"/>
    <dgm:cxn modelId="{A6766ED9-AED0-491F-ABB9-1EE24CEE2677}" type="presParOf" srcId="{8AB798AE-62E0-4496-A59B-EB6C96CB935E}" destId="{5EC673F2-C4F5-451B-A5E7-16CE74978599}" srcOrd="3" destOrd="0" presId="urn:microsoft.com/office/officeart/2005/8/layout/target3"/>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289C7E8-8589-45FF-AA6C-C75B90BFB029}" type="doc">
      <dgm:prSet loTypeId="urn:microsoft.com/office/officeart/2005/8/layout/target3" loCatId="list" qsTypeId="urn:microsoft.com/office/officeart/2005/8/quickstyle/simple1#13" qsCatId="simple" csTypeId="urn:microsoft.com/office/officeart/2005/8/colors/accent1_2#11" csCatId="accent1" phldr="1"/>
      <dgm:spPr/>
      <dgm:t>
        <a:bodyPr/>
        <a:lstStyle/>
        <a:p>
          <a:endParaRPr lang="en-GB"/>
        </a:p>
      </dgm:t>
    </dgm:pt>
    <dgm:pt modelId="{94046550-D80D-4B67-8A57-BABDB18C75BA}">
      <dgm:prSet/>
      <dgm:spPr>
        <a:ln w="28575">
          <a:solidFill>
            <a:schemeClr val="accent1">
              <a:lumMod val="40000"/>
              <a:lumOff val="60000"/>
            </a:schemeClr>
          </a:solidFill>
        </a:ln>
      </dgm:spPr>
      <dgm:t>
        <a:bodyPr/>
        <a:lstStyle/>
        <a:p>
          <a:pPr rtl="0"/>
          <a:r>
            <a:rPr lang="en-GB" dirty="0" smtClean="0"/>
            <a:t>3.</a:t>
          </a:r>
          <a:endParaRPr lang="en-GB" dirty="0"/>
        </a:p>
      </dgm:t>
    </dgm:pt>
    <dgm:pt modelId="{9C83BCCA-3965-41C3-81CD-1F2BEBE33023}" type="parTrans" cxnId="{24ADBFE7-0195-4469-AAA5-8199F4D0A9B4}">
      <dgm:prSet/>
      <dgm:spPr/>
      <dgm:t>
        <a:bodyPr/>
        <a:lstStyle/>
        <a:p>
          <a:endParaRPr lang="en-GB"/>
        </a:p>
      </dgm:t>
    </dgm:pt>
    <dgm:pt modelId="{37EA9A1A-90FC-45A8-AF79-58A2F98D4981}" type="sibTrans" cxnId="{24ADBFE7-0195-4469-AAA5-8199F4D0A9B4}">
      <dgm:prSet/>
      <dgm:spPr/>
      <dgm:t>
        <a:bodyPr/>
        <a:lstStyle/>
        <a:p>
          <a:endParaRPr lang="en-GB"/>
        </a:p>
      </dgm:t>
    </dgm:pt>
    <dgm:pt modelId="{8AB798AE-62E0-4496-A59B-EB6C96CB935E}" type="pres">
      <dgm:prSet presAssocID="{1289C7E8-8589-45FF-AA6C-C75B90BFB029}" presName="Name0" presStyleCnt="0">
        <dgm:presLayoutVars>
          <dgm:chMax val="7"/>
          <dgm:dir/>
          <dgm:animLvl val="lvl"/>
          <dgm:resizeHandles val="exact"/>
        </dgm:presLayoutVars>
      </dgm:prSet>
      <dgm:spPr/>
      <dgm:t>
        <a:bodyPr/>
        <a:lstStyle/>
        <a:p>
          <a:endParaRPr lang="en-GB"/>
        </a:p>
      </dgm:t>
    </dgm:pt>
    <dgm:pt modelId="{387F34DB-D607-4502-B374-80F1AEA4695D}" type="pres">
      <dgm:prSet presAssocID="{94046550-D80D-4B67-8A57-BABDB18C75BA}" presName="circle1" presStyleLbl="node1" presStyleIdx="0" presStyleCnt="1"/>
      <dgm:spPr>
        <a:solidFill>
          <a:schemeClr val="accent5">
            <a:lumMod val="20000"/>
            <a:lumOff val="80000"/>
          </a:schemeClr>
        </a:solidFill>
      </dgm:spPr>
      <dgm:t>
        <a:bodyPr/>
        <a:lstStyle/>
        <a:p>
          <a:endParaRPr lang="en-GB"/>
        </a:p>
      </dgm:t>
    </dgm:pt>
    <dgm:pt modelId="{74BB1019-9797-45BF-AFB6-1655A5942F36}" type="pres">
      <dgm:prSet presAssocID="{94046550-D80D-4B67-8A57-BABDB18C75BA}" presName="space" presStyleCnt="0"/>
      <dgm:spPr/>
    </dgm:pt>
    <dgm:pt modelId="{CEE66D41-DDC8-4CF5-8884-265E667D84CE}" type="pres">
      <dgm:prSet presAssocID="{94046550-D80D-4B67-8A57-BABDB18C75BA}" presName="rect1" presStyleLbl="alignAcc1" presStyleIdx="0" presStyleCnt="1"/>
      <dgm:spPr/>
      <dgm:t>
        <a:bodyPr/>
        <a:lstStyle/>
        <a:p>
          <a:endParaRPr lang="en-GB"/>
        </a:p>
      </dgm:t>
    </dgm:pt>
    <dgm:pt modelId="{5EC673F2-C4F5-451B-A5E7-16CE74978599}" type="pres">
      <dgm:prSet presAssocID="{94046550-D80D-4B67-8A57-BABDB18C75BA}" presName="rect1ParTxNoCh" presStyleLbl="alignAcc1" presStyleIdx="0" presStyleCnt="1">
        <dgm:presLayoutVars>
          <dgm:chMax val="1"/>
          <dgm:bulletEnabled val="1"/>
        </dgm:presLayoutVars>
      </dgm:prSet>
      <dgm:spPr/>
      <dgm:t>
        <a:bodyPr/>
        <a:lstStyle/>
        <a:p>
          <a:endParaRPr lang="en-GB"/>
        </a:p>
      </dgm:t>
    </dgm:pt>
  </dgm:ptLst>
  <dgm:cxnLst>
    <dgm:cxn modelId="{AD5454C6-602A-41B3-92CE-C6C85F4705ED}" type="presOf" srcId="{1289C7E8-8589-45FF-AA6C-C75B90BFB029}" destId="{8AB798AE-62E0-4496-A59B-EB6C96CB935E}" srcOrd="0" destOrd="0" presId="urn:microsoft.com/office/officeart/2005/8/layout/target3"/>
    <dgm:cxn modelId="{E5F4DC23-B04B-4942-AC4B-25EE6BA3D945}" type="presOf" srcId="{94046550-D80D-4B67-8A57-BABDB18C75BA}" destId="{CEE66D41-DDC8-4CF5-8884-265E667D84CE}" srcOrd="0" destOrd="0" presId="urn:microsoft.com/office/officeart/2005/8/layout/target3"/>
    <dgm:cxn modelId="{24ADBFE7-0195-4469-AAA5-8199F4D0A9B4}" srcId="{1289C7E8-8589-45FF-AA6C-C75B90BFB029}" destId="{94046550-D80D-4B67-8A57-BABDB18C75BA}" srcOrd="0" destOrd="0" parTransId="{9C83BCCA-3965-41C3-81CD-1F2BEBE33023}" sibTransId="{37EA9A1A-90FC-45A8-AF79-58A2F98D4981}"/>
    <dgm:cxn modelId="{D4D77835-D219-43BD-8C90-EA312FEB849D}" type="presOf" srcId="{94046550-D80D-4B67-8A57-BABDB18C75BA}" destId="{5EC673F2-C4F5-451B-A5E7-16CE74978599}" srcOrd="1" destOrd="0" presId="urn:microsoft.com/office/officeart/2005/8/layout/target3"/>
    <dgm:cxn modelId="{0EEA55ED-FC7D-40D5-83DD-49E942702CDF}" type="presParOf" srcId="{8AB798AE-62E0-4496-A59B-EB6C96CB935E}" destId="{387F34DB-D607-4502-B374-80F1AEA4695D}" srcOrd="0" destOrd="0" presId="urn:microsoft.com/office/officeart/2005/8/layout/target3"/>
    <dgm:cxn modelId="{10CDBF23-D2B3-47F9-812E-1E46EABE99D2}" type="presParOf" srcId="{8AB798AE-62E0-4496-A59B-EB6C96CB935E}" destId="{74BB1019-9797-45BF-AFB6-1655A5942F36}" srcOrd="1" destOrd="0" presId="urn:microsoft.com/office/officeart/2005/8/layout/target3"/>
    <dgm:cxn modelId="{A38C7018-1D03-4DB7-B6E2-B116C95317C2}" type="presParOf" srcId="{8AB798AE-62E0-4496-A59B-EB6C96CB935E}" destId="{CEE66D41-DDC8-4CF5-8884-265E667D84CE}" srcOrd="2" destOrd="0" presId="urn:microsoft.com/office/officeart/2005/8/layout/target3"/>
    <dgm:cxn modelId="{C01880BF-DC27-4A97-9E1E-4AEB9D149BCA}" type="presParOf" srcId="{8AB798AE-62E0-4496-A59B-EB6C96CB935E}" destId="{5EC673F2-C4F5-451B-A5E7-16CE74978599}" srcOrd="3" destOrd="0" presId="urn:microsoft.com/office/officeart/2005/8/layout/target3"/>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289C7E8-8589-45FF-AA6C-C75B90BFB029}" type="doc">
      <dgm:prSet loTypeId="urn:microsoft.com/office/officeart/2005/8/layout/target3" loCatId="list" qsTypeId="urn:microsoft.com/office/officeart/2005/8/quickstyle/simple1#14" qsCatId="simple" csTypeId="urn:microsoft.com/office/officeart/2005/8/colors/accent1_2#12" csCatId="accent1" phldr="1"/>
      <dgm:spPr/>
      <dgm:t>
        <a:bodyPr/>
        <a:lstStyle/>
        <a:p>
          <a:endParaRPr lang="en-GB"/>
        </a:p>
      </dgm:t>
    </dgm:pt>
    <dgm:pt modelId="{94046550-D80D-4B67-8A57-BABDB18C75BA}">
      <dgm:prSet/>
      <dgm:spPr>
        <a:ln w="28575">
          <a:solidFill>
            <a:schemeClr val="accent1">
              <a:lumMod val="40000"/>
              <a:lumOff val="60000"/>
            </a:schemeClr>
          </a:solidFill>
        </a:ln>
      </dgm:spPr>
      <dgm:t>
        <a:bodyPr/>
        <a:lstStyle/>
        <a:p>
          <a:pPr rtl="0"/>
          <a:r>
            <a:rPr lang="en-GB" dirty="0" smtClean="0"/>
            <a:t>2.</a:t>
          </a:r>
          <a:endParaRPr lang="en-GB" dirty="0"/>
        </a:p>
      </dgm:t>
    </dgm:pt>
    <dgm:pt modelId="{9C83BCCA-3965-41C3-81CD-1F2BEBE33023}" type="parTrans" cxnId="{24ADBFE7-0195-4469-AAA5-8199F4D0A9B4}">
      <dgm:prSet/>
      <dgm:spPr/>
      <dgm:t>
        <a:bodyPr/>
        <a:lstStyle/>
        <a:p>
          <a:endParaRPr lang="en-GB"/>
        </a:p>
      </dgm:t>
    </dgm:pt>
    <dgm:pt modelId="{37EA9A1A-90FC-45A8-AF79-58A2F98D4981}" type="sibTrans" cxnId="{24ADBFE7-0195-4469-AAA5-8199F4D0A9B4}">
      <dgm:prSet/>
      <dgm:spPr/>
      <dgm:t>
        <a:bodyPr/>
        <a:lstStyle/>
        <a:p>
          <a:endParaRPr lang="en-GB"/>
        </a:p>
      </dgm:t>
    </dgm:pt>
    <dgm:pt modelId="{8AB798AE-62E0-4496-A59B-EB6C96CB935E}" type="pres">
      <dgm:prSet presAssocID="{1289C7E8-8589-45FF-AA6C-C75B90BFB029}" presName="Name0" presStyleCnt="0">
        <dgm:presLayoutVars>
          <dgm:chMax val="7"/>
          <dgm:dir/>
          <dgm:animLvl val="lvl"/>
          <dgm:resizeHandles val="exact"/>
        </dgm:presLayoutVars>
      </dgm:prSet>
      <dgm:spPr/>
      <dgm:t>
        <a:bodyPr/>
        <a:lstStyle/>
        <a:p>
          <a:endParaRPr lang="en-GB"/>
        </a:p>
      </dgm:t>
    </dgm:pt>
    <dgm:pt modelId="{387F34DB-D607-4502-B374-80F1AEA4695D}" type="pres">
      <dgm:prSet presAssocID="{94046550-D80D-4B67-8A57-BABDB18C75BA}" presName="circle1" presStyleLbl="node1" presStyleIdx="0" presStyleCnt="1"/>
      <dgm:spPr>
        <a:solidFill>
          <a:schemeClr val="accent5">
            <a:lumMod val="20000"/>
            <a:lumOff val="80000"/>
          </a:schemeClr>
        </a:solidFill>
      </dgm:spPr>
      <dgm:t>
        <a:bodyPr/>
        <a:lstStyle/>
        <a:p>
          <a:endParaRPr lang="en-GB"/>
        </a:p>
      </dgm:t>
    </dgm:pt>
    <dgm:pt modelId="{74BB1019-9797-45BF-AFB6-1655A5942F36}" type="pres">
      <dgm:prSet presAssocID="{94046550-D80D-4B67-8A57-BABDB18C75BA}" presName="space" presStyleCnt="0"/>
      <dgm:spPr/>
    </dgm:pt>
    <dgm:pt modelId="{CEE66D41-DDC8-4CF5-8884-265E667D84CE}" type="pres">
      <dgm:prSet presAssocID="{94046550-D80D-4B67-8A57-BABDB18C75BA}" presName="rect1" presStyleLbl="alignAcc1" presStyleIdx="0" presStyleCnt="1" custLinFactNeighborX="4503"/>
      <dgm:spPr/>
      <dgm:t>
        <a:bodyPr/>
        <a:lstStyle/>
        <a:p>
          <a:endParaRPr lang="en-GB"/>
        </a:p>
      </dgm:t>
    </dgm:pt>
    <dgm:pt modelId="{5EC673F2-C4F5-451B-A5E7-16CE74978599}" type="pres">
      <dgm:prSet presAssocID="{94046550-D80D-4B67-8A57-BABDB18C75BA}" presName="rect1ParTxNoCh" presStyleLbl="alignAcc1" presStyleIdx="0" presStyleCnt="1">
        <dgm:presLayoutVars>
          <dgm:chMax val="1"/>
          <dgm:bulletEnabled val="1"/>
        </dgm:presLayoutVars>
      </dgm:prSet>
      <dgm:spPr/>
      <dgm:t>
        <a:bodyPr/>
        <a:lstStyle/>
        <a:p>
          <a:endParaRPr lang="en-GB"/>
        </a:p>
      </dgm:t>
    </dgm:pt>
  </dgm:ptLst>
  <dgm:cxnLst>
    <dgm:cxn modelId="{7CB006A6-3A55-44CA-AE3A-CBADEE9B93E6}" type="presOf" srcId="{94046550-D80D-4B67-8A57-BABDB18C75BA}" destId="{5EC673F2-C4F5-451B-A5E7-16CE74978599}" srcOrd="1" destOrd="0" presId="urn:microsoft.com/office/officeart/2005/8/layout/target3"/>
    <dgm:cxn modelId="{E3189069-0978-4E8B-AD85-53374C38FBDC}" type="presOf" srcId="{1289C7E8-8589-45FF-AA6C-C75B90BFB029}" destId="{8AB798AE-62E0-4496-A59B-EB6C96CB935E}" srcOrd="0" destOrd="0" presId="urn:microsoft.com/office/officeart/2005/8/layout/target3"/>
    <dgm:cxn modelId="{24ADBFE7-0195-4469-AAA5-8199F4D0A9B4}" srcId="{1289C7E8-8589-45FF-AA6C-C75B90BFB029}" destId="{94046550-D80D-4B67-8A57-BABDB18C75BA}" srcOrd="0" destOrd="0" parTransId="{9C83BCCA-3965-41C3-81CD-1F2BEBE33023}" sibTransId="{37EA9A1A-90FC-45A8-AF79-58A2F98D4981}"/>
    <dgm:cxn modelId="{410057E6-C2A5-455F-96C4-26B255156908}" type="presOf" srcId="{94046550-D80D-4B67-8A57-BABDB18C75BA}" destId="{CEE66D41-DDC8-4CF5-8884-265E667D84CE}" srcOrd="0" destOrd="0" presId="urn:microsoft.com/office/officeart/2005/8/layout/target3"/>
    <dgm:cxn modelId="{71EAB11E-BAFF-4268-9727-F45F999F535F}" type="presParOf" srcId="{8AB798AE-62E0-4496-A59B-EB6C96CB935E}" destId="{387F34DB-D607-4502-B374-80F1AEA4695D}" srcOrd="0" destOrd="0" presId="urn:microsoft.com/office/officeart/2005/8/layout/target3"/>
    <dgm:cxn modelId="{14E426B5-EA97-4F4D-B4F3-B3FCE3A65FE8}" type="presParOf" srcId="{8AB798AE-62E0-4496-A59B-EB6C96CB935E}" destId="{74BB1019-9797-45BF-AFB6-1655A5942F36}" srcOrd="1" destOrd="0" presId="urn:microsoft.com/office/officeart/2005/8/layout/target3"/>
    <dgm:cxn modelId="{C5007DF9-385D-498F-B1E5-640422DD4924}" type="presParOf" srcId="{8AB798AE-62E0-4496-A59B-EB6C96CB935E}" destId="{CEE66D41-DDC8-4CF5-8884-265E667D84CE}" srcOrd="2" destOrd="0" presId="urn:microsoft.com/office/officeart/2005/8/layout/target3"/>
    <dgm:cxn modelId="{7F65AB2E-CE62-40AE-A256-1560437DE0A4}" type="presParOf" srcId="{8AB798AE-62E0-4496-A59B-EB6C96CB935E}" destId="{5EC673F2-C4F5-451B-A5E7-16CE74978599}" srcOrd="3" destOrd="0" presId="urn:microsoft.com/office/officeart/2005/8/layout/target3"/>
  </dgm:cxnLst>
  <dgm:bg/>
  <dgm:whole/>
  <dgm:extLst>
    <a:ext uri="http://schemas.microsoft.com/office/drawing/2008/diagram">
      <dsp:dataModelExt xmlns:dsp="http://schemas.microsoft.com/office/drawing/2008/diagram" relId="rId2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4B938D-776F-4993-B99F-5B4C2BBF1337}" type="datetimeFigureOut">
              <a:rPr lang="en-GB" smtClean="0"/>
              <a:t>13/01/2020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04DDF8-4720-452D-B476-6F589BCA5C27}" type="slidenum">
              <a:rPr lang="en-GB" smtClean="0"/>
              <a:t>‹#›</a:t>
            </a:fld>
            <a:endParaRPr lang="en-GB"/>
          </a:p>
        </p:txBody>
      </p:sp>
    </p:spTree>
    <p:extLst>
      <p:ext uri="{BB962C8B-B14F-4D97-AF65-F5344CB8AC3E}">
        <p14:creationId xmlns:p14="http://schemas.microsoft.com/office/powerpoint/2010/main" val="2894517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dirty="0"/>
          </a:p>
        </p:txBody>
      </p:sp>
      <p:sp>
        <p:nvSpPr>
          <p:cNvPr id="4" name="Slide Number Placeholder 3"/>
          <p:cNvSpPr>
            <a:spLocks noGrp="1"/>
          </p:cNvSpPr>
          <p:nvPr>
            <p:ph type="sldNum" sz="quarter" idx="10"/>
          </p:nvPr>
        </p:nvSpPr>
        <p:spPr/>
        <p:txBody>
          <a:bodyPr/>
          <a:lstStyle/>
          <a:p>
            <a:fld id="{195022A6-D4B6-4E1C-88EB-BEE78DBA857D}" type="slidenum">
              <a:rPr lang="en-GB" smtClean="0"/>
              <a:t>3</a:t>
            </a:fld>
            <a:endParaRPr lang="en-GB"/>
          </a:p>
        </p:txBody>
      </p:sp>
    </p:spTree>
    <p:extLst>
      <p:ext uri="{BB962C8B-B14F-4D97-AF65-F5344CB8AC3E}">
        <p14:creationId xmlns:p14="http://schemas.microsoft.com/office/powerpoint/2010/main" val="797711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05B0F827-6787-49C0-A425-A7B3874C9547}" type="slidenum">
              <a:rPr lang="en-GB" smtClean="0"/>
              <a:t>17</a:t>
            </a:fld>
            <a:endParaRPr lang="en-GB"/>
          </a:p>
        </p:txBody>
      </p:sp>
    </p:spTree>
    <p:extLst>
      <p:ext uri="{BB962C8B-B14F-4D97-AF65-F5344CB8AC3E}">
        <p14:creationId xmlns:p14="http://schemas.microsoft.com/office/powerpoint/2010/main" val="3678292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5E4063C-A165-45C7-A4C0-CD2082CDA875}" type="slidenum">
              <a:rPr lang="en-GB" smtClean="0"/>
              <a:t>18</a:t>
            </a:fld>
            <a:endParaRPr lang="en-GB"/>
          </a:p>
        </p:txBody>
      </p:sp>
    </p:spTree>
    <p:extLst>
      <p:ext uri="{BB962C8B-B14F-4D97-AF65-F5344CB8AC3E}">
        <p14:creationId xmlns:p14="http://schemas.microsoft.com/office/powerpoint/2010/main" val="189820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5E4063C-A165-45C7-A4C0-CD2082CDA875}" type="slidenum">
              <a:rPr lang="en-GB" smtClean="0"/>
              <a:t>19</a:t>
            </a:fld>
            <a:endParaRPr lang="en-GB"/>
          </a:p>
        </p:txBody>
      </p:sp>
    </p:spTree>
    <p:extLst>
      <p:ext uri="{BB962C8B-B14F-4D97-AF65-F5344CB8AC3E}">
        <p14:creationId xmlns:p14="http://schemas.microsoft.com/office/powerpoint/2010/main" val="955734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CA0D1F60-20D0-477D-BE84-7F3360CB69AB}" type="slidenum">
              <a:rPr lang="en-GB" smtClean="0"/>
              <a:t>20</a:t>
            </a:fld>
            <a:endParaRPr lang="en-GB"/>
          </a:p>
        </p:txBody>
      </p:sp>
    </p:spTree>
    <p:extLst>
      <p:ext uri="{BB962C8B-B14F-4D97-AF65-F5344CB8AC3E}">
        <p14:creationId xmlns:p14="http://schemas.microsoft.com/office/powerpoint/2010/main" val="40546583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95022A6-D4B6-4E1C-88EB-BEE78DBA857D}" type="slidenum">
              <a:rPr lang="en-GB" smtClean="0"/>
              <a:t>21</a:t>
            </a:fld>
            <a:endParaRPr lang="en-GB"/>
          </a:p>
        </p:txBody>
      </p:sp>
    </p:spTree>
    <p:extLst>
      <p:ext uri="{BB962C8B-B14F-4D97-AF65-F5344CB8AC3E}">
        <p14:creationId xmlns:p14="http://schemas.microsoft.com/office/powerpoint/2010/main" val="996223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195022A6-D4B6-4E1C-88EB-BEE78DBA857D}" type="slidenum">
              <a:rPr lang="en-GB" smtClean="0"/>
              <a:t>22</a:t>
            </a:fld>
            <a:endParaRPr lang="en-GB"/>
          </a:p>
        </p:txBody>
      </p:sp>
    </p:spTree>
    <p:extLst>
      <p:ext uri="{BB962C8B-B14F-4D97-AF65-F5344CB8AC3E}">
        <p14:creationId xmlns:p14="http://schemas.microsoft.com/office/powerpoint/2010/main" val="38301465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25E96B-F056-4939-9C10-8C169426BFB4}" type="slidenum">
              <a:rPr lang="en-GB" smtClean="0"/>
              <a:t>23</a:t>
            </a:fld>
            <a:endParaRPr lang="en-GB"/>
          </a:p>
        </p:txBody>
      </p:sp>
    </p:spTree>
    <p:extLst>
      <p:ext uri="{BB962C8B-B14F-4D97-AF65-F5344CB8AC3E}">
        <p14:creationId xmlns:p14="http://schemas.microsoft.com/office/powerpoint/2010/main" val="38404372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29DD9B-C9BD-438F-A883-2A8903BA536D}" type="slidenum">
              <a:rPr lang="en-GB" smtClean="0"/>
              <a:t>24</a:t>
            </a:fld>
            <a:endParaRPr lang="en-GB"/>
          </a:p>
        </p:txBody>
      </p:sp>
    </p:spTree>
    <p:extLst>
      <p:ext uri="{BB962C8B-B14F-4D97-AF65-F5344CB8AC3E}">
        <p14:creationId xmlns:p14="http://schemas.microsoft.com/office/powerpoint/2010/main" val="12475771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29DD9B-C9BD-438F-A883-2A8903BA536D}" type="slidenum">
              <a:rPr lang="en-GB" smtClean="0"/>
              <a:t>25</a:t>
            </a:fld>
            <a:endParaRPr lang="en-GB"/>
          </a:p>
        </p:txBody>
      </p:sp>
    </p:spTree>
    <p:extLst>
      <p:ext uri="{BB962C8B-B14F-4D97-AF65-F5344CB8AC3E}">
        <p14:creationId xmlns:p14="http://schemas.microsoft.com/office/powerpoint/2010/main" val="2396682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9D82004-E758-4EF5-BA04-D9D02154C2CE}" type="slidenum">
              <a:rPr lang="en-GB" smtClean="0"/>
              <a:pPr>
                <a:defRPr/>
              </a:pPr>
              <a:t>4</a:t>
            </a:fld>
            <a:endParaRPr lang="en-GB"/>
          </a:p>
        </p:txBody>
      </p:sp>
    </p:spTree>
    <p:extLst>
      <p:ext uri="{BB962C8B-B14F-4D97-AF65-F5344CB8AC3E}">
        <p14:creationId xmlns:p14="http://schemas.microsoft.com/office/powerpoint/2010/main" val="2644861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95022A6-D4B6-4E1C-88EB-BEE78DBA857D}" type="slidenum">
              <a:rPr lang="en-GB" smtClean="0"/>
              <a:t>5</a:t>
            </a:fld>
            <a:endParaRPr lang="en-GB"/>
          </a:p>
        </p:txBody>
      </p:sp>
    </p:spTree>
    <p:extLst>
      <p:ext uri="{BB962C8B-B14F-4D97-AF65-F5344CB8AC3E}">
        <p14:creationId xmlns:p14="http://schemas.microsoft.com/office/powerpoint/2010/main" val="1262793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779783-420A-4B3A-955E-8AF2C4BDD89E}" type="slidenum">
              <a:rPr lang="en-GB" smtClean="0"/>
              <a:t>6</a:t>
            </a:fld>
            <a:endParaRPr lang="en-GB"/>
          </a:p>
        </p:txBody>
      </p:sp>
    </p:spTree>
    <p:extLst>
      <p:ext uri="{BB962C8B-B14F-4D97-AF65-F5344CB8AC3E}">
        <p14:creationId xmlns:p14="http://schemas.microsoft.com/office/powerpoint/2010/main" val="1108762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a:p>
        </p:txBody>
      </p:sp>
      <p:sp>
        <p:nvSpPr>
          <p:cNvPr id="481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7A77CE-1276-4069-B724-646AF1C6BDD3}" type="slidenum">
              <a:rPr lang="en-GB" altLang="en-US"/>
              <a:pPr/>
              <a:t>9</a:t>
            </a:fld>
            <a:endParaRPr lang="en-GB" altLang="en-US" dirty="0"/>
          </a:p>
        </p:txBody>
      </p:sp>
    </p:spTree>
    <p:extLst>
      <p:ext uri="{BB962C8B-B14F-4D97-AF65-F5344CB8AC3E}">
        <p14:creationId xmlns:p14="http://schemas.microsoft.com/office/powerpoint/2010/main" val="137116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E602B7-17EA-4EBD-B15B-3D24A6D42D08}" type="slidenum">
              <a:rPr lang="en-GB" smtClean="0"/>
              <a:t>10</a:t>
            </a:fld>
            <a:endParaRPr lang="en-GB" dirty="0"/>
          </a:p>
        </p:txBody>
      </p:sp>
    </p:spTree>
    <p:extLst>
      <p:ext uri="{BB962C8B-B14F-4D97-AF65-F5344CB8AC3E}">
        <p14:creationId xmlns:p14="http://schemas.microsoft.com/office/powerpoint/2010/main" val="3292114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6B421F-6229-4563-9467-0F9216504976}" type="slidenum">
              <a:rPr lang="en-GB" smtClean="0"/>
              <a:t>11</a:t>
            </a:fld>
            <a:endParaRPr lang="en-GB"/>
          </a:p>
        </p:txBody>
      </p:sp>
    </p:spTree>
    <p:extLst>
      <p:ext uri="{BB962C8B-B14F-4D97-AF65-F5344CB8AC3E}">
        <p14:creationId xmlns:p14="http://schemas.microsoft.com/office/powerpoint/2010/main" val="1837471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6B421F-6229-4563-9467-0F9216504976}" type="slidenum">
              <a:rPr lang="en-GB" smtClean="0"/>
              <a:t>13</a:t>
            </a:fld>
            <a:endParaRPr lang="en-GB"/>
          </a:p>
        </p:txBody>
      </p:sp>
    </p:spTree>
    <p:extLst>
      <p:ext uri="{BB962C8B-B14F-4D97-AF65-F5344CB8AC3E}">
        <p14:creationId xmlns:p14="http://schemas.microsoft.com/office/powerpoint/2010/main" val="2025547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6B421F-6229-4563-9467-0F9216504976}" type="slidenum">
              <a:rPr lang="en-GB" smtClean="0"/>
              <a:t>15</a:t>
            </a:fld>
            <a:endParaRPr lang="en-GB"/>
          </a:p>
        </p:txBody>
      </p:sp>
    </p:spTree>
    <p:extLst>
      <p:ext uri="{BB962C8B-B14F-4D97-AF65-F5344CB8AC3E}">
        <p14:creationId xmlns:p14="http://schemas.microsoft.com/office/powerpoint/2010/main" val="2640316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209026D-8E2D-4310-9D40-D08FC33EE46E}" type="datetimeFigureOut">
              <a:rPr lang="en-GB" smtClean="0"/>
              <a:t>13/01/2020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55DC90-88FA-4091-B016-E34679ADC179}" type="slidenum">
              <a:rPr lang="en-GB" smtClean="0"/>
              <a:t>‹#›</a:t>
            </a:fld>
            <a:endParaRPr lang="en-GB"/>
          </a:p>
        </p:txBody>
      </p:sp>
    </p:spTree>
    <p:extLst>
      <p:ext uri="{BB962C8B-B14F-4D97-AF65-F5344CB8AC3E}">
        <p14:creationId xmlns:p14="http://schemas.microsoft.com/office/powerpoint/2010/main" val="3874092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09026D-8E2D-4310-9D40-D08FC33EE46E}" type="datetimeFigureOut">
              <a:rPr lang="en-GB" smtClean="0"/>
              <a:t>13/01/2020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55DC90-88FA-4091-B016-E34679ADC179}" type="slidenum">
              <a:rPr lang="en-GB" smtClean="0"/>
              <a:t>‹#›</a:t>
            </a:fld>
            <a:endParaRPr lang="en-GB"/>
          </a:p>
        </p:txBody>
      </p:sp>
    </p:spTree>
    <p:extLst>
      <p:ext uri="{BB962C8B-B14F-4D97-AF65-F5344CB8AC3E}">
        <p14:creationId xmlns:p14="http://schemas.microsoft.com/office/powerpoint/2010/main" val="320214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09026D-8E2D-4310-9D40-D08FC33EE46E}" type="datetimeFigureOut">
              <a:rPr lang="en-GB" smtClean="0"/>
              <a:t>13/01/2020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55DC90-88FA-4091-B016-E34679ADC179}" type="slidenum">
              <a:rPr lang="en-GB" smtClean="0"/>
              <a:t>‹#›</a:t>
            </a:fld>
            <a:endParaRPr lang="en-GB"/>
          </a:p>
        </p:txBody>
      </p:sp>
    </p:spTree>
    <p:extLst>
      <p:ext uri="{BB962C8B-B14F-4D97-AF65-F5344CB8AC3E}">
        <p14:creationId xmlns:p14="http://schemas.microsoft.com/office/powerpoint/2010/main" val="3133250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09026D-8E2D-4310-9D40-D08FC33EE46E}" type="datetimeFigureOut">
              <a:rPr lang="en-GB" smtClean="0"/>
              <a:t>13/01/2020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55DC90-88FA-4091-B016-E34679ADC179}" type="slidenum">
              <a:rPr lang="en-GB" smtClean="0"/>
              <a:t>‹#›</a:t>
            </a:fld>
            <a:endParaRPr lang="en-GB"/>
          </a:p>
        </p:txBody>
      </p:sp>
    </p:spTree>
    <p:extLst>
      <p:ext uri="{BB962C8B-B14F-4D97-AF65-F5344CB8AC3E}">
        <p14:creationId xmlns:p14="http://schemas.microsoft.com/office/powerpoint/2010/main" val="3836051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09026D-8E2D-4310-9D40-D08FC33EE46E}" type="datetimeFigureOut">
              <a:rPr lang="en-GB" smtClean="0"/>
              <a:t>13/01/2020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55DC90-88FA-4091-B016-E34679ADC179}" type="slidenum">
              <a:rPr lang="en-GB" smtClean="0"/>
              <a:t>‹#›</a:t>
            </a:fld>
            <a:endParaRPr lang="en-GB"/>
          </a:p>
        </p:txBody>
      </p:sp>
    </p:spTree>
    <p:extLst>
      <p:ext uri="{BB962C8B-B14F-4D97-AF65-F5344CB8AC3E}">
        <p14:creationId xmlns:p14="http://schemas.microsoft.com/office/powerpoint/2010/main" val="312841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209026D-8E2D-4310-9D40-D08FC33EE46E}" type="datetimeFigureOut">
              <a:rPr lang="en-GB" smtClean="0"/>
              <a:t>13/01/2020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55DC90-88FA-4091-B016-E34679ADC179}" type="slidenum">
              <a:rPr lang="en-GB" smtClean="0"/>
              <a:t>‹#›</a:t>
            </a:fld>
            <a:endParaRPr lang="en-GB"/>
          </a:p>
        </p:txBody>
      </p:sp>
    </p:spTree>
    <p:extLst>
      <p:ext uri="{BB962C8B-B14F-4D97-AF65-F5344CB8AC3E}">
        <p14:creationId xmlns:p14="http://schemas.microsoft.com/office/powerpoint/2010/main" val="199423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209026D-8E2D-4310-9D40-D08FC33EE46E}" type="datetimeFigureOut">
              <a:rPr lang="en-GB" smtClean="0"/>
              <a:t>13/01/2020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55DC90-88FA-4091-B016-E34679ADC179}" type="slidenum">
              <a:rPr lang="en-GB" smtClean="0"/>
              <a:t>‹#›</a:t>
            </a:fld>
            <a:endParaRPr lang="en-GB"/>
          </a:p>
        </p:txBody>
      </p:sp>
    </p:spTree>
    <p:extLst>
      <p:ext uri="{BB962C8B-B14F-4D97-AF65-F5344CB8AC3E}">
        <p14:creationId xmlns:p14="http://schemas.microsoft.com/office/powerpoint/2010/main" val="124057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209026D-8E2D-4310-9D40-D08FC33EE46E}" type="datetimeFigureOut">
              <a:rPr lang="en-GB" smtClean="0"/>
              <a:t>13/01/2020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55DC90-88FA-4091-B016-E34679ADC179}" type="slidenum">
              <a:rPr lang="en-GB" smtClean="0"/>
              <a:t>‹#›</a:t>
            </a:fld>
            <a:endParaRPr lang="en-GB"/>
          </a:p>
        </p:txBody>
      </p:sp>
    </p:spTree>
    <p:extLst>
      <p:ext uri="{BB962C8B-B14F-4D97-AF65-F5344CB8AC3E}">
        <p14:creationId xmlns:p14="http://schemas.microsoft.com/office/powerpoint/2010/main" val="1354601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09026D-8E2D-4310-9D40-D08FC33EE46E}" type="datetimeFigureOut">
              <a:rPr lang="en-GB" smtClean="0"/>
              <a:t>13/01/2020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55DC90-88FA-4091-B016-E34679ADC179}" type="slidenum">
              <a:rPr lang="en-GB" smtClean="0"/>
              <a:t>‹#›</a:t>
            </a:fld>
            <a:endParaRPr lang="en-GB"/>
          </a:p>
        </p:txBody>
      </p:sp>
    </p:spTree>
    <p:extLst>
      <p:ext uri="{BB962C8B-B14F-4D97-AF65-F5344CB8AC3E}">
        <p14:creationId xmlns:p14="http://schemas.microsoft.com/office/powerpoint/2010/main" val="305425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09026D-8E2D-4310-9D40-D08FC33EE46E}" type="datetimeFigureOut">
              <a:rPr lang="en-GB" smtClean="0"/>
              <a:t>13/01/2020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55DC90-88FA-4091-B016-E34679ADC179}" type="slidenum">
              <a:rPr lang="en-GB" smtClean="0"/>
              <a:t>‹#›</a:t>
            </a:fld>
            <a:endParaRPr lang="en-GB"/>
          </a:p>
        </p:txBody>
      </p:sp>
    </p:spTree>
    <p:extLst>
      <p:ext uri="{BB962C8B-B14F-4D97-AF65-F5344CB8AC3E}">
        <p14:creationId xmlns:p14="http://schemas.microsoft.com/office/powerpoint/2010/main" val="1238624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09026D-8E2D-4310-9D40-D08FC33EE46E}" type="datetimeFigureOut">
              <a:rPr lang="en-GB" smtClean="0"/>
              <a:t>13/01/2020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55DC90-88FA-4091-B016-E34679ADC179}" type="slidenum">
              <a:rPr lang="en-GB" smtClean="0"/>
              <a:t>‹#›</a:t>
            </a:fld>
            <a:endParaRPr lang="en-GB"/>
          </a:p>
        </p:txBody>
      </p:sp>
    </p:spTree>
    <p:extLst>
      <p:ext uri="{BB962C8B-B14F-4D97-AF65-F5344CB8AC3E}">
        <p14:creationId xmlns:p14="http://schemas.microsoft.com/office/powerpoint/2010/main" val="1544720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09026D-8E2D-4310-9D40-D08FC33EE46E}" type="datetimeFigureOut">
              <a:rPr lang="en-GB" smtClean="0"/>
              <a:t>13/01/2020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5DC90-88FA-4091-B016-E34679ADC179}" type="slidenum">
              <a:rPr lang="en-GB" smtClean="0"/>
              <a:t>‹#›</a:t>
            </a:fld>
            <a:endParaRPr lang="en-GB"/>
          </a:p>
        </p:txBody>
      </p:sp>
    </p:spTree>
    <p:extLst>
      <p:ext uri="{BB962C8B-B14F-4D97-AF65-F5344CB8AC3E}">
        <p14:creationId xmlns:p14="http://schemas.microsoft.com/office/powerpoint/2010/main" val="1969946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12.xml"/><Relationship Id="rId13" Type="http://schemas.openxmlformats.org/officeDocument/2006/relationships/diagramData" Target="../diagrams/data13.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17" Type="http://schemas.microsoft.com/office/2007/relationships/diagramDrawing" Target="../diagrams/drawing13.xml"/><Relationship Id="rId2" Type="http://schemas.openxmlformats.org/officeDocument/2006/relationships/notesSlide" Target="../notesSlides/notesSlide6.xml"/><Relationship Id="rId16" Type="http://schemas.openxmlformats.org/officeDocument/2006/relationships/diagramColors" Target="../diagrams/colors13.xml"/><Relationship Id="rId1" Type="http://schemas.openxmlformats.org/officeDocument/2006/relationships/slideLayout" Target="../slideLayouts/slideLayout4.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5" Type="http://schemas.openxmlformats.org/officeDocument/2006/relationships/diagramQuickStyle" Target="../diagrams/quickStyle13.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 Id="rId14" Type="http://schemas.openxmlformats.org/officeDocument/2006/relationships/diagramLayout" Target="../diagrams/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png"/><Relationship Id="rId13" Type="http://schemas.microsoft.com/office/2007/relationships/diagramDrawing" Target="../diagrams/drawing6.xml"/><Relationship Id="rId18" Type="http://schemas.microsoft.com/office/2007/relationships/diagramDrawing" Target="../diagrams/drawing7.xml"/><Relationship Id="rId26" Type="http://schemas.openxmlformats.org/officeDocument/2006/relationships/diagramQuickStyle" Target="../diagrams/quickStyle9.xml"/><Relationship Id="rId3" Type="http://schemas.openxmlformats.org/officeDocument/2006/relationships/diagramData" Target="../diagrams/data5.xml"/><Relationship Id="rId21" Type="http://schemas.openxmlformats.org/officeDocument/2006/relationships/diagramQuickStyle" Target="../diagrams/quickStyle8.xml"/><Relationship Id="rId7" Type="http://schemas.microsoft.com/office/2007/relationships/diagramDrawing" Target="../diagrams/drawing5.xml"/><Relationship Id="rId12" Type="http://schemas.openxmlformats.org/officeDocument/2006/relationships/diagramColors" Target="../diagrams/colors6.xml"/><Relationship Id="rId17" Type="http://schemas.openxmlformats.org/officeDocument/2006/relationships/diagramColors" Target="../diagrams/colors7.xml"/><Relationship Id="rId25" Type="http://schemas.openxmlformats.org/officeDocument/2006/relationships/diagramLayout" Target="../diagrams/layout9.xml"/><Relationship Id="rId33" Type="http://schemas.microsoft.com/office/2007/relationships/diagramDrawing" Target="../diagrams/drawing10.xml"/><Relationship Id="rId2" Type="http://schemas.openxmlformats.org/officeDocument/2006/relationships/notesSlide" Target="../notesSlides/notesSlide5.xml"/><Relationship Id="rId16" Type="http://schemas.openxmlformats.org/officeDocument/2006/relationships/diagramQuickStyle" Target="../diagrams/quickStyle7.xml"/><Relationship Id="rId20" Type="http://schemas.openxmlformats.org/officeDocument/2006/relationships/diagramLayout" Target="../diagrams/layout8.xml"/><Relationship Id="rId29" Type="http://schemas.openxmlformats.org/officeDocument/2006/relationships/diagramData" Target="../diagrams/data10.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QuickStyle" Target="../diagrams/quickStyle6.xml"/><Relationship Id="rId24" Type="http://schemas.openxmlformats.org/officeDocument/2006/relationships/diagramData" Target="../diagrams/data9.xml"/><Relationship Id="rId32" Type="http://schemas.openxmlformats.org/officeDocument/2006/relationships/diagramColors" Target="../diagrams/colors10.xml"/><Relationship Id="rId5" Type="http://schemas.openxmlformats.org/officeDocument/2006/relationships/diagramQuickStyle" Target="../diagrams/quickStyle5.xml"/><Relationship Id="rId15" Type="http://schemas.openxmlformats.org/officeDocument/2006/relationships/diagramLayout" Target="../diagrams/layout7.xml"/><Relationship Id="rId23" Type="http://schemas.microsoft.com/office/2007/relationships/diagramDrawing" Target="../diagrams/drawing8.xml"/><Relationship Id="rId28" Type="http://schemas.microsoft.com/office/2007/relationships/diagramDrawing" Target="../diagrams/drawing9.xml"/><Relationship Id="rId10" Type="http://schemas.openxmlformats.org/officeDocument/2006/relationships/diagramLayout" Target="../diagrams/layout6.xml"/><Relationship Id="rId19" Type="http://schemas.openxmlformats.org/officeDocument/2006/relationships/diagramData" Target="../diagrams/data8.xml"/><Relationship Id="rId31" Type="http://schemas.openxmlformats.org/officeDocument/2006/relationships/diagramQuickStyle" Target="../diagrams/quickStyle10.xml"/><Relationship Id="rId4" Type="http://schemas.openxmlformats.org/officeDocument/2006/relationships/diagramLayout" Target="../diagrams/layout5.xml"/><Relationship Id="rId9" Type="http://schemas.openxmlformats.org/officeDocument/2006/relationships/diagramData" Target="../diagrams/data6.xml"/><Relationship Id="rId14" Type="http://schemas.openxmlformats.org/officeDocument/2006/relationships/diagramData" Target="../diagrams/data7.xml"/><Relationship Id="rId22" Type="http://schemas.openxmlformats.org/officeDocument/2006/relationships/diagramColors" Target="../diagrams/colors8.xml"/><Relationship Id="rId27" Type="http://schemas.openxmlformats.org/officeDocument/2006/relationships/diagramColors" Target="../diagrams/colors9.xml"/><Relationship Id="rId30" Type="http://schemas.openxmlformats.org/officeDocument/2006/relationships/diagramLayout" Target="../diagrams/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solidFill>
                  <a:srgbClr val="002060"/>
                </a:solidFill>
              </a:rPr>
              <a:t>Prison incentive schemes:</a:t>
            </a:r>
            <a:br>
              <a:rPr lang="en-GB" dirty="0" smtClean="0">
                <a:solidFill>
                  <a:srgbClr val="002060"/>
                </a:solidFill>
              </a:rPr>
            </a:br>
            <a:r>
              <a:rPr lang="en-GB" dirty="0" smtClean="0">
                <a:solidFill>
                  <a:srgbClr val="002060"/>
                </a:solidFill>
              </a:rPr>
              <a:t>what, why, how?</a:t>
            </a:r>
            <a:br>
              <a:rPr lang="en-GB" dirty="0" smtClean="0">
                <a:solidFill>
                  <a:srgbClr val="002060"/>
                </a:solidFill>
              </a:rPr>
            </a:br>
            <a:endParaRPr lang="en-GB" dirty="0">
              <a:solidFill>
                <a:srgbClr val="002060"/>
              </a:solidFill>
            </a:endParaRPr>
          </a:p>
        </p:txBody>
      </p:sp>
      <p:sp>
        <p:nvSpPr>
          <p:cNvPr id="3" name="Subtitle 2"/>
          <p:cNvSpPr>
            <a:spLocks noGrp="1"/>
          </p:cNvSpPr>
          <p:nvPr>
            <p:ph type="subTitle" idx="1"/>
          </p:nvPr>
        </p:nvSpPr>
        <p:spPr/>
        <p:txBody>
          <a:bodyPr>
            <a:normAutofit lnSpcReduction="10000"/>
          </a:bodyPr>
          <a:lstStyle/>
          <a:p>
            <a:r>
              <a:rPr lang="en-GB" dirty="0" smtClean="0">
                <a:solidFill>
                  <a:srgbClr val="002060"/>
                </a:solidFill>
              </a:rPr>
              <a:t>Dr Rosie Travers</a:t>
            </a:r>
          </a:p>
          <a:p>
            <a:r>
              <a:rPr lang="en-GB" dirty="0" smtClean="0">
                <a:solidFill>
                  <a:srgbClr val="002060"/>
                </a:solidFill>
              </a:rPr>
              <a:t>Evidence-Based Practice, HMPPS</a:t>
            </a:r>
          </a:p>
          <a:p>
            <a:endParaRPr lang="en-GB" dirty="0">
              <a:solidFill>
                <a:srgbClr val="002060"/>
              </a:solidFill>
            </a:endParaRPr>
          </a:p>
          <a:p>
            <a:r>
              <a:rPr lang="en-GB" dirty="0" smtClean="0">
                <a:solidFill>
                  <a:srgbClr val="002060"/>
                </a:solidFill>
              </a:rPr>
              <a:t>Rosie.Travers@justice.gov.uk</a:t>
            </a:r>
          </a:p>
          <a:p>
            <a:endParaRPr lang="en-GB" dirty="0"/>
          </a:p>
        </p:txBody>
      </p:sp>
    </p:spTree>
    <p:extLst>
      <p:ext uri="{BB962C8B-B14F-4D97-AF65-F5344CB8AC3E}">
        <p14:creationId xmlns:p14="http://schemas.microsoft.com/office/powerpoint/2010/main" val="3833321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nvPr>
        </p:nvGraphicFramePr>
        <p:xfrm>
          <a:off x="420076" y="1117016"/>
          <a:ext cx="5181600" cy="31983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extLst/>
          </p:nvPr>
        </p:nvGraphicFramePr>
        <p:xfrm>
          <a:off x="417330" y="4190764"/>
          <a:ext cx="5181600" cy="240254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5" name="Content Placeholder 4"/>
          <p:cNvGraphicFramePr>
            <a:graphicFrameLocks noGrp="1"/>
          </p:cNvGraphicFramePr>
          <p:nvPr>
            <p:ph idx="1"/>
          </p:nvPr>
        </p:nvGraphicFramePr>
        <p:xfrm>
          <a:off x="5894388" y="1237130"/>
          <a:ext cx="5656730" cy="562087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49157" name="TextBox 5"/>
          <p:cNvSpPr txBox="1">
            <a:spLocks noChangeArrowheads="1"/>
          </p:cNvSpPr>
          <p:nvPr/>
        </p:nvSpPr>
        <p:spPr bwMode="auto">
          <a:xfrm>
            <a:off x="5949387" y="227013"/>
            <a:ext cx="594733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b="1" i="1" dirty="0"/>
              <a:t>Reward is a skill that’s simple to learn and effective to use and can be used by everyone who has contact with people under supervision</a:t>
            </a:r>
          </a:p>
        </p:txBody>
      </p:sp>
      <p:sp>
        <p:nvSpPr>
          <p:cNvPr id="49158" name="Rectangle 3"/>
          <p:cNvSpPr>
            <a:spLocks noChangeArrowheads="1"/>
          </p:cNvSpPr>
          <p:nvPr/>
        </p:nvSpPr>
        <p:spPr bwMode="auto">
          <a:xfrm>
            <a:off x="6029302" y="1117600"/>
            <a:ext cx="5362622" cy="369332"/>
          </a:xfrm>
          <a:prstGeom prst="rect">
            <a:avLst/>
          </a:prstGeom>
          <a:solidFill>
            <a:schemeClr val="accent1">
              <a:lumMod val="60000"/>
              <a:lumOff val="40000"/>
            </a:schemeClr>
          </a:solidFill>
          <a:ln>
            <a:noFill/>
          </a:ln>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b="1" dirty="0"/>
              <a:t>12 </a:t>
            </a:r>
            <a:r>
              <a:rPr lang="en-GB" altLang="en-US" b="1" dirty="0" smtClean="0"/>
              <a:t>TIPS </a:t>
            </a:r>
            <a:r>
              <a:rPr lang="en-GB" altLang="en-US" b="1" dirty="0"/>
              <a:t>for changing behaviour through reinforcement</a:t>
            </a:r>
            <a:endParaRPr lang="en-GB" altLang="en-US" dirty="0"/>
          </a:p>
        </p:txBody>
      </p:sp>
      <p:sp>
        <p:nvSpPr>
          <p:cNvPr id="10" name="Rounded Rectangle 9"/>
          <p:cNvSpPr/>
          <p:nvPr/>
        </p:nvSpPr>
        <p:spPr>
          <a:xfrm>
            <a:off x="210757" y="173589"/>
            <a:ext cx="5655022" cy="643534"/>
          </a:xfrm>
          <a:prstGeom prst="roundRect">
            <a:avLst/>
          </a:prstGeom>
          <a:solidFill>
            <a:schemeClr val="accent1">
              <a:lumMod val="50000"/>
            </a:schemeClr>
          </a:solidFill>
          <a:ln w="12700" cap="flat" cmpd="sng" algn="ctr">
            <a:solidFill>
              <a:srgbClr val="E7E6E6">
                <a:hueOff val="0"/>
                <a:satOff val="0"/>
                <a:lumOff val="0"/>
                <a:alphaOff val="0"/>
              </a:srgbClr>
            </a:solidFill>
            <a:prstDash val="solid"/>
            <a:miter lim="800000"/>
          </a:ln>
          <a:effectLst/>
        </p:spPr>
        <p:txBody>
          <a:bodyPr/>
          <a:lstStyle/>
          <a:p>
            <a:pPr fontAlgn="auto">
              <a:spcBef>
                <a:spcPts val="0"/>
              </a:spcBef>
              <a:spcAft>
                <a:spcPts val="0"/>
              </a:spcAft>
              <a:defRPr/>
            </a:pPr>
            <a:r>
              <a:rPr lang="en-GB" sz="2800" b="1" dirty="0" smtClean="0">
                <a:solidFill>
                  <a:schemeClr val="bg1"/>
                </a:solidFill>
                <a:latin typeface="+mn-lt"/>
                <a:cs typeface="Arial" panose="020B0604020202020204" pitchFamily="34" charset="0"/>
              </a:rPr>
              <a:t>Effective Reward &amp; Reinforcement</a:t>
            </a:r>
            <a:endParaRPr lang="en-GB" sz="2800" b="1" i="1" dirty="0">
              <a:solidFill>
                <a:schemeClr val="bg1"/>
              </a:solidFill>
              <a:latin typeface="+mn-lt"/>
              <a:cs typeface="Arial" panose="020B0604020202020204" pitchFamily="34" charset="0"/>
            </a:endParaRPr>
          </a:p>
        </p:txBody>
      </p:sp>
      <p:sp>
        <p:nvSpPr>
          <p:cNvPr id="6" name="Slide Number Placeholder 5"/>
          <p:cNvSpPr>
            <a:spLocks noGrp="1"/>
          </p:cNvSpPr>
          <p:nvPr>
            <p:ph type="sldNum" sz="quarter" idx="12"/>
          </p:nvPr>
        </p:nvSpPr>
        <p:spPr/>
        <p:txBody>
          <a:bodyPr/>
          <a:lstStyle/>
          <a:p>
            <a:fld id="{EB80A566-9FB1-46D5-874E-DE0490653830}" type="slidenum">
              <a:rPr lang="en-GB" smtClean="0"/>
              <a:t>10</a:t>
            </a:fld>
            <a:endParaRPr lang="en-GB" dirty="0"/>
          </a:p>
        </p:txBody>
      </p:sp>
    </p:spTree>
    <p:extLst>
      <p:ext uri="{BB962C8B-B14F-4D97-AF65-F5344CB8AC3E}">
        <p14:creationId xmlns:p14="http://schemas.microsoft.com/office/powerpoint/2010/main" val="1758371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430" y="481856"/>
            <a:ext cx="10912366" cy="1325563"/>
          </a:xfrm>
        </p:spPr>
        <p:txBody>
          <a:bodyPr>
            <a:noAutofit/>
          </a:bodyPr>
          <a:lstStyle/>
          <a:p>
            <a:r>
              <a:rPr lang="en-GB" sz="3200" dirty="0" smtClean="0">
                <a:solidFill>
                  <a:srgbClr val="002060"/>
                </a:solidFill>
              </a:rPr>
              <a:t>What can we learn from schemes that have tried to apply the evidence on reinforcement most closely: contingency management schemes or ‘token economies’?</a:t>
            </a:r>
            <a:endParaRPr lang="en-GB" sz="3200" dirty="0">
              <a:solidFill>
                <a:srgbClr val="002060"/>
              </a:solidFill>
            </a:endParaRPr>
          </a:p>
        </p:txBody>
      </p:sp>
      <p:sp>
        <p:nvSpPr>
          <p:cNvPr id="5" name="Content Placeholder 3"/>
          <p:cNvSpPr>
            <a:spLocks noGrp="1"/>
          </p:cNvSpPr>
          <p:nvPr>
            <p:ph sz="half" idx="1"/>
          </p:nvPr>
        </p:nvSpPr>
        <p:spPr>
          <a:xfrm>
            <a:off x="402300" y="2380100"/>
            <a:ext cx="10776626" cy="4798911"/>
          </a:xfrm>
          <a:ln>
            <a:noFill/>
          </a:ln>
        </p:spPr>
        <p:txBody>
          <a:bodyPr>
            <a:normAutofit/>
          </a:bodyPr>
          <a:lstStyle/>
          <a:p>
            <a:pPr marL="0" indent="0">
              <a:buNone/>
            </a:pPr>
            <a:r>
              <a:rPr lang="en-GB" sz="2400" dirty="0" smtClean="0">
                <a:solidFill>
                  <a:schemeClr val="accent6">
                    <a:lumMod val="50000"/>
                  </a:schemeClr>
                </a:solidFill>
              </a:rPr>
              <a:t>A 2014 review considered 29 studies exploring the impact of contingency schemes in a range of secure settings.</a:t>
            </a:r>
          </a:p>
          <a:p>
            <a:r>
              <a:rPr lang="en-GB" sz="2400" dirty="0" smtClean="0">
                <a:solidFill>
                  <a:schemeClr val="accent6">
                    <a:lumMod val="50000"/>
                  </a:schemeClr>
                </a:solidFill>
              </a:rPr>
              <a:t>Concluded these schemes  </a:t>
            </a:r>
            <a:r>
              <a:rPr lang="en-GB" sz="2400" dirty="0">
                <a:solidFill>
                  <a:schemeClr val="accent6">
                    <a:lumMod val="50000"/>
                  </a:schemeClr>
                </a:solidFill>
              </a:rPr>
              <a:t>“produced marked improvements on institutional adjustment and educational and work-related behaviours”.  </a:t>
            </a:r>
            <a:endParaRPr lang="en-GB" sz="2400" dirty="0" smtClean="0">
              <a:solidFill>
                <a:schemeClr val="accent6">
                  <a:lumMod val="50000"/>
                </a:schemeClr>
              </a:solidFill>
            </a:endParaRPr>
          </a:p>
          <a:p>
            <a:r>
              <a:rPr lang="en-GB" sz="2400" dirty="0" smtClean="0">
                <a:solidFill>
                  <a:schemeClr val="accent6">
                    <a:lumMod val="50000"/>
                  </a:schemeClr>
                </a:solidFill>
              </a:rPr>
              <a:t>The </a:t>
            </a:r>
            <a:r>
              <a:rPr lang="en-GB" sz="2400" dirty="0">
                <a:solidFill>
                  <a:schemeClr val="accent6">
                    <a:lumMod val="50000"/>
                  </a:schemeClr>
                </a:solidFill>
              </a:rPr>
              <a:t>schemes were successful for all age groups and both genders. </a:t>
            </a:r>
            <a:endParaRPr lang="en-GB" sz="2400" dirty="0" smtClean="0">
              <a:solidFill>
                <a:schemeClr val="accent6">
                  <a:lumMod val="50000"/>
                </a:schemeClr>
              </a:solidFill>
            </a:endParaRPr>
          </a:p>
          <a:p>
            <a:r>
              <a:rPr lang="en-GB" sz="2400" dirty="0" smtClean="0">
                <a:solidFill>
                  <a:schemeClr val="accent6">
                    <a:lumMod val="50000"/>
                  </a:schemeClr>
                </a:solidFill>
              </a:rPr>
              <a:t>The </a:t>
            </a:r>
            <a:r>
              <a:rPr lang="en-GB" sz="2400" dirty="0">
                <a:solidFill>
                  <a:schemeClr val="accent6">
                    <a:lumMod val="50000"/>
                  </a:schemeClr>
                </a:solidFill>
              </a:rPr>
              <a:t>weakest effect was from the only study of a punishment scheme. </a:t>
            </a:r>
          </a:p>
          <a:p>
            <a:endParaRPr lang="en-GB" dirty="0" smtClean="0">
              <a:solidFill>
                <a:schemeClr val="accent5">
                  <a:lumMod val="50000"/>
                </a:schemeClr>
              </a:solidFill>
            </a:endParaRPr>
          </a:p>
        </p:txBody>
      </p:sp>
    </p:spTree>
    <p:extLst>
      <p:ext uri="{BB962C8B-B14F-4D97-AF65-F5344CB8AC3E}">
        <p14:creationId xmlns:p14="http://schemas.microsoft.com/office/powerpoint/2010/main" val="4209697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3656" y="1112715"/>
            <a:ext cx="11001986" cy="4462760"/>
          </a:xfrm>
          <a:prstGeom prst="rect">
            <a:avLst/>
          </a:prstGeom>
        </p:spPr>
        <p:txBody>
          <a:bodyPr wrap="square">
            <a:spAutoFit/>
          </a:bodyPr>
          <a:lstStyle/>
          <a:p>
            <a:pPr lvl="0">
              <a:lnSpc>
                <a:spcPct val="90000"/>
              </a:lnSpc>
              <a:spcBef>
                <a:spcPts val="1000"/>
              </a:spcBef>
            </a:pPr>
            <a:endParaRPr lang="en-GB" sz="2000" dirty="0">
              <a:solidFill>
                <a:schemeClr val="accent6">
                  <a:lumMod val="50000"/>
                </a:schemeClr>
              </a:solidFill>
            </a:endParaRPr>
          </a:p>
          <a:p>
            <a:pPr marL="228600" lvl="0" indent="-228600">
              <a:lnSpc>
                <a:spcPct val="90000"/>
              </a:lnSpc>
              <a:spcBef>
                <a:spcPts val="1000"/>
              </a:spcBef>
              <a:buFont typeface="Arial" panose="020B0604020202020204" pitchFamily="34" charset="0"/>
              <a:buChar char="•"/>
            </a:pPr>
            <a:r>
              <a:rPr lang="en-GB" sz="2000" dirty="0" smtClean="0">
                <a:solidFill>
                  <a:schemeClr val="accent6">
                    <a:lumMod val="50000"/>
                  </a:schemeClr>
                </a:solidFill>
              </a:rPr>
              <a:t>Effective </a:t>
            </a:r>
            <a:r>
              <a:rPr lang="en-GB" sz="2000" dirty="0">
                <a:solidFill>
                  <a:schemeClr val="accent6">
                    <a:lumMod val="50000"/>
                  </a:schemeClr>
                </a:solidFill>
              </a:rPr>
              <a:t>schemes are those which are implemented in an environment where staff-prisoner relationships are good, and where staff are committed to providing humane care. </a:t>
            </a:r>
          </a:p>
          <a:p>
            <a:pPr marL="228600" lvl="0" indent="-228600">
              <a:lnSpc>
                <a:spcPct val="90000"/>
              </a:lnSpc>
              <a:spcBef>
                <a:spcPts val="1000"/>
              </a:spcBef>
              <a:buFont typeface="Arial" panose="020B0604020202020204" pitchFamily="34" charset="0"/>
              <a:buChar char="•"/>
            </a:pPr>
            <a:r>
              <a:rPr lang="en-GB" sz="2000" dirty="0">
                <a:solidFill>
                  <a:schemeClr val="accent6">
                    <a:lumMod val="50000"/>
                  </a:schemeClr>
                </a:solidFill>
              </a:rPr>
              <a:t>Successful schemes will focus on creating “teaching moments” rather than delivering rewards or punishments by rote. </a:t>
            </a:r>
          </a:p>
          <a:p>
            <a:pPr marL="228600" lvl="0" indent="-228600">
              <a:lnSpc>
                <a:spcPct val="90000"/>
              </a:lnSpc>
              <a:spcBef>
                <a:spcPts val="1000"/>
              </a:spcBef>
              <a:buFont typeface="Arial" panose="020B0604020202020204" pitchFamily="34" charset="0"/>
              <a:buChar char="•"/>
            </a:pPr>
            <a:r>
              <a:rPr lang="en-GB" sz="2000" dirty="0">
                <a:solidFill>
                  <a:schemeClr val="accent6">
                    <a:lumMod val="50000"/>
                  </a:schemeClr>
                </a:solidFill>
              </a:rPr>
              <a:t>Reward should be used at least four times as often as punishment, and the rewards on offer should be based on what prisoners say is important to them. </a:t>
            </a:r>
          </a:p>
          <a:p>
            <a:pPr marL="228600" lvl="0" indent="-228600">
              <a:lnSpc>
                <a:spcPct val="90000"/>
              </a:lnSpc>
              <a:spcBef>
                <a:spcPts val="1000"/>
              </a:spcBef>
              <a:buFont typeface="Arial" panose="020B0604020202020204" pitchFamily="34" charset="0"/>
              <a:buChar char="•"/>
            </a:pPr>
            <a:r>
              <a:rPr lang="en-GB" sz="2000" dirty="0">
                <a:solidFill>
                  <a:schemeClr val="accent6">
                    <a:lumMod val="50000"/>
                  </a:schemeClr>
                </a:solidFill>
              </a:rPr>
              <a:t>There has to be a strong commitment to monitor any scheme like this very closely so that it does not deteriorate into a coercive, punitive, process that increases anti-social behaviour. </a:t>
            </a:r>
          </a:p>
          <a:p>
            <a:pPr marL="228600" lvl="0" indent="-228600">
              <a:lnSpc>
                <a:spcPct val="90000"/>
              </a:lnSpc>
              <a:spcBef>
                <a:spcPts val="1000"/>
              </a:spcBef>
              <a:buFont typeface="Arial" panose="020B0604020202020204" pitchFamily="34" charset="0"/>
              <a:buChar char="•"/>
            </a:pPr>
            <a:r>
              <a:rPr lang="en-GB" sz="2000" dirty="0">
                <a:solidFill>
                  <a:schemeClr val="accent6">
                    <a:lumMod val="50000"/>
                  </a:schemeClr>
                </a:solidFill>
              </a:rPr>
              <a:t>Schemes should be overseen by people who are very familiar with the theory of behavioural conditioning as it is easy for the implementation to drift away from the theory. </a:t>
            </a:r>
          </a:p>
          <a:p>
            <a:pPr marL="228600" lvl="0" indent="-228600">
              <a:lnSpc>
                <a:spcPct val="90000"/>
              </a:lnSpc>
              <a:spcBef>
                <a:spcPts val="1000"/>
              </a:spcBef>
              <a:buFont typeface="Arial" panose="020B0604020202020204" pitchFamily="34" charset="0"/>
              <a:buChar char="•"/>
            </a:pPr>
            <a:r>
              <a:rPr lang="en-GB" sz="2000" dirty="0">
                <a:solidFill>
                  <a:schemeClr val="accent6">
                    <a:lumMod val="50000"/>
                  </a:schemeClr>
                </a:solidFill>
              </a:rPr>
              <a:t>Prisons that run such schemes must take very seriously the </a:t>
            </a:r>
            <a:r>
              <a:rPr lang="en-GB" sz="2000" dirty="0" smtClean="0">
                <a:solidFill>
                  <a:schemeClr val="accent6">
                    <a:lumMod val="50000"/>
                  </a:schemeClr>
                </a:solidFill>
              </a:rPr>
              <a:t>importance </a:t>
            </a:r>
            <a:r>
              <a:rPr lang="en-GB" sz="2000" dirty="0">
                <a:solidFill>
                  <a:schemeClr val="accent6">
                    <a:lumMod val="50000"/>
                  </a:schemeClr>
                </a:solidFill>
              </a:rPr>
              <a:t>of always living up to their promises. </a:t>
            </a:r>
          </a:p>
        </p:txBody>
      </p:sp>
      <p:sp>
        <p:nvSpPr>
          <p:cNvPr id="5" name="Rectangle 4"/>
          <p:cNvSpPr/>
          <p:nvPr/>
        </p:nvSpPr>
        <p:spPr>
          <a:xfrm>
            <a:off x="583656" y="291955"/>
            <a:ext cx="9406649" cy="978729"/>
          </a:xfrm>
          <a:prstGeom prst="rect">
            <a:avLst/>
          </a:prstGeom>
        </p:spPr>
        <p:txBody>
          <a:bodyPr wrap="square">
            <a:spAutoFit/>
          </a:bodyPr>
          <a:lstStyle/>
          <a:p>
            <a:pPr lvl="0">
              <a:lnSpc>
                <a:spcPct val="90000"/>
              </a:lnSpc>
              <a:spcBef>
                <a:spcPts val="1000"/>
              </a:spcBef>
            </a:pPr>
            <a:r>
              <a:rPr lang="en-GB" sz="3200" dirty="0" smtClean="0">
                <a:solidFill>
                  <a:srgbClr val="4472C4">
                    <a:lumMod val="50000"/>
                  </a:srgbClr>
                </a:solidFill>
              </a:rPr>
              <a:t>The review identified the characteristics of the most successful schemes:</a:t>
            </a:r>
            <a:endParaRPr lang="en-GB" sz="3200" dirty="0">
              <a:solidFill>
                <a:srgbClr val="4472C4">
                  <a:lumMod val="50000"/>
                </a:srgbClr>
              </a:solidFill>
            </a:endParaRPr>
          </a:p>
        </p:txBody>
      </p:sp>
    </p:spTree>
    <p:extLst>
      <p:ext uri="{BB962C8B-B14F-4D97-AF65-F5344CB8AC3E}">
        <p14:creationId xmlns:p14="http://schemas.microsoft.com/office/powerpoint/2010/main" val="1117651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663" y="354148"/>
            <a:ext cx="10677281" cy="978542"/>
          </a:xfrm>
        </p:spPr>
        <p:txBody>
          <a:bodyPr>
            <a:normAutofit/>
          </a:bodyPr>
          <a:lstStyle/>
          <a:p>
            <a:r>
              <a:rPr lang="en-GB" sz="3200" dirty="0" smtClean="0">
                <a:solidFill>
                  <a:srgbClr val="002060"/>
                </a:solidFill>
              </a:rPr>
              <a:t>Research on our own IEP scheme</a:t>
            </a:r>
            <a:endParaRPr lang="en-GB" sz="3200" dirty="0">
              <a:solidFill>
                <a:srgbClr val="002060"/>
              </a:solidFill>
            </a:endParaRPr>
          </a:p>
        </p:txBody>
      </p:sp>
      <p:sp>
        <p:nvSpPr>
          <p:cNvPr id="5" name="Content Placeholder 3"/>
          <p:cNvSpPr>
            <a:spLocks noGrp="1"/>
          </p:cNvSpPr>
          <p:nvPr>
            <p:ph sz="half" idx="1"/>
          </p:nvPr>
        </p:nvSpPr>
        <p:spPr>
          <a:xfrm>
            <a:off x="690663" y="1475429"/>
            <a:ext cx="10515600" cy="4351338"/>
          </a:xfrm>
          <a:ln>
            <a:noFill/>
          </a:ln>
        </p:spPr>
        <p:txBody>
          <a:bodyPr>
            <a:noAutofit/>
          </a:bodyPr>
          <a:lstStyle/>
          <a:p>
            <a:r>
              <a:rPr lang="en-US" sz="2400" dirty="0" smtClean="0">
                <a:solidFill>
                  <a:schemeClr val="accent6">
                    <a:lumMod val="50000"/>
                  </a:schemeClr>
                </a:solidFill>
              </a:rPr>
              <a:t>The </a:t>
            </a:r>
            <a:r>
              <a:rPr lang="en-US" sz="2400" dirty="0">
                <a:solidFill>
                  <a:schemeClr val="accent6">
                    <a:lumMod val="50000"/>
                  </a:schemeClr>
                </a:solidFill>
              </a:rPr>
              <a:t>Cambridge evaluation of the early days of the NOMS IEP Scheme </a:t>
            </a:r>
            <a:r>
              <a:rPr lang="en-US" sz="2400" dirty="0" smtClean="0">
                <a:solidFill>
                  <a:schemeClr val="accent6">
                    <a:lumMod val="50000"/>
                  </a:schemeClr>
                </a:solidFill>
              </a:rPr>
              <a:t>(</a:t>
            </a:r>
            <a:r>
              <a:rPr lang="en-GB" sz="2400" dirty="0" err="1" smtClean="0">
                <a:solidFill>
                  <a:schemeClr val="accent6">
                    <a:lumMod val="50000"/>
                  </a:schemeClr>
                </a:solidFill>
              </a:rPr>
              <a:t>Liebling</a:t>
            </a:r>
            <a:r>
              <a:rPr lang="en-GB" sz="2400" dirty="0" smtClean="0">
                <a:solidFill>
                  <a:schemeClr val="accent6">
                    <a:lumMod val="50000"/>
                  </a:schemeClr>
                </a:solidFill>
              </a:rPr>
              <a:t> et al., 1999) </a:t>
            </a:r>
            <a:r>
              <a:rPr lang="en-US" sz="2400" dirty="0" smtClean="0">
                <a:solidFill>
                  <a:schemeClr val="accent6">
                    <a:lumMod val="50000"/>
                  </a:schemeClr>
                </a:solidFill>
              </a:rPr>
              <a:t>reported </a:t>
            </a:r>
            <a:r>
              <a:rPr lang="en-US" sz="2400" dirty="0">
                <a:solidFill>
                  <a:schemeClr val="accent6">
                    <a:lumMod val="50000"/>
                  </a:schemeClr>
                </a:solidFill>
              </a:rPr>
              <a:t>that contrary to expectation, the IEP scheme led to increased problems. </a:t>
            </a:r>
            <a:endParaRPr lang="en-US" sz="2400" dirty="0" smtClean="0">
              <a:solidFill>
                <a:schemeClr val="accent6">
                  <a:lumMod val="50000"/>
                </a:schemeClr>
              </a:solidFill>
            </a:endParaRPr>
          </a:p>
          <a:p>
            <a:r>
              <a:rPr lang="en-US" sz="2400" b="1" dirty="0" err="1" smtClean="0">
                <a:solidFill>
                  <a:schemeClr val="accent6">
                    <a:lumMod val="50000"/>
                  </a:schemeClr>
                </a:solidFill>
              </a:rPr>
              <a:t>Misbehaviour</a:t>
            </a:r>
            <a:r>
              <a:rPr lang="en-US" sz="2400" b="1" dirty="0" smtClean="0">
                <a:solidFill>
                  <a:schemeClr val="accent6">
                    <a:lumMod val="50000"/>
                  </a:schemeClr>
                </a:solidFill>
              </a:rPr>
              <a:t> </a:t>
            </a:r>
            <a:r>
              <a:rPr lang="en-US" sz="2400" b="1" dirty="0">
                <a:solidFill>
                  <a:schemeClr val="accent6">
                    <a:lumMod val="50000"/>
                  </a:schemeClr>
                </a:solidFill>
              </a:rPr>
              <a:t>increased </a:t>
            </a:r>
            <a:r>
              <a:rPr lang="en-US" sz="2400" dirty="0">
                <a:solidFill>
                  <a:schemeClr val="accent6">
                    <a:lumMod val="50000"/>
                  </a:schemeClr>
                </a:solidFill>
              </a:rPr>
              <a:t>rather than decreased, and prisoners’ perceptions of the </a:t>
            </a:r>
            <a:r>
              <a:rPr lang="en-US" sz="2400" b="1" dirty="0">
                <a:solidFill>
                  <a:schemeClr val="accent6">
                    <a:lumMod val="50000"/>
                  </a:schemeClr>
                </a:solidFill>
              </a:rPr>
              <a:t>fairness</a:t>
            </a:r>
            <a:r>
              <a:rPr lang="en-US" sz="2400" dirty="0">
                <a:solidFill>
                  <a:schemeClr val="accent6">
                    <a:lumMod val="50000"/>
                  </a:schemeClr>
                </a:solidFill>
              </a:rPr>
              <a:t> of the system and staff </a:t>
            </a:r>
            <a:r>
              <a:rPr lang="en-US" sz="2400" b="1" dirty="0">
                <a:solidFill>
                  <a:schemeClr val="accent6">
                    <a:lumMod val="50000"/>
                  </a:schemeClr>
                </a:solidFill>
              </a:rPr>
              <a:t>deteriorated</a:t>
            </a:r>
            <a:r>
              <a:rPr lang="en-US" sz="2400" dirty="0">
                <a:solidFill>
                  <a:schemeClr val="accent6">
                    <a:lumMod val="50000"/>
                  </a:schemeClr>
                </a:solidFill>
              </a:rPr>
              <a:t>. </a:t>
            </a:r>
            <a:r>
              <a:rPr lang="en-US" sz="2400" dirty="0" smtClean="0">
                <a:solidFill>
                  <a:schemeClr val="accent6">
                    <a:lumMod val="50000"/>
                  </a:schemeClr>
                </a:solidFill>
              </a:rPr>
              <a:t> Prisoners appreciated the idea but not how it was implemented.</a:t>
            </a:r>
          </a:p>
          <a:p>
            <a:r>
              <a:rPr lang="en-US" sz="2400" dirty="0" smtClean="0">
                <a:solidFill>
                  <a:schemeClr val="accent6">
                    <a:lumMod val="50000"/>
                  </a:schemeClr>
                </a:solidFill>
              </a:rPr>
              <a:t>Prisoners</a:t>
            </a:r>
            <a:r>
              <a:rPr lang="en-US" sz="2400" dirty="0">
                <a:solidFill>
                  <a:schemeClr val="accent6">
                    <a:lumMod val="50000"/>
                  </a:schemeClr>
                </a:solidFill>
              </a:rPr>
              <a:t>’ progress and </a:t>
            </a:r>
            <a:r>
              <a:rPr lang="en-US" sz="2400" b="1" dirty="0">
                <a:solidFill>
                  <a:schemeClr val="accent6">
                    <a:lumMod val="50000"/>
                  </a:schemeClr>
                </a:solidFill>
              </a:rPr>
              <a:t>participation</a:t>
            </a:r>
            <a:r>
              <a:rPr lang="en-US" sz="2400" dirty="0">
                <a:solidFill>
                  <a:schemeClr val="accent6">
                    <a:lumMod val="50000"/>
                  </a:schemeClr>
                </a:solidFill>
              </a:rPr>
              <a:t> in the regime </a:t>
            </a:r>
            <a:r>
              <a:rPr lang="en-US" sz="2400" b="1" dirty="0">
                <a:solidFill>
                  <a:schemeClr val="accent6">
                    <a:lumMod val="50000"/>
                  </a:schemeClr>
                </a:solidFill>
              </a:rPr>
              <a:t>deteriorated</a:t>
            </a:r>
            <a:r>
              <a:rPr lang="en-US" sz="2400" dirty="0">
                <a:solidFill>
                  <a:schemeClr val="accent6">
                    <a:lumMod val="50000"/>
                  </a:schemeClr>
                </a:solidFill>
              </a:rPr>
              <a:t> across all the ten sites involved in the evaluation, and their </a:t>
            </a:r>
            <a:r>
              <a:rPr lang="en-US" sz="2400" b="1" dirty="0">
                <a:solidFill>
                  <a:schemeClr val="accent6">
                    <a:lumMod val="50000"/>
                  </a:schemeClr>
                </a:solidFill>
              </a:rPr>
              <a:t>relationships</a:t>
            </a:r>
            <a:r>
              <a:rPr lang="en-US" sz="2400" dirty="0">
                <a:solidFill>
                  <a:schemeClr val="accent6">
                    <a:lumMod val="50000"/>
                  </a:schemeClr>
                </a:solidFill>
              </a:rPr>
              <a:t> with staff </a:t>
            </a:r>
            <a:r>
              <a:rPr lang="en-US" sz="2400" b="1" dirty="0">
                <a:solidFill>
                  <a:schemeClr val="accent6">
                    <a:lumMod val="50000"/>
                  </a:schemeClr>
                </a:solidFill>
              </a:rPr>
              <a:t>deteriorated</a:t>
            </a:r>
            <a:r>
              <a:rPr lang="en-US" sz="2400" dirty="0">
                <a:solidFill>
                  <a:schemeClr val="accent6">
                    <a:lumMod val="50000"/>
                  </a:schemeClr>
                </a:solidFill>
              </a:rPr>
              <a:t> in all but two.  </a:t>
            </a:r>
            <a:endParaRPr lang="en-US" sz="2400" dirty="0" smtClean="0">
              <a:solidFill>
                <a:schemeClr val="accent6">
                  <a:lumMod val="50000"/>
                </a:schemeClr>
              </a:solidFill>
            </a:endParaRPr>
          </a:p>
          <a:p>
            <a:r>
              <a:rPr lang="en-US" sz="2400" dirty="0" smtClean="0">
                <a:solidFill>
                  <a:schemeClr val="accent6">
                    <a:lumMod val="50000"/>
                  </a:schemeClr>
                </a:solidFill>
              </a:rPr>
              <a:t>The </a:t>
            </a:r>
            <a:r>
              <a:rPr lang="en-US" sz="2400" dirty="0">
                <a:solidFill>
                  <a:schemeClr val="accent6">
                    <a:lumMod val="50000"/>
                  </a:schemeClr>
                </a:solidFill>
              </a:rPr>
              <a:t>researchers concluded that these unwanted effects were caused by the overly strong emphasis on the </a:t>
            </a:r>
            <a:r>
              <a:rPr lang="en-US" sz="2400" b="1" dirty="0">
                <a:solidFill>
                  <a:schemeClr val="accent6">
                    <a:lumMod val="50000"/>
                  </a:schemeClr>
                </a:solidFill>
              </a:rPr>
              <a:t>punitive</a:t>
            </a:r>
            <a:r>
              <a:rPr lang="en-US" sz="2400" dirty="0">
                <a:solidFill>
                  <a:schemeClr val="accent6">
                    <a:lumMod val="50000"/>
                  </a:schemeClr>
                </a:solidFill>
              </a:rPr>
              <a:t> aspects of the IEP scheme. Prisoners who felt treated unfairly by IEP quickly became </a:t>
            </a:r>
            <a:r>
              <a:rPr lang="en-US" sz="2400" b="1" dirty="0">
                <a:solidFill>
                  <a:schemeClr val="accent6">
                    <a:lumMod val="50000"/>
                  </a:schemeClr>
                </a:solidFill>
              </a:rPr>
              <a:t>defiant</a:t>
            </a:r>
            <a:r>
              <a:rPr lang="en-US" sz="2400" dirty="0">
                <a:solidFill>
                  <a:schemeClr val="accent6">
                    <a:lumMod val="50000"/>
                  </a:schemeClr>
                </a:solidFill>
              </a:rPr>
              <a:t> and resentful, and some became highly </a:t>
            </a:r>
            <a:r>
              <a:rPr lang="en-US" sz="2400" b="1" dirty="0">
                <a:solidFill>
                  <a:schemeClr val="accent6">
                    <a:lumMod val="50000"/>
                  </a:schemeClr>
                </a:solidFill>
              </a:rPr>
              <a:t>distressed</a:t>
            </a:r>
            <a:r>
              <a:rPr lang="en-US" sz="2400" dirty="0">
                <a:solidFill>
                  <a:schemeClr val="accent6">
                    <a:lumMod val="50000"/>
                  </a:schemeClr>
                </a:solidFill>
              </a:rPr>
              <a:t>. </a:t>
            </a:r>
            <a:endParaRPr lang="en-GB" sz="2400" dirty="0">
              <a:solidFill>
                <a:schemeClr val="accent6">
                  <a:lumMod val="50000"/>
                </a:schemeClr>
              </a:solidFill>
            </a:endParaRPr>
          </a:p>
        </p:txBody>
      </p:sp>
    </p:spTree>
    <p:extLst>
      <p:ext uri="{BB962C8B-B14F-4D97-AF65-F5344CB8AC3E}">
        <p14:creationId xmlns:p14="http://schemas.microsoft.com/office/powerpoint/2010/main" val="42676659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73356" y="1468877"/>
            <a:ext cx="10194588" cy="3340402"/>
          </a:xfrm>
          <a:prstGeom prst="rect">
            <a:avLst/>
          </a:prstGeom>
        </p:spPr>
        <p:txBody>
          <a:bodyPr wrap="square">
            <a:spAutoFit/>
          </a:bodyPr>
          <a:lstStyle/>
          <a:p>
            <a:pPr marL="228600" lvl="0" indent="-228600">
              <a:lnSpc>
                <a:spcPct val="90000"/>
              </a:lnSpc>
              <a:spcBef>
                <a:spcPts val="1000"/>
              </a:spcBef>
              <a:buFont typeface="Arial" panose="020B0604020202020204" pitchFamily="34" charset="0"/>
              <a:buChar char="•"/>
            </a:pPr>
            <a:r>
              <a:rPr lang="en-US" sz="2400" dirty="0">
                <a:solidFill>
                  <a:srgbClr val="70AD47">
                    <a:lumMod val="50000"/>
                  </a:srgbClr>
                </a:solidFill>
              </a:rPr>
              <a:t>Despite the evidence of detrimental effects, staff perceived the scheme to be a success. They liked the authority that IEP gave them, and felt more in control, believing that behavior was improving -  when it was in fact deteriorating. </a:t>
            </a:r>
            <a:endParaRPr lang="en-GB" sz="2400" dirty="0">
              <a:solidFill>
                <a:srgbClr val="70AD47">
                  <a:lumMod val="50000"/>
                </a:srgbClr>
              </a:solidFill>
            </a:endParaRPr>
          </a:p>
          <a:p>
            <a:pPr marL="228600" lvl="0" indent="-228600">
              <a:lnSpc>
                <a:spcPct val="90000"/>
              </a:lnSpc>
              <a:spcBef>
                <a:spcPts val="1000"/>
              </a:spcBef>
              <a:buFont typeface="Arial" panose="020B0604020202020204" pitchFamily="34" charset="0"/>
              <a:buChar char="•"/>
            </a:pPr>
            <a:r>
              <a:rPr lang="en-US" sz="2400" dirty="0">
                <a:solidFill>
                  <a:srgbClr val="70AD47">
                    <a:lumMod val="50000"/>
                  </a:srgbClr>
                </a:solidFill>
              </a:rPr>
              <a:t>Certain types of prisoners were particularly likely to respond poorly to IEP: prisoners at risk of suicide, who already found it hard to engage with the regime, and who were least able to apply the self-control IEP requires. </a:t>
            </a:r>
          </a:p>
          <a:p>
            <a:pPr marL="228600" lvl="0" indent="-228600">
              <a:lnSpc>
                <a:spcPct val="90000"/>
              </a:lnSpc>
              <a:spcBef>
                <a:spcPts val="1000"/>
              </a:spcBef>
              <a:buFont typeface="Arial" panose="020B0604020202020204" pitchFamily="34" charset="0"/>
              <a:buChar char="•"/>
            </a:pPr>
            <a:r>
              <a:rPr lang="en-US" sz="2400" dirty="0">
                <a:solidFill>
                  <a:srgbClr val="70AD47">
                    <a:lumMod val="50000"/>
                  </a:srgbClr>
                </a:solidFill>
              </a:rPr>
              <a:t>On the other hand, prisoners who were higher up the prisoner hierarchy seemed able to exploit the scheme, receiving enhanced benefits while at the same time playing a lead role in the illicit prison economy. </a:t>
            </a:r>
            <a:endParaRPr lang="en-GB" sz="2400" dirty="0">
              <a:solidFill>
                <a:srgbClr val="70AD47">
                  <a:lumMod val="50000"/>
                </a:srgbClr>
              </a:solidFill>
            </a:endParaRPr>
          </a:p>
        </p:txBody>
      </p:sp>
      <p:sp>
        <p:nvSpPr>
          <p:cNvPr id="4" name="Title 1"/>
          <p:cNvSpPr txBox="1">
            <a:spLocks/>
          </p:cNvSpPr>
          <p:nvPr/>
        </p:nvSpPr>
        <p:spPr>
          <a:xfrm>
            <a:off x="690663" y="354148"/>
            <a:ext cx="10677281" cy="97854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dirty="0" smtClean="0">
                <a:solidFill>
                  <a:srgbClr val="002060"/>
                </a:solidFill>
              </a:rPr>
              <a:t>And …</a:t>
            </a:r>
            <a:endParaRPr lang="en-GB" sz="3200" dirty="0">
              <a:solidFill>
                <a:srgbClr val="002060"/>
              </a:solidFill>
            </a:endParaRPr>
          </a:p>
        </p:txBody>
      </p:sp>
    </p:spTree>
    <p:extLst>
      <p:ext uri="{BB962C8B-B14F-4D97-AF65-F5344CB8AC3E}">
        <p14:creationId xmlns:p14="http://schemas.microsoft.com/office/powerpoint/2010/main" val="1702838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795" y="121933"/>
            <a:ext cx="10912366" cy="1325563"/>
          </a:xfrm>
        </p:spPr>
        <p:txBody>
          <a:bodyPr>
            <a:normAutofit/>
          </a:bodyPr>
          <a:lstStyle/>
          <a:p>
            <a:r>
              <a:rPr lang="en-GB" sz="4000" dirty="0" smtClean="0">
                <a:solidFill>
                  <a:schemeClr val="accent5">
                    <a:lumMod val="50000"/>
                  </a:schemeClr>
                </a:solidFill>
              </a:rPr>
              <a:t>Prison Reform Trust consultation</a:t>
            </a:r>
            <a:br>
              <a:rPr lang="en-GB" sz="4000" dirty="0" smtClean="0">
                <a:solidFill>
                  <a:schemeClr val="accent5">
                    <a:lumMod val="50000"/>
                  </a:schemeClr>
                </a:solidFill>
              </a:rPr>
            </a:br>
            <a:r>
              <a:rPr lang="en-GB" sz="2400" dirty="0" smtClean="0">
                <a:solidFill>
                  <a:schemeClr val="accent5">
                    <a:lumMod val="50000"/>
                  </a:schemeClr>
                </a:solidFill>
              </a:rPr>
              <a:t>(20 years after the </a:t>
            </a:r>
            <a:r>
              <a:rPr lang="en-GB" sz="2400" dirty="0" err="1" smtClean="0">
                <a:solidFill>
                  <a:schemeClr val="accent5">
                    <a:lumMod val="50000"/>
                  </a:schemeClr>
                </a:solidFill>
              </a:rPr>
              <a:t>Liebling</a:t>
            </a:r>
            <a:r>
              <a:rPr lang="en-GB" sz="2400" dirty="0" smtClean="0">
                <a:solidFill>
                  <a:schemeClr val="accent5">
                    <a:lumMod val="50000"/>
                  </a:schemeClr>
                </a:solidFill>
              </a:rPr>
              <a:t> evaluation of IEP)</a:t>
            </a:r>
          </a:p>
        </p:txBody>
      </p:sp>
      <p:sp>
        <p:nvSpPr>
          <p:cNvPr id="5" name="Content Placeholder 3"/>
          <p:cNvSpPr>
            <a:spLocks noGrp="1"/>
          </p:cNvSpPr>
          <p:nvPr>
            <p:ph sz="half" idx="1"/>
          </p:nvPr>
        </p:nvSpPr>
        <p:spPr>
          <a:xfrm>
            <a:off x="476655" y="1303506"/>
            <a:ext cx="7179013" cy="4639993"/>
          </a:xfrm>
          <a:ln>
            <a:noFill/>
          </a:ln>
        </p:spPr>
        <p:txBody>
          <a:bodyPr>
            <a:normAutofit fontScale="62500" lnSpcReduction="20000"/>
          </a:bodyPr>
          <a:lstStyle/>
          <a:p>
            <a:endParaRPr lang="en-GB" dirty="0"/>
          </a:p>
          <a:p>
            <a:r>
              <a:rPr lang="en-GB" b="1" dirty="0"/>
              <a:t>Any incentives scheme will not work without getting basic issues right first. Defining what these basics are needs attention as well as delivering them. </a:t>
            </a:r>
            <a:endParaRPr lang="en-GB" dirty="0"/>
          </a:p>
          <a:p>
            <a:endParaRPr lang="en-GB" dirty="0"/>
          </a:p>
          <a:p>
            <a:r>
              <a:rPr lang="en-GB" b="1" dirty="0"/>
              <a:t>Incentives need to be meaningful to prisoners for any scheme to secure their support. Meaningful incentives outlined in this report include increased use of ROTL, higher rates of pay, better quality visits and, crucially, a chance to reduce time in custody. </a:t>
            </a:r>
            <a:endParaRPr lang="en-GB" dirty="0"/>
          </a:p>
          <a:p>
            <a:endParaRPr lang="en-GB" dirty="0"/>
          </a:p>
          <a:p>
            <a:r>
              <a:rPr lang="en-GB" b="1" dirty="0"/>
              <a:t>Relationships between staff and prisoners define whether any scheme will work or fail. Mutual respect, positive encouragement and collaboration must underpin the approach, and a willingness to place trust in a prisoner characterises the most meaningful incentives. </a:t>
            </a:r>
            <a:endParaRPr lang="en-GB" dirty="0"/>
          </a:p>
          <a:p>
            <a:endParaRPr lang="en-GB" dirty="0"/>
          </a:p>
          <a:p>
            <a:r>
              <a:rPr lang="en-GB" b="1" dirty="0"/>
              <a:t>Prisoners in turn want to trust the system, but the system needs to be trustworthy. Consistency, transparency and accountability are essential, and are widely lacking. </a:t>
            </a:r>
            <a:endParaRPr lang="en-GB" dirty="0"/>
          </a:p>
          <a:p>
            <a:endParaRPr lang="en-GB" dirty="0" smtClean="0">
              <a:solidFill>
                <a:schemeClr val="accent5">
                  <a:lumMod val="50000"/>
                </a:schemeClr>
              </a:solidFill>
            </a:endParaRPr>
          </a:p>
          <a:p>
            <a:endParaRPr lang="en-GB" dirty="0" smtClean="0">
              <a:solidFill>
                <a:schemeClr val="accent5">
                  <a:lumMod val="50000"/>
                </a:schemeClr>
              </a:solidFill>
            </a:endParaRPr>
          </a:p>
        </p:txBody>
      </p:sp>
      <p:pic>
        <p:nvPicPr>
          <p:cNvPr id="3" name="Picture 2" descr="Layout 1 - Adobe Reader"/>
          <p:cNvPicPr>
            <a:picLocks noChangeAspect="1"/>
          </p:cNvPicPr>
          <p:nvPr/>
        </p:nvPicPr>
        <p:blipFill rotWithShape="1">
          <a:blip r:embed="rId3">
            <a:extLst>
              <a:ext uri="{28A0092B-C50C-407E-A947-70E740481C1C}">
                <a14:useLocalDpi xmlns:a14="http://schemas.microsoft.com/office/drawing/2010/main" val="0"/>
              </a:ext>
            </a:extLst>
          </a:blip>
          <a:srcRect l="33351" t="9394" r="32101"/>
          <a:stretch/>
        </p:blipFill>
        <p:spPr>
          <a:xfrm>
            <a:off x="7996137" y="476653"/>
            <a:ext cx="3718737" cy="5279479"/>
          </a:xfrm>
          <a:prstGeom prst="rect">
            <a:avLst/>
          </a:prstGeom>
        </p:spPr>
      </p:pic>
    </p:spTree>
    <p:extLst>
      <p:ext uri="{BB962C8B-B14F-4D97-AF65-F5344CB8AC3E}">
        <p14:creationId xmlns:p14="http://schemas.microsoft.com/office/powerpoint/2010/main" val="1669763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132470268"/>
              </p:ext>
            </p:extLst>
          </p:nvPr>
        </p:nvGraphicFramePr>
        <p:xfrm>
          <a:off x="263609" y="778928"/>
          <a:ext cx="11673191" cy="5982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371787" y="194153"/>
            <a:ext cx="9324872" cy="584775"/>
          </a:xfrm>
          <a:prstGeom prst="rect">
            <a:avLst/>
          </a:prstGeom>
          <a:noFill/>
        </p:spPr>
        <p:txBody>
          <a:bodyPr wrap="square" rtlCol="0">
            <a:spAutoFit/>
          </a:bodyPr>
          <a:lstStyle/>
          <a:p>
            <a:r>
              <a:rPr lang="en-GB" sz="3200" dirty="0" smtClean="0">
                <a:solidFill>
                  <a:srgbClr val="002060"/>
                </a:solidFill>
              </a:rPr>
              <a:t>The principles of effective behaviour management</a:t>
            </a:r>
            <a:endParaRPr lang="en-GB" sz="3200" dirty="0">
              <a:solidFill>
                <a:srgbClr val="002060"/>
              </a:solidFill>
            </a:endParaRPr>
          </a:p>
        </p:txBody>
      </p:sp>
      <p:sp>
        <p:nvSpPr>
          <p:cNvPr id="4" name="Rectangle 3"/>
          <p:cNvSpPr/>
          <p:nvPr/>
        </p:nvSpPr>
        <p:spPr>
          <a:xfrm>
            <a:off x="371787" y="6323484"/>
            <a:ext cx="12064720" cy="307777"/>
          </a:xfrm>
          <a:prstGeom prst="rect">
            <a:avLst/>
          </a:prstGeom>
        </p:spPr>
        <p:txBody>
          <a:bodyPr wrap="square">
            <a:spAutoFit/>
          </a:bodyPr>
          <a:lstStyle/>
          <a:p>
            <a:r>
              <a:rPr lang="en-GB" sz="1400" dirty="0" smtClean="0"/>
              <a:t>https://intranet.noms.gsi.gov.uk/__data/assets/pdf_file/0011/941519/evidence-summary-behaviour-management-in-schools.pdf</a:t>
            </a:r>
            <a:endParaRPr lang="en-GB" sz="1400" dirty="0"/>
          </a:p>
        </p:txBody>
      </p:sp>
    </p:spTree>
    <p:extLst>
      <p:ext uri="{BB962C8B-B14F-4D97-AF65-F5344CB8AC3E}">
        <p14:creationId xmlns:p14="http://schemas.microsoft.com/office/powerpoint/2010/main" val="1293663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3"/>
          <p:cNvSpPr>
            <a:spLocks noGrp="1"/>
          </p:cNvSpPr>
          <p:nvPr>
            <p:ph type="title"/>
          </p:nvPr>
        </p:nvSpPr>
        <p:spPr>
          <a:xfrm>
            <a:off x="463463" y="156292"/>
            <a:ext cx="5932856" cy="877327"/>
          </a:xfrm>
          <a:solidFill>
            <a:schemeClr val="bg1"/>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oAutofit/>
          </a:bodyPr>
          <a:lstStyle/>
          <a:p>
            <a:pPr eaLnBrk="1" fontAlgn="auto" hangingPunct="1">
              <a:spcAft>
                <a:spcPts val="0"/>
              </a:spcAft>
              <a:defRPr/>
            </a:pPr>
            <a:r>
              <a:rPr lang="en-GB" sz="3600" dirty="0" smtClean="0">
                <a:solidFill>
                  <a:schemeClr val="accent5">
                    <a:lumMod val="50000"/>
                  </a:schemeClr>
                </a:solidFill>
                <a:latin typeface="+mn-lt"/>
              </a:rPr>
              <a:t/>
            </a:r>
            <a:br>
              <a:rPr lang="en-GB" sz="3600" dirty="0" smtClean="0">
                <a:solidFill>
                  <a:schemeClr val="accent5">
                    <a:lumMod val="50000"/>
                  </a:schemeClr>
                </a:solidFill>
                <a:latin typeface="+mn-lt"/>
              </a:rPr>
            </a:br>
            <a:r>
              <a:rPr lang="en-GB" sz="3600" dirty="0" smtClean="0">
                <a:solidFill>
                  <a:schemeClr val="accent5">
                    <a:lumMod val="50000"/>
                  </a:schemeClr>
                </a:solidFill>
                <a:latin typeface="+mn-lt"/>
              </a:rPr>
              <a:t>Procedural Justice perceptions</a:t>
            </a:r>
            <a:br>
              <a:rPr lang="en-GB" sz="3600" dirty="0" smtClean="0">
                <a:solidFill>
                  <a:schemeClr val="accent5">
                    <a:lumMod val="50000"/>
                  </a:schemeClr>
                </a:solidFill>
                <a:latin typeface="+mn-lt"/>
              </a:rPr>
            </a:br>
            <a:endParaRPr lang="en-GB" sz="3600" dirty="0" smtClean="0">
              <a:solidFill>
                <a:schemeClr val="accent5">
                  <a:lumMod val="50000"/>
                </a:schemeClr>
              </a:solidFill>
              <a:latin typeface="+mn-lt"/>
            </a:endParaRPr>
          </a:p>
        </p:txBody>
      </p:sp>
      <p:graphicFrame>
        <p:nvGraphicFramePr>
          <p:cNvPr id="13" name="Content Placeholder 8"/>
          <p:cNvGraphicFramePr>
            <a:graphicFrameLocks noGrp="1"/>
          </p:cNvGraphicFramePr>
          <p:nvPr>
            <p:ph sz="half" idx="2"/>
            <p:extLst/>
          </p:nvPr>
        </p:nvGraphicFramePr>
        <p:xfrm>
          <a:off x="6052463" y="1822386"/>
          <a:ext cx="5869310" cy="43861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341" name="TextBox 14"/>
          <p:cNvSpPr txBox="1">
            <a:spLocks noChangeArrowheads="1"/>
          </p:cNvSpPr>
          <p:nvPr/>
        </p:nvSpPr>
        <p:spPr bwMode="auto">
          <a:xfrm>
            <a:off x="6068291" y="965388"/>
            <a:ext cx="5853482" cy="954107"/>
          </a:xfrm>
          <a:prstGeom prst="rect">
            <a:avLst/>
          </a:prstGeom>
          <a:solidFill>
            <a:schemeClr val="accent5">
              <a:lumMod val="75000"/>
            </a:schemeClr>
          </a:solidFill>
          <a:ln>
            <a:solidFill>
              <a:schemeClr val="accent5">
                <a:lumMod val="50000"/>
              </a:schemeClr>
            </a:solidFill>
          </a:ln>
          <a:extLst/>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fontAlgn="auto" hangingPunct="1">
              <a:lnSpc>
                <a:spcPct val="100000"/>
              </a:lnSpc>
              <a:spcBef>
                <a:spcPct val="0"/>
              </a:spcBef>
              <a:spcAft>
                <a:spcPts val="0"/>
              </a:spcAft>
              <a:buFontTx/>
              <a:buNone/>
              <a:defRPr/>
            </a:pPr>
            <a:r>
              <a:rPr lang="en-GB" dirty="0" smtClean="0">
                <a:solidFill>
                  <a:schemeClr val="bg1"/>
                </a:solidFill>
              </a:rPr>
              <a:t>What are the things that lead to  people finding a process fair?</a:t>
            </a:r>
            <a:endParaRPr lang="en-GB" dirty="0">
              <a:solidFill>
                <a:schemeClr val="bg1"/>
              </a:solidFill>
            </a:endParaRPr>
          </a:p>
        </p:txBody>
      </p:sp>
      <p:sp>
        <p:nvSpPr>
          <p:cNvPr id="3" name="Content Placeholder 2"/>
          <p:cNvSpPr>
            <a:spLocks noGrp="1"/>
          </p:cNvSpPr>
          <p:nvPr>
            <p:ph sz="half" idx="1"/>
          </p:nvPr>
        </p:nvSpPr>
        <p:spPr>
          <a:xfrm>
            <a:off x="463462" y="1097281"/>
            <a:ext cx="5368447" cy="5399772"/>
          </a:xfrm>
        </p:spPr>
        <p:txBody>
          <a:bodyPr>
            <a:normAutofit/>
          </a:bodyPr>
          <a:lstStyle/>
          <a:p>
            <a:pPr marL="0" indent="0">
              <a:lnSpc>
                <a:spcPct val="110000"/>
              </a:lnSpc>
              <a:spcBef>
                <a:spcPts val="0"/>
              </a:spcBef>
              <a:buNone/>
              <a:defRPr/>
            </a:pPr>
            <a:r>
              <a:rPr lang="en-GB" sz="2600" dirty="0" smtClean="0">
                <a:solidFill>
                  <a:schemeClr val="accent5">
                    <a:lumMod val="50000"/>
                  </a:schemeClr>
                </a:solidFill>
              </a:rPr>
              <a:t>When people believe the </a:t>
            </a:r>
            <a:r>
              <a:rPr lang="en-GB" sz="2600" i="1" dirty="0" smtClean="0">
                <a:solidFill>
                  <a:schemeClr val="accent5">
                    <a:lumMod val="50000"/>
                  </a:schemeClr>
                </a:solidFill>
              </a:rPr>
              <a:t>process</a:t>
            </a:r>
            <a:r>
              <a:rPr lang="en-GB" sz="2600" dirty="0" smtClean="0">
                <a:solidFill>
                  <a:schemeClr val="accent5">
                    <a:lumMod val="50000"/>
                  </a:schemeClr>
                </a:solidFill>
              </a:rPr>
              <a:t> of applying the law (</a:t>
            </a:r>
            <a:r>
              <a:rPr lang="en-GB" sz="2600" i="1" dirty="0" smtClean="0">
                <a:solidFill>
                  <a:schemeClr val="accent5">
                    <a:lumMod val="50000"/>
                  </a:schemeClr>
                </a:solidFill>
              </a:rPr>
              <a:t>how</a:t>
            </a:r>
            <a:r>
              <a:rPr lang="en-GB" sz="2600" dirty="0" smtClean="0">
                <a:solidFill>
                  <a:schemeClr val="accent5">
                    <a:lumMod val="50000"/>
                  </a:schemeClr>
                </a:solidFill>
              </a:rPr>
              <a:t> decisions are made, rather than </a:t>
            </a:r>
            <a:r>
              <a:rPr lang="en-GB" sz="2600" i="1" dirty="0" smtClean="0">
                <a:solidFill>
                  <a:schemeClr val="accent5">
                    <a:lumMod val="50000"/>
                  </a:schemeClr>
                </a:solidFill>
              </a:rPr>
              <a:t>what</a:t>
            </a:r>
            <a:r>
              <a:rPr lang="en-GB" sz="2600" dirty="0" smtClean="0">
                <a:solidFill>
                  <a:schemeClr val="accent5">
                    <a:lumMod val="50000"/>
                  </a:schemeClr>
                </a:solidFill>
              </a:rPr>
              <a:t> decision is made) is fair, it influences their views and behaviour. </a:t>
            </a:r>
            <a:endParaRPr lang="en-GB" sz="2600" dirty="0">
              <a:solidFill>
                <a:schemeClr val="accent5">
                  <a:lumMod val="50000"/>
                </a:schemeClr>
              </a:solidFill>
            </a:endParaRPr>
          </a:p>
          <a:p>
            <a:pPr marL="0" indent="0">
              <a:lnSpc>
                <a:spcPct val="110000"/>
              </a:lnSpc>
              <a:spcBef>
                <a:spcPts val="0"/>
              </a:spcBef>
              <a:buNone/>
              <a:defRPr/>
            </a:pPr>
            <a:endParaRPr lang="en-GB" sz="2600" dirty="0">
              <a:solidFill>
                <a:schemeClr val="accent5">
                  <a:lumMod val="50000"/>
                </a:schemeClr>
              </a:solidFill>
            </a:endParaRPr>
          </a:p>
          <a:p>
            <a:pPr marL="0" indent="0">
              <a:lnSpc>
                <a:spcPct val="110000"/>
              </a:lnSpc>
              <a:spcBef>
                <a:spcPts val="0"/>
              </a:spcBef>
              <a:buNone/>
              <a:defRPr/>
            </a:pPr>
            <a:r>
              <a:rPr lang="en-GB" sz="2600" dirty="0">
                <a:solidFill>
                  <a:schemeClr val="accent5">
                    <a:lumMod val="50000"/>
                  </a:schemeClr>
                </a:solidFill>
              </a:rPr>
              <a:t>When people feel treated fairly and justly, </a:t>
            </a:r>
            <a:r>
              <a:rPr lang="en-GB" sz="2600" dirty="0" smtClean="0">
                <a:solidFill>
                  <a:schemeClr val="accent5">
                    <a:lumMod val="50000"/>
                  </a:schemeClr>
                </a:solidFill>
              </a:rPr>
              <a:t>they have more confidence in authority, see this as more legitimate, and they are more likely to accept and </a:t>
            </a:r>
            <a:r>
              <a:rPr lang="en-GB" sz="2600" dirty="0">
                <a:solidFill>
                  <a:schemeClr val="accent5">
                    <a:lumMod val="50000"/>
                  </a:schemeClr>
                </a:solidFill>
              </a:rPr>
              <a:t>abide (or commit to abide) by </a:t>
            </a:r>
            <a:r>
              <a:rPr lang="en-GB" sz="2600" dirty="0" smtClean="0">
                <a:solidFill>
                  <a:schemeClr val="accent5">
                    <a:lumMod val="50000"/>
                  </a:schemeClr>
                </a:solidFill>
              </a:rPr>
              <a:t>decisions/rules/sanctions/the law.</a:t>
            </a:r>
            <a:endParaRPr lang="en-GB" sz="2600" dirty="0">
              <a:solidFill>
                <a:schemeClr val="accent5">
                  <a:lumMod val="50000"/>
                </a:schemeClr>
              </a:solidFill>
            </a:endParaRPr>
          </a:p>
        </p:txBody>
      </p:sp>
      <p:sp>
        <p:nvSpPr>
          <p:cNvPr id="7" name="Title 3"/>
          <p:cNvSpPr txBox="1">
            <a:spLocks/>
          </p:cNvSpPr>
          <p:nvPr/>
        </p:nvSpPr>
        <p:spPr>
          <a:xfrm>
            <a:off x="6553326" y="6014023"/>
            <a:ext cx="5368447" cy="576953"/>
          </a:xfrm>
          <a:prstGeom prst="rect">
            <a:avLst/>
          </a:prstGeom>
          <a:solidFill>
            <a:schemeClr val="bg1"/>
          </a:solidFill>
          <a:ln w="12700" cap="flat" cmpd="sng" algn="ctr">
            <a:solidFill>
              <a:schemeClr val="bg1"/>
            </a:solidFill>
            <a:prstDash val="solid"/>
            <a:miter lim="800000"/>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GB" sz="3000" b="1" i="1" dirty="0" smtClean="0">
                <a:solidFill>
                  <a:schemeClr val="accent5">
                    <a:lumMod val="50000"/>
                  </a:schemeClr>
                </a:solidFill>
              </a:rPr>
              <a:t/>
            </a:r>
            <a:br>
              <a:rPr lang="en-GB" sz="3000" b="1" i="1" dirty="0" smtClean="0">
                <a:solidFill>
                  <a:schemeClr val="accent5">
                    <a:lumMod val="50000"/>
                  </a:schemeClr>
                </a:solidFill>
              </a:rPr>
            </a:br>
            <a:r>
              <a:rPr lang="en-GB" sz="3000" b="1" i="1" dirty="0" smtClean="0">
                <a:solidFill>
                  <a:schemeClr val="accent5">
                    <a:lumMod val="50000"/>
                  </a:schemeClr>
                </a:solidFill>
              </a:rPr>
              <a:t>Outcomes matter, but process matters more</a:t>
            </a:r>
            <a:br>
              <a:rPr lang="en-GB" sz="3000" b="1" i="1" dirty="0" smtClean="0">
                <a:solidFill>
                  <a:schemeClr val="accent5">
                    <a:lumMod val="50000"/>
                  </a:schemeClr>
                </a:solidFill>
              </a:rPr>
            </a:br>
            <a:endParaRPr lang="en-GB" sz="3000" b="1" i="1" dirty="0">
              <a:solidFill>
                <a:schemeClr val="accent5">
                  <a:lumMod val="50000"/>
                </a:schemeClr>
              </a:solidFill>
            </a:endParaRPr>
          </a:p>
        </p:txBody>
      </p:sp>
    </p:spTree>
    <p:extLst>
      <p:ext uri="{BB962C8B-B14F-4D97-AF65-F5344CB8AC3E}">
        <p14:creationId xmlns:p14="http://schemas.microsoft.com/office/powerpoint/2010/main" val="4493839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3"/>
          <p:cNvSpPr>
            <a:spLocks noGrp="1"/>
          </p:cNvSpPr>
          <p:nvPr>
            <p:ph type="title"/>
          </p:nvPr>
        </p:nvSpPr>
        <p:spPr>
          <a:xfrm>
            <a:off x="215900" y="241040"/>
            <a:ext cx="11976100" cy="828424"/>
          </a:xfrm>
        </p:spPr>
        <p:txBody>
          <a:bodyPr rtlCol="0">
            <a:noAutofit/>
          </a:bodyPr>
          <a:lstStyle/>
          <a:p>
            <a:pPr eaLnBrk="1" fontAlgn="auto" hangingPunct="1">
              <a:spcAft>
                <a:spcPts val="0"/>
              </a:spcAft>
              <a:defRPr/>
            </a:pPr>
            <a:r>
              <a:rPr lang="en-GB" sz="3600" dirty="0" smtClean="0">
                <a:solidFill>
                  <a:srgbClr val="002060"/>
                </a:solidFill>
                <a:latin typeface="+mn-lt"/>
              </a:rPr>
              <a:t>Procedural Justice perceptions – staff </a:t>
            </a:r>
          </a:p>
        </p:txBody>
      </p:sp>
      <p:sp>
        <p:nvSpPr>
          <p:cNvPr id="9" name="Content Placeholder 4"/>
          <p:cNvSpPr txBox="1">
            <a:spLocks/>
          </p:cNvSpPr>
          <p:nvPr/>
        </p:nvSpPr>
        <p:spPr>
          <a:xfrm>
            <a:off x="493152" y="2427860"/>
            <a:ext cx="11267568" cy="3436227"/>
          </a:xfrm>
          <a:prstGeom prst="rect">
            <a:avLst/>
          </a:prstGeom>
          <a:ln w="28575">
            <a:solidFill>
              <a:schemeClr val="accent1">
                <a:lumMod val="40000"/>
                <a:lumOff val="6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defRPr/>
            </a:pPr>
            <a:r>
              <a:rPr lang="en-GB" sz="2400" b="1" dirty="0" smtClean="0">
                <a:solidFill>
                  <a:schemeClr val="accent5">
                    <a:lumMod val="50000"/>
                  </a:schemeClr>
                </a:solidFill>
              </a:rPr>
              <a:t>Employees:</a:t>
            </a:r>
            <a:r>
              <a:rPr lang="en-GB" sz="2400" dirty="0" smtClean="0">
                <a:solidFill>
                  <a:schemeClr val="accent5">
                    <a:lumMod val="50000"/>
                  </a:schemeClr>
                </a:solidFill>
              </a:rPr>
              <a:t>  </a:t>
            </a:r>
          </a:p>
          <a:p>
            <a:pPr marL="0" indent="0">
              <a:lnSpc>
                <a:spcPct val="100000"/>
              </a:lnSpc>
              <a:spcBef>
                <a:spcPts val="0"/>
              </a:spcBef>
              <a:buNone/>
              <a:defRPr/>
            </a:pPr>
            <a:r>
              <a:rPr lang="en-GB" sz="2200" dirty="0" smtClean="0">
                <a:solidFill>
                  <a:schemeClr val="accent5">
                    <a:lumMod val="50000"/>
                  </a:schemeClr>
                </a:solidFill>
              </a:rPr>
              <a:t>When staff feel fairly and justly treated in the workplace, research shows this is associated with:</a:t>
            </a:r>
            <a:endParaRPr lang="en-GB" sz="2200" dirty="0">
              <a:solidFill>
                <a:schemeClr val="accent5">
                  <a:lumMod val="50000"/>
                </a:schemeClr>
              </a:solidFill>
            </a:endParaRPr>
          </a:p>
          <a:p>
            <a:pPr marL="0" indent="0">
              <a:lnSpc>
                <a:spcPct val="100000"/>
              </a:lnSpc>
              <a:spcBef>
                <a:spcPts val="0"/>
              </a:spcBef>
              <a:buFont typeface="Arial" panose="020B0604020202020204" pitchFamily="34" charset="0"/>
              <a:buNone/>
              <a:defRPr/>
            </a:pPr>
            <a:endParaRPr lang="en-GB" sz="1400" dirty="0" smtClean="0">
              <a:solidFill>
                <a:schemeClr val="accent5">
                  <a:lumMod val="50000"/>
                </a:schemeClr>
              </a:solidFill>
            </a:endParaRPr>
          </a:p>
        </p:txBody>
      </p:sp>
      <p:sp>
        <p:nvSpPr>
          <p:cNvPr id="11" name="TextBox 10"/>
          <p:cNvSpPr txBox="1"/>
          <p:nvPr/>
        </p:nvSpPr>
        <p:spPr>
          <a:xfrm>
            <a:off x="9166779" y="3383593"/>
            <a:ext cx="2337910" cy="707886"/>
          </a:xfrm>
          <a:prstGeom prst="rect">
            <a:avLst/>
          </a:prstGeom>
          <a:solidFill>
            <a:schemeClr val="accent1">
              <a:lumMod val="20000"/>
              <a:lumOff val="80000"/>
            </a:schemeClr>
          </a:solidFill>
        </p:spPr>
        <p:txBody>
          <a:bodyPr wrap="square" rtlCol="0">
            <a:spAutoFit/>
          </a:bodyPr>
          <a:lstStyle/>
          <a:p>
            <a:pPr algn="ctr"/>
            <a:r>
              <a:rPr lang="en-GB" sz="2000" dirty="0" smtClean="0">
                <a:solidFill>
                  <a:schemeClr val="accent5">
                    <a:lumMod val="50000"/>
                  </a:schemeClr>
                </a:solidFill>
              </a:rPr>
              <a:t>Better life and job satisfaction </a:t>
            </a:r>
            <a:endParaRPr lang="en-GB" sz="2000" dirty="0">
              <a:solidFill>
                <a:schemeClr val="accent5">
                  <a:lumMod val="50000"/>
                </a:schemeClr>
              </a:solidFill>
            </a:endParaRPr>
          </a:p>
        </p:txBody>
      </p:sp>
      <p:sp>
        <p:nvSpPr>
          <p:cNvPr id="12" name="TextBox 11"/>
          <p:cNvSpPr txBox="1"/>
          <p:nvPr/>
        </p:nvSpPr>
        <p:spPr>
          <a:xfrm>
            <a:off x="6151679" y="3365304"/>
            <a:ext cx="2376358" cy="707886"/>
          </a:xfrm>
          <a:prstGeom prst="rect">
            <a:avLst/>
          </a:prstGeom>
          <a:solidFill>
            <a:schemeClr val="accent1">
              <a:lumMod val="20000"/>
              <a:lumOff val="80000"/>
            </a:schemeClr>
          </a:solidFill>
        </p:spPr>
        <p:txBody>
          <a:bodyPr wrap="square" rtlCol="0">
            <a:spAutoFit/>
          </a:bodyPr>
          <a:lstStyle/>
          <a:p>
            <a:pPr algn="ctr"/>
            <a:r>
              <a:rPr lang="en-GB" sz="2000" dirty="0" smtClean="0">
                <a:solidFill>
                  <a:schemeClr val="accent5">
                    <a:lumMod val="50000"/>
                  </a:schemeClr>
                </a:solidFill>
              </a:rPr>
              <a:t>More commitment to the organisation</a:t>
            </a:r>
            <a:endParaRPr lang="en-GB" sz="2000" dirty="0">
              <a:solidFill>
                <a:schemeClr val="accent5">
                  <a:lumMod val="50000"/>
                </a:schemeClr>
              </a:solidFill>
            </a:endParaRPr>
          </a:p>
        </p:txBody>
      </p:sp>
      <p:sp>
        <p:nvSpPr>
          <p:cNvPr id="14" name="TextBox 13"/>
          <p:cNvSpPr txBox="1"/>
          <p:nvPr/>
        </p:nvSpPr>
        <p:spPr>
          <a:xfrm>
            <a:off x="927318" y="3309124"/>
            <a:ext cx="1991678" cy="1015663"/>
          </a:xfrm>
          <a:prstGeom prst="rect">
            <a:avLst/>
          </a:prstGeom>
          <a:solidFill>
            <a:schemeClr val="accent1">
              <a:lumMod val="20000"/>
              <a:lumOff val="80000"/>
            </a:schemeClr>
          </a:solidFill>
        </p:spPr>
        <p:txBody>
          <a:bodyPr wrap="square" rtlCol="0">
            <a:spAutoFit/>
          </a:bodyPr>
          <a:lstStyle/>
          <a:p>
            <a:pPr algn="ctr"/>
            <a:r>
              <a:rPr lang="en-GB" sz="2000" dirty="0" smtClean="0">
                <a:solidFill>
                  <a:schemeClr val="accent5">
                    <a:lumMod val="50000"/>
                  </a:schemeClr>
                </a:solidFill>
              </a:rPr>
              <a:t>Less stress, sickness absence and job burnout </a:t>
            </a:r>
            <a:endParaRPr lang="en-GB" sz="2000" dirty="0">
              <a:solidFill>
                <a:schemeClr val="accent5">
                  <a:lumMod val="50000"/>
                </a:schemeClr>
              </a:solidFill>
            </a:endParaRPr>
          </a:p>
        </p:txBody>
      </p:sp>
      <p:sp>
        <p:nvSpPr>
          <p:cNvPr id="15" name="TextBox 14"/>
          <p:cNvSpPr txBox="1"/>
          <p:nvPr/>
        </p:nvSpPr>
        <p:spPr>
          <a:xfrm>
            <a:off x="921057" y="4961892"/>
            <a:ext cx="2857251" cy="707886"/>
          </a:xfrm>
          <a:prstGeom prst="rect">
            <a:avLst/>
          </a:prstGeom>
          <a:solidFill>
            <a:schemeClr val="accent1">
              <a:lumMod val="20000"/>
              <a:lumOff val="80000"/>
            </a:schemeClr>
          </a:solidFill>
        </p:spPr>
        <p:txBody>
          <a:bodyPr wrap="square" rtlCol="0">
            <a:spAutoFit/>
          </a:bodyPr>
          <a:lstStyle/>
          <a:p>
            <a:pPr algn="ctr"/>
            <a:r>
              <a:rPr lang="en-GB" sz="2000" dirty="0">
                <a:solidFill>
                  <a:schemeClr val="accent5">
                    <a:lumMod val="50000"/>
                  </a:schemeClr>
                </a:solidFill>
              </a:rPr>
              <a:t>L</a:t>
            </a:r>
            <a:r>
              <a:rPr lang="en-GB" sz="2000" dirty="0" smtClean="0">
                <a:solidFill>
                  <a:schemeClr val="accent5">
                    <a:lumMod val="50000"/>
                  </a:schemeClr>
                </a:solidFill>
              </a:rPr>
              <a:t>ess fear of being victimised by prisoners</a:t>
            </a:r>
            <a:endParaRPr lang="en-GB" sz="2000" dirty="0">
              <a:solidFill>
                <a:schemeClr val="accent5">
                  <a:lumMod val="50000"/>
                </a:schemeClr>
              </a:solidFill>
            </a:endParaRPr>
          </a:p>
        </p:txBody>
      </p:sp>
      <p:sp>
        <p:nvSpPr>
          <p:cNvPr id="16" name="TextBox 15"/>
          <p:cNvSpPr txBox="1"/>
          <p:nvPr/>
        </p:nvSpPr>
        <p:spPr>
          <a:xfrm>
            <a:off x="4629922" y="4950138"/>
            <a:ext cx="2994026" cy="707886"/>
          </a:xfrm>
          <a:prstGeom prst="rect">
            <a:avLst/>
          </a:prstGeom>
          <a:solidFill>
            <a:schemeClr val="accent1">
              <a:lumMod val="20000"/>
              <a:lumOff val="80000"/>
            </a:schemeClr>
          </a:solidFill>
        </p:spPr>
        <p:txBody>
          <a:bodyPr wrap="square" rtlCol="0">
            <a:spAutoFit/>
          </a:bodyPr>
          <a:lstStyle/>
          <a:p>
            <a:pPr algn="ctr"/>
            <a:r>
              <a:rPr lang="en-GB" sz="2000" dirty="0" smtClean="0">
                <a:solidFill>
                  <a:schemeClr val="accent5">
                    <a:lumMod val="50000"/>
                  </a:schemeClr>
                </a:solidFill>
              </a:rPr>
              <a:t>More support for rehabilitating prisoners </a:t>
            </a:r>
            <a:endParaRPr lang="en-GB" sz="2000" dirty="0">
              <a:solidFill>
                <a:schemeClr val="accent5">
                  <a:lumMod val="50000"/>
                </a:schemeClr>
              </a:solidFill>
            </a:endParaRPr>
          </a:p>
        </p:txBody>
      </p:sp>
      <p:sp>
        <p:nvSpPr>
          <p:cNvPr id="17" name="TextBox 16"/>
          <p:cNvSpPr txBox="1"/>
          <p:nvPr/>
        </p:nvSpPr>
        <p:spPr>
          <a:xfrm>
            <a:off x="8475562" y="4942649"/>
            <a:ext cx="2822001" cy="707886"/>
          </a:xfrm>
          <a:prstGeom prst="rect">
            <a:avLst/>
          </a:prstGeom>
          <a:solidFill>
            <a:schemeClr val="accent1">
              <a:lumMod val="20000"/>
              <a:lumOff val="80000"/>
            </a:schemeClr>
          </a:solidFill>
        </p:spPr>
        <p:txBody>
          <a:bodyPr wrap="square" rtlCol="0">
            <a:spAutoFit/>
          </a:bodyPr>
          <a:lstStyle/>
          <a:p>
            <a:pPr algn="ctr"/>
            <a:r>
              <a:rPr lang="en-GB" sz="2000" dirty="0" smtClean="0">
                <a:solidFill>
                  <a:schemeClr val="accent5">
                    <a:lumMod val="50000"/>
                  </a:schemeClr>
                </a:solidFill>
              </a:rPr>
              <a:t>Less support for punishing prisoners </a:t>
            </a:r>
            <a:endParaRPr lang="en-GB" sz="2000" dirty="0">
              <a:solidFill>
                <a:schemeClr val="accent5">
                  <a:lumMod val="50000"/>
                </a:schemeClr>
              </a:solidFill>
            </a:endParaRPr>
          </a:p>
        </p:txBody>
      </p:sp>
      <p:sp>
        <p:nvSpPr>
          <p:cNvPr id="18" name="TextBox 17"/>
          <p:cNvSpPr txBox="1"/>
          <p:nvPr/>
        </p:nvSpPr>
        <p:spPr>
          <a:xfrm>
            <a:off x="3353164" y="3383593"/>
            <a:ext cx="2200338" cy="707886"/>
          </a:xfrm>
          <a:prstGeom prst="rect">
            <a:avLst/>
          </a:prstGeom>
          <a:solidFill>
            <a:schemeClr val="accent1">
              <a:lumMod val="20000"/>
              <a:lumOff val="80000"/>
            </a:schemeClr>
          </a:solidFill>
        </p:spPr>
        <p:txBody>
          <a:bodyPr wrap="square" rtlCol="0">
            <a:spAutoFit/>
          </a:bodyPr>
          <a:lstStyle/>
          <a:p>
            <a:pPr algn="ctr"/>
            <a:r>
              <a:rPr lang="en-GB" sz="2000" dirty="0" smtClean="0">
                <a:solidFill>
                  <a:schemeClr val="accent5">
                    <a:lumMod val="50000"/>
                  </a:schemeClr>
                </a:solidFill>
              </a:rPr>
              <a:t>Less likely to want to leave the job</a:t>
            </a:r>
            <a:endParaRPr lang="en-GB" sz="2000" dirty="0">
              <a:solidFill>
                <a:schemeClr val="accent5">
                  <a:lumMod val="50000"/>
                </a:schemeClr>
              </a:solidFill>
            </a:endParaRPr>
          </a:p>
        </p:txBody>
      </p:sp>
      <p:sp>
        <p:nvSpPr>
          <p:cNvPr id="3" name="Rectangle 2"/>
          <p:cNvSpPr/>
          <p:nvPr/>
        </p:nvSpPr>
        <p:spPr>
          <a:xfrm>
            <a:off x="548586" y="4357880"/>
            <a:ext cx="8618193" cy="430887"/>
          </a:xfrm>
          <a:prstGeom prst="rect">
            <a:avLst/>
          </a:prstGeom>
        </p:spPr>
        <p:txBody>
          <a:bodyPr wrap="none">
            <a:spAutoFit/>
          </a:bodyPr>
          <a:lstStyle/>
          <a:p>
            <a:pPr>
              <a:defRPr/>
            </a:pPr>
            <a:r>
              <a:rPr lang="en-GB" sz="2200" dirty="0" smtClean="0">
                <a:solidFill>
                  <a:schemeClr val="accent5">
                    <a:lumMod val="50000"/>
                  </a:schemeClr>
                </a:solidFill>
              </a:rPr>
              <a:t>Additionally, for </a:t>
            </a:r>
            <a:r>
              <a:rPr lang="en-GB" sz="2200" b="1" dirty="0" smtClean="0">
                <a:solidFill>
                  <a:schemeClr val="accent5">
                    <a:lumMod val="50000"/>
                  </a:schemeClr>
                </a:solidFill>
              </a:rPr>
              <a:t>prison officers</a:t>
            </a:r>
            <a:r>
              <a:rPr lang="en-GB" sz="2200" dirty="0" smtClean="0">
                <a:solidFill>
                  <a:schemeClr val="accent5">
                    <a:lumMod val="50000"/>
                  </a:schemeClr>
                </a:solidFill>
              </a:rPr>
              <a:t>, better PJ perceptions are associated </a:t>
            </a:r>
            <a:r>
              <a:rPr lang="en-GB" sz="2200" dirty="0">
                <a:solidFill>
                  <a:schemeClr val="accent5">
                    <a:lumMod val="50000"/>
                  </a:schemeClr>
                </a:solidFill>
              </a:rPr>
              <a:t>with:</a:t>
            </a:r>
          </a:p>
        </p:txBody>
      </p:sp>
      <p:sp>
        <p:nvSpPr>
          <p:cNvPr id="2" name="TextBox 1"/>
          <p:cNvSpPr txBox="1"/>
          <p:nvPr/>
        </p:nvSpPr>
        <p:spPr>
          <a:xfrm>
            <a:off x="416942" y="1054406"/>
            <a:ext cx="11419985" cy="1200329"/>
          </a:xfrm>
          <a:prstGeom prst="rect">
            <a:avLst/>
          </a:prstGeom>
          <a:noFill/>
        </p:spPr>
        <p:txBody>
          <a:bodyPr wrap="square" rtlCol="0">
            <a:spAutoFit/>
          </a:bodyPr>
          <a:lstStyle/>
          <a:p>
            <a:r>
              <a:rPr lang="en-GB" sz="2400" dirty="0">
                <a:solidFill>
                  <a:srgbClr val="002060"/>
                </a:solidFill>
              </a:rPr>
              <a:t>P</a:t>
            </a:r>
            <a:r>
              <a:rPr lang="en-GB" sz="2400" dirty="0" smtClean="0">
                <a:solidFill>
                  <a:srgbClr val="002060"/>
                </a:solidFill>
              </a:rPr>
              <a:t>rocedural justice in organisations has been linked to </a:t>
            </a:r>
            <a:r>
              <a:rPr lang="en-GB" sz="2400" b="1" dirty="0" smtClean="0">
                <a:solidFill>
                  <a:srgbClr val="002060"/>
                </a:solidFill>
              </a:rPr>
              <a:t>greater compliance with policies</a:t>
            </a:r>
            <a:r>
              <a:rPr lang="en-GB" sz="2400" b="1" dirty="0">
                <a:solidFill>
                  <a:srgbClr val="002060"/>
                </a:solidFill>
              </a:rPr>
              <a:t> </a:t>
            </a:r>
            <a:r>
              <a:rPr lang="en-GB" sz="2400" b="1" dirty="0" smtClean="0">
                <a:solidFill>
                  <a:srgbClr val="002060"/>
                </a:solidFill>
              </a:rPr>
              <a:t>and rules</a:t>
            </a:r>
            <a:r>
              <a:rPr lang="en-GB" sz="2400" dirty="0" smtClean="0">
                <a:solidFill>
                  <a:srgbClr val="002060"/>
                </a:solidFill>
              </a:rPr>
              <a:t>, and </a:t>
            </a:r>
            <a:r>
              <a:rPr lang="en-GB" sz="2400" b="1" dirty="0" smtClean="0">
                <a:solidFill>
                  <a:srgbClr val="002060"/>
                </a:solidFill>
              </a:rPr>
              <a:t>better conduct </a:t>
            </a:r>
            <a:r>
              <a:rPr lang="en-GB" sz="2400" dirty="0" smtClean="0">
                <a:solidFill>
                  <a:srgbClr val="002060"/>
                </a:solidFill>
              </a:rPr>
              <a:t>of employees (use/abuse of power, good conduct/ wrongdoing)</a:t>
            </a:r>
            <a:endParaRPr lang="en-GB" sz="2400" dirty="0">
              <a:solidFill>
                <a:srgbClr val="002060"/>
              </a:solidFill>
            </a:endParaRPr>
          </a:p>
        </p:txBody>
      </p:sp>
      <p:sp>
        <p:nvSpPr>
          <p:cNvPr id="4" name="TextBox 3"/>
          <p:cNvSpPr txBox="1"/>
          <p:nvPr/>
        </p:nvSpPr>
        <p:spPr>
          <a:xfrm>
            <a:off x="340735" y="5951790"/>
            <a:ext cx="11419985" cy="769441"/>
          </a:xfrm>
          <a:prstGeom prst="rect">
            <a:avLst/>
          </a:prstGeom>
          <a:noFill/>
        </p:spPr>
        <p:txBody>
          <a:bodyPr wrap="square" rtlCol="0">
            <a:spAutoFit/>
          </a:bodyPr>
          <a:lstStyle/>
          <a:p>
            <a:r>
              <a:rPr lang="en-GB" sz="2200" b="1" dirty="0" smtClean="0">
                <a:solidFill>
                  <a:srgbClr val="002060"/>
                </a:solidFill>
              </a:rPr>
              <a:t>And there seems to be some kind of ‘knock on’ effect – how fairly staff feel treated is linked to how fairly prisoners feel treated.</a:t>
            </a:r>
            <a:endParaRPr lang="en-GB" sz="2200" b="1" dirty="0">
              <a:solidFill>
                <a:srgbClr val="002060"/>
              </a:solidFill>
            </a:endParaRPr>
          </a:p>
        </p:txBody>
      </p:sp>
    </p:spTree>
    <p:extLst>
      <p:ext uri="{BB962C8B-B14F-4D97-AF65-F5344CB8AC3E}">
        <p14:creationId xmlns:p14="http://schemas.microsoft.com/office/powerpoint/2010/main" val="28067853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3"/>
          <p:cNvSpPr>
            <a:spLocks noGrp="1"/>
          </p:cNvSpPr>
          <p:nvPr>
            <p:ph type="title"/>
          </p:nvPr>
        </p:nvSpPr>
        <p:spPr>
          <a:xfrm>
            <a:off x="340517" y="766761"/>
            <a:ext cx="5724526" cy="828424"/>
          </a:xfrm>
        </p:spPr>
        <p:txBody>
          <a:bodyPr rtlCol="0">
            <a:noAutofit/>
          </a:bodyPr>
          <a:lstStyle/>
          <a:p>
            <a:pPr eaLnBrk="1" fontAlgn="auto" hangingPunct="1">
              <a:spcAft>
                <a:spcPts val="0"/>
              </a:spcAft>
              <a:defRPr/>
            </a:pPr>
            <a:r>
              <a:rPr lang="en-GB" sz="3600" dirty="0" smtClean="0">
                <a:solidFill>
                  <a:srgbClr val="002060"/>
                </a:solidFill>
                <a:latin typeface="+mn-lt"/>
              </a:rPr>
              <a:t>Perceptions of Procedural Justice: what difference do they make?</a:t>
            </a:r>
          </a:p>
        </p:txBody>
      </p:sp>
      <p:sp>
        <p:nvSpPr>
          <p:cNvPr id="2" name="TextBox 1"/>
          <p:cNvSpPr txBox="1"/>
          <p:nvPr/>
        </p:nvSpPr>
        <p:spPr>
          <a:xfrm>
            <a:off x="583406" y="2404789"/>
            <a:ext cx="5481637" cy="3354765"/>
          </a:xfrm>
          <a:prstGeom prst="rect">
            <a:avLst/>
          </a:prstGeom>
          <a:noFill/>
          <a:ln w="28575">
            <a:solidFill>
              <a:schemeClr val="accent1">
                <a:lumMod val="40000"/>
                <a:lumOff val="60000"/>
              </a:schemeClr>
            </a:solidFill>
          </a:ln>
        </p:spPr>
        <p:txBody>
          <a:bodyPr wrap="square" rtlCol="0">
            <a:spAutoFit/>
          </a:bodyPr>
          <a:lstStyle/>
          <a:p>
            <a:r>
              <a:rPr lang="en-GB" sz="2400" dirty="0" smtClean="0">
                <a:solidFill>
                  <a:schemeClr val="accent5">
                    <a:lumMod val="50000"/>
                  </a:schemeClr>
                </a:solidFill>
              </a:rPr>
              <a:t>Evidence </a:t>
            </a:r>
            <a:r>
              <a:rPr lang="en-GB" sz="2400" dirty="0">
                <a:solidFill>
                  <a:schemeClr val="accent5">
                    <a:lumMod val="50000"/>
                  </a:schemeClr>
                </a:solidFill>
              </a:rPr>
              <a:t>from </a:t>
            </a:r>
            <a:r>
              <a:rPr lang="en-GB" sz="2400" b="1" dirty="0">
                <a:solidFill>
                  <a:schemeClr val="accent5">
                    <a:lumMod val="50000"/>
                  </a:schemeClr>
                </a:solidFill>
              </a:rPr>
              <a:t>policing and courts </a:t>
            </a:r>
            <a:r>
              <a:rPr lang="en-GB" sz="2400" dirty="0" smtClean="0">
                <a:solidFill>
                  <a:schemeClr val="accent5">
                    <a:lumMod val="50000"/>
                  </a:schemeClr>
                </a:solidFill>
              </a:rPr>
              <a:t>shows that PJ </a:t>
            </a:r>
            <a:r>
              <a:rPr lang="en-GB" sz="2400" dirty="0">
                <a:solidFill>
                  <a:schemeClr val="accent5">
                    <a:lumMod val="50000"/>
                  </a:schemeClr>
                </a:solidFill>
              </a:rPr>
              <a:t>matters </a:t>
            </a:r>
            <a:r>
              <a:rPr lang="en-GB" sz="2400" dirty="0" smtClean="0">
                <a:solidFill>
                  <a:schemeClr val="accent5">
                    <a:lumMod val="50000"/>
                  </a:schemeClr>
                </a:solidFill>
              </a:rPr>
              <a:t>for cooperation and compliance in </a:t>
            </a:r>
            <a:r>
              <a:rPr lang="en-GB" sz="2400" dirty="0">
                <a:solidFill>
                  <a:schemeClr val="accent5">
                    <a:lumMod val="50000"/>
                  </a:schemeClr>
                </a:solidFill>
              </a:rPr>
              <a:t>the </a:t>
            </a:r>
            <a:r>
              <a:rPr lang="en-GB" sz="2400" dirty="0" smtClean="0">
                <a:solidFill>
                  <a:schemeClr val="accent5">
                    <a:lumMod val="50000"/>
                  </a:schemeClr>
                </a:solidFill>
              </a:rPr>
              <a:t>CJS; for example:</a:t>
            </a:r>
          </a:p>
          <a:p>
            <a:pPr marL="342900" indent="-342900">
              <a:buFont typeface="Arial" panose="020B0604020202020204" pitchFamily="34" charset="0"/>
              <a:buChar char="•"/>
            </a:pPr>
            <a:r>
              <a:rPr lang="en-GB" sz="2000" dirty="0" smtClean="0">
                <a:solidFill>
                  <a:schemeClr val="accent5">
                    <a:lumMod val="50000"/>
                  </a:schemeClr>
                </a:solidFill>
              </a:rPr>
              <a:t>Improved compliance with the law</a:t>
            </a:r>
          </a:p>
          <a:p>
            <a:pPr marL="342900" indent="-342900">
              <a:buFont typeface="Arial" panose="020B0604020202020204" pitchFamily="34" charset="0"/>
              <a:buChar char="•"/>
            </a:pPr>
            <a:r>
              <a:rPr lang="en-GB" sz="2000" dirty="0" smtClean="0">
                <a:solidFill>
                  <a:schemeClr val="accent5">
                    <a:lumMod val="50000"/>
                  </a:schemeClr>
                </a:solidFill>
              </a:rPr>
              <a:t>Greater trust and confidence in police</a:t>
            </a:r>
          </a:p>
          <a:p>
            <a:pPr marL="342900" indent="-342900">
              <a:buFont typeface="Arial" panose="020B0604020202020204" pitchFamily="34" charset="0"/>
              <a:buChar char="•"/>
            </a:pPr>
            <a:r>
              <a:rPr lang="en-GB" sz="2000" dirty="0" smtClean="0">
                <a:solidFill>
                  <a:schemeClr val="accent5">
                    <a:lumMod val="50000"/>
                  </a:schemeClr>
                </a:solidFill>
              </a:rPr>
              <a:t>Greater institutional support for CJS</a:t>
            </a:r>
          </a:p>
          <a:p>
            <a:pPr marL="342900" indent="-342900">
              <a:buFont typeface="Arial" panose="020B0604020202020204" pitchFamily="34" charset="0"/>
              <a:buChar char="•"/>
            </a:pPr>
            <a:r>
              <a:rPr lang="en-GB" sz="2000" dirty="0" smtClean="0">
                <a:solidFill>
                  <a:schemeClr val="accent5">
                    <a:lumMod val="50000"/>
                  </a:schemeClr>
                </a:solidFill>
              </a:rPr>
              <a:t>Improved cooperation with attempts to tackle crime</a:t>
            </a:r>
          </a:p>
          <a:p>
            <a:pPr marL="342900" indent="-342900">
              <a:buFont typeface="Arial" panose="020B0604020202020204" pitchFamily="34" charset="0"/>
              <a:buChar char="•"/>
            </a:pPr>
            <a:r>
              <a:rPr lang="en-GB" sz="2000" dirty="0" smtClean="0">
                <a:solidFill>
                  <a:schemeClr val="accent5">
                    <a:lumMod val="50000"/>
                  </a:schemeClr>
                </a:solidFill>
              </a:rPr>
              <a:t>Improved respect and deference in interactions  </a:t>
            </a:r>
          </a:p>
          <a:p>
            <a:pPr marL="342900" indent="-342900">
              <a:buFont typeface="Arial" panose="020B0604020202020204" pitchFamily="34" charset="0"/>
              <a:buChar char="•"/>
            </a:pPr>
            <a:r>
              <a:rPr lang="en-GB" sz="2000" dirty="0" smtClean="0">
                <a:solidFill>
                  <a:schemeClr val="accent5">
                    <a:lumMod val="50000"/>
                  </a:schemeClr>
                </a:solidFill>
              </a:rPr>
              <a:t>Increased paying of fines</a:t>
            </a:r>
          </a:p>
        </p:txBody>
      </p:sp>
      <p:sp>
        <p:nvSpPr>
          <p:cNvPr id="13" name="Content Placeholder 4"/>
          <p:cNvSpPr>
            <a:spLocks noGrp="1"/>
          </p:cNvSpPr>
          <p:nvPr>
            <p:ph sz="half" idx="1"/>
          </p:nvPr>
        </p:nvSpPr>
        <p:spPr>
          <a:xfrm>
            <a:off x="6343777" y="3703788"/>
            <a:ext cx="5481637" cy="2754162"/>
          </a:xfrm>
          <a:ln w="28575">
            <a:solidFill>
              <a:schemeClr val="accent1">
                <a:lumMod val="40000"/>
                <a:lumOff val="60000"/>
              </a:schemeClr>
            </a:solidFill>
          </a:ln>
        </p:spPr>
        <p:txBody>
          <a:bodyPr rtlCol="0">
            <a:noAutofit/>
          </a:bodyPr>
          <a:lstStyle/>
          <a:p>
            <a:pPr marL="0" indent="0">
              <a:lnSpc>
                <a:spcPct val="100000"/>
              </a:lnSpc>
              <a:spcBef>
                <a:spcPts val="0"/>
              </a:spcBef>
              <a:buNone/>
            </a:pPr>
            <a:r>
              <a:rPr lang="en-GB" sz="2000" b="1" dirty="0" smtClean="0">
                <a:solidFill>
                  <a:schemeClr val="accent5">
                    <a:lumMod val="50000"/>
                  </a:schemeClr>
                </a:solidFill>
              </a:rPr>
              <a:t>Probationers: </a:t>
            </a:r>
            <a:endParaRPr lang="en-GB" sz="2000" b="1" dirty="0">
              <a:solidFill>
                <a:schemeClr val="accent5">
                  <a:lumMod val="50000"/>
                </a:schemeClr>
              </a:solidFill>
            </a:endParaRPr>
          </a:p>
          <a:p>
            <a:pPr marL="0" indent="0">
              <a:lnSpc>
                <a:spcPct val="100000"/>
              </a:lnSpc>
              <a:spcBef>
                <a:spcPts val="0"/>
              </a:spcBef>
              <a:spcAft>
                <a:spcPts val="600"/>
              </a:spcAft>
              <a:buNone/>
            </a:pPr>
            <a:r>
              <a:rPr lang="en-GB" sz="2000" dirty="0" smtClean="0">
                <a:solidFill>
                  <a:schemeClr val="accent5">
                    <a:lumMod val="50000"/>
                  </a:schemeClr>
                </a:solidFill>
              </a:rPr>
              <a:t>When people under supervision in the community have more positive perceptions of PJ this predicts significantly better outcomes for:</a:t>
            </a:r>
            <a:endParaRPr lang="en-GB" sz="2000" dirty="0">
              <a:solidFill>
                <a:schemeClr val="accent5">
                  <a:lumMod val="50000"/>
                </a:schemeClr>
              </a:solidFill>
            </a:endParaRPr>
          </a:p>
          <a:p>
            <a:pPr lvl="0">
              <a:lnSpc>
                <a:spcPct val="100000"/>
              </a:lnSpc>
              <a:spcBef>
                <a:spcPts val="0"/>
              </a:spcBef>
            </a:pPr>
            <a:r>
              <a:rPr lang="en-GB" sz="1800" dirty="0" smtClean="0">
                <a:solidFill>
                  <a:schemeClr val="accent5">
                    <a:lumMod val="50000"/>
                  </a:schemeClr>
                </a:solidFill>
              </a:rPr>
              <a:t>Self-reported crime</a:t>
            </a:r>
          </a:p>
          <a:p>
            <a:pPr lvl="0">
              <a:lnSpc>
                <a:spcPct val="100000"/>
              </a:lnSpc>
              <a:spcBef>
                <a:spcPts val="0"/>
              </a:spcBef>
            </a:pPr>
            <a:r>
              <a:rPr lang="en-GB" sz="1800" dirty="0" smtClean="0">
                <a:solidFill>
                  <a:schemeClr val="accent5">
                    <a:lumMod val="50000"/>
                  </a:schemeClr>
                </a:solidFill>
              </a:rPr>
              <a:t>Arrests</a:t>
            </a:r>
          </a:p>
          <a:p>
            <a:pPr lvl="0">
              <a:lnSpc>
                <a:spcPct val="100000"/>
              </a:lnSpc>
              <a:spcBef>
                <a:spcPts val="0"/>
              </a:spcBef>
            </a:pPr>
            <a:r>
              <a:rPr lang="en-GB" sz="1800" dirty="0" smtClean="0">
                <a:solidFill>
                  <a:schemeClr val="accent5">
                    <a:lumMod val="50000"/>
                  </a:schemeClr>
                </a:solidFill>
              </a:rPr>
              <a:t>Parole violations </a:t>
            </a:r>
          </a:p>
          <a:p>
            <a:pPr lvl="0">
              <a:lnSpc>
                <a:spcPct val="100000"/>
              </a:lnSpc>
              <a:spcBef>
                <a:spcPts val="0"/>
              </a:spcBef>
            </a:pPr>
            <a:r>
              <a:rPr lang="en-GB" sz="1800" dirty="0">
                <a:solidFill>
                  <a:schemeClr val="accent5">
                    <a:lumMod val="50000"/>
                  </a:schemeClr>
                </a:solidFill>
              </a:rPr>
              <a:t>(</a:t>
            </a:r>
            <a:r>
              <a:rPr lang="en-GB" sz="1800" dirty="0" smtClean="0">
                <a:solidFill>
                  <a:schemeClr val="accent5">
                    <a:lumMod val="50000"/>
                  </a:schemeClr>
                </a:solidFill>
              </a:rPr>
              <a:t>Substance misuse?) – findings a bit mixed for now</a:t>
            </a:r>
          </a:p>
          <a:p>
            <a:pPr lvl="0">
              <a:lnSpc>
                <a:spcPct val="100000"/>
              </a:lnSpc>
              <a:spcBef>
                <a:spcPts val="0"/>
              </a:spcBef>
            </a:pPr>
            <a:r>
              <a:rPr lang="en-GB" sz="1800" dirty="0" smtClean="0">
                <a:solidFill>
                  <a:schemeClr val="accent5">
                    <a:lumMod val="50000"/>
                  </a:schemeClr>
                </a:solidFill>
              </a:rPr>
              <a:t>Increased fine repayments</a:t>
            </a:r>
            <a:endParaRPr lang="en-GB" sz="1400" dirty="0" smtClean="0"/>
          </a:p>
        </p:txBody>
      </p:sp>
      <p:sp>
        <p:nvSpPr>
          <p:cNvPr id="7" name="Content Placeholder 4"/>
          <p:cNvSpPr>
            <a:spLocks noGrp="1"/>
          </p:cNvSpPr>
          <p:nvPr>
            <p:ph sz="half" idx="1"/>
          </p:nvPr>
        </p:nvSpPr>
        <p:spPr>
          <a:xfrm>
            <a:off x="6343777" y="447040"/>
            <a:ext cx="5481637" cy="2918749"/>
          </a:xfrm>
          <a:ln w="28575">
            <a:solidFill>
              <a:schemeClr val="accent1">
                <a:lumMod val="40000"/>
                <a:lumOff val="60000"/>
              </a:schemeClr>
            </a:solidFill>
          </a:ln>
        </p:spPr>
        <p:txBody>
          <a:bodyPr rtlCol="0">
            <a:noAutofit/>
          </a:bodyPr>
          <a:lstStyle/>
          <a:p>
            <a:pPr marL="0" indent="0">
              <a:lnSpc>
                <a:spcPct val="100000"/>
              </a:lnSpc>
              <a:spcBef>
                <a:spcPts val="0"/>
              </a:spcBef>
              <a:buNone/>
            </a:pPr>
            <a:r>
              <a:rPr lang="en-GB" sz="2000" b="1" dirty="0" smtClean="0">
                <a:solidFill>
                  <a:schemeClr val="accent5">
                    <a:lumMod val="50000"/>
                  </a:schemeClr>
                </a:solidFill>
              </a:rPr>
              <a:t>Prisoners</a:t>
            </a:r>
            <a:r>
              <a:rPr lang="en-GB" sz="2000" b="1" dirty="0">
                <a:solidFill>
                  <a:schemeClr val="accent5">
                    <a:lumMod val="50000"/>
                  </a:schemeClr>
                </a:solidFill>
              </a:rPr>
              <a:t>: </a:t>
            </a:r>
          </a:p>
          <a:p>
            <a:pPr marL="0" indent="0">
              <a:lnSpc>
                <a:spcPct val="100000"/>
              </a:lnSpc>
              <a:spcBef>
                <a:spcPts val="0"/>
              </a:spcBef>
              <a:spcAft>
                <a:spcPts val="600"/>
              </a:spcAft>
              <a:buNone/>
            </a:pPr>
            <a:r>
              <a:rPr lang="en-GB" sz="2000" dirty="0" smtClean="0">
                <a:solidFill>
                  <a:schemeClr val="accent5">
                    <a:lumMod val="50000"/>
                  </a:schemeClr>
                </a:solidFill>
              </a:rPr>
              <a:t>When prisoners</a:t>
            </a:r>
            <a:r>
              <a:rPr lang="en-GB" sz="2000" b="1" dirty="0" smtClean="0">
                <a:solidFill>
                  <a:schemeClr val="accent5">
                    <a:lumMod val="50000"/>
                  </a:schemeClr>
                </a:solidFill>
              </a:rPr>
              <a:t> </a:t>
            </a:r>
            <a:r>
              <a:rPr lang="en-GB" sz="2000" dirty="0" smtClean="0">
                <a:solidFill>
                  <a:schemeClr val="accent5">
                    <a:lumMod val="50000"/>
                  </a:schemeClr>
                </a:solidFill>
              </a:rPr>
              <a:t>have more positive perceptions of PJ this predicts significantly:</a:t>
            </a:r>
            <a:endParaRPr lang="en-GB" sz="2000" dirty="0">
              <a:solidFill>
                <a:schemeClr val="accent5">
                  <a:lumMod val="50000"/>
                </a:schemeClr>
              </a:solidFill>
            </a:endParaRPr>
          </a:p>
          <a:p>
            <a:pPr lvl="0">
              <a:lnSpc>
                <a:spcPct val="100000"/>
              </a:lnSpc>
              <a:spcBef>
                <a:spcPts val="0"/>
              </a:spcBef>
            </a:pPr>
            <a:r>
              <a:rPr lang="en-GB" sz="1800" dirty="0">
                <a:solidFill>
                  <a:schemeClr val="accent5">
                    <a:lumMod val="50000"/>
                  </a:schemeClr>
                </a:solidFill>
              </a:rPr>
              <a:t>Lower levels in </a:t>
            </a:r>
            <a:r>
              <a:rPr lang="en-GB" sz="1800" b="1" i="1" dirty="0" smtClean="0">
                <a:solidFill>
                  <a:schemeClr val="accent5">
                    <a:lumMod val="50000"/>
                  </a:schemeClr>
                </a:solidFill>
              </a:rPr>
              <a:t>misconduct</a:t>
            </a:r>
            <a:r>
              <a:rPr lang="en-GB" sz="1800" dirty="0" smtClean="0">
                <a:solidFill>
                  <a:schemeClr val="accent5">
                    <a:lumMod val="50000"/>
                  </a:schemeClr>
                </a:solidFill>
              </a:rPr>
              <a:t> (ranging from obeying orders to  serious assaults) in prison.</a:t>
            </a:r>
          </a:p>
          <a:p>
            <a:pPr lvl="0">
              <a:lnSpc>
                <a:spcPct val="100000"/>
              </a:lnSpc>
              <a:spcBef>
                <a:spcPts val="0"/>
              </a:spcBef>
            </a:pPr>
            <a:r>
              <a:rPr lang="en-GB" sz="1800" dirty="0" smtClean="0">
                <a:solidFill>
                  <a:schemeClr val="accent5">
                    <a:lumMod val="50000"/>
                  </a:schemeClr>
                </a:solidFill>
              </a:rPr>
              <a:t>Better </a:t>
            </a:r>
            <a:r>
              <a:rPr lang="en-GB" sz="1800" b="1" i="1" dirty="0" smtClean="0">
                <a:solidFill>
                  <a:schemeClr val="accent5">
                    <a:lumMod val="50000"/>
                  </a:schemeClr>
                </a:solidFill>
              </a:rPr>
              <a:t>emotional/psychological health</a:t>
            </a:r>
            <a:r>
              <a:rPr lang="en-GB" sz="1800" dirty="0" smtClean="0">
                <a:solidFill>
                  <a:schemeClr val="accent5">
                    <a:lumMod val="50000"/>
                  </a:schemeClr>
                </a:solidFill>
              </a:rPr>
              <a:t>; lower rates of </a:t>
            </a:r>
            <a:r>
              <a:rPr lang="en-GB" sz="1800" b="1" i="1" dirty="0" smtClean="0">
                <a:solidFill>
                  <a:schemeClr val="accent5">
                    <a:lumMod val="50000"/>
                  </a:schemeClr>
                </a:solidFill>
              </a:rPr>
              <a:t>self-harm</a:t>
            </a:r>
            <a:r>
              <a:rPr lang="en-GB" sz="1800" dirty="0" smtClean="0">
                <a:solidFill>
                  <a:schemeClr val="accent5">
                    <a:lumMod val="50000"/>
                  </a:schemeClr>
                </a:solidFill>
              </a:rPr>
              <a:t> and </a:t>
            </a:r>
            <a:r>
              <a:rPr lang="en-GB" sz="1800" b="1" i="1" dirty="0" smtClean="0">
                <a:solidFill>
                  <a:schemeClr val="accent5">
                    <a:lumMod val="50000"/>
                  </a:schemeClr>
                </a:solidFill>
              </a:rPr>
              <a:t>attempted suicide</a:t>
            </a:r>
            <a:r>
              <a:rPr lang="en-GB" sz="1800" dirty="0" smtClean="0">
                <a:solidFill>
                  <a:schemeClr val="accent5">
                    <a:lumMod val="50000"/>
                  </a:schemeClr>
                </a:solidFill>
              </a:rPr>
              <a:t>.</a:t>
            </a:r>
            <a:endParaRPr lang="en-GB" sz="1800" dirty="0">
              <a:solidFill>
                <a:schemeClr val="accent5">
                  <a:lumMod val="50000"/>
                </a:schemeClr>
              </a:solidFill>
            </a:endParaRPr>
          </a:p>
          <a:p>
            <a:pPr lvl="0">
              <a:lnSpc>
                <a:spcPct val="100000"/>
              </a:lnSpc>
              <a:spcBef>
                <a:spcPts val="0"/>
              </a:spcBef>
            </a:pPr>
            <a:r>
              <a:rPr lang="en-GB" sz="1800" dirty="0">
                <a:solidFill>
                  <a:schemeClr val="accent5">
                    <a:lumMod val="50000"/>
                  </a:schemeClr>
                </a:solidFill>
              </a:rPr>
              <a:t>Lower </a:t>
            </a:r>
            <a:r>
              <a:rPr lang="en-GB" sz="1800" dirty="0" smtClean="0">
                <a:solidFill>
                  <a:schemeClr val="accent5">
                    <a:lumMod val="50000"/>
                  </a:schemeClr>
                </a:solidFill>
              </a:rPr>
              <a:t>rates of </a:t>
            </a:r>
            <a:r>
              <a:rPr lang="en-GB" sz="1800" b="1" i="1" dirty="0" smtClean="0">
                <a:solidFill>
                  <a:schemeClr val="accent5">
                    <a:lumMod val="50000"/>
                  </a:schemeClr>
                </a:solidFill>
              </a:rPr>
              <a:t>reoffending</a:t>
            </a:r>
            <a:r>
              <a:rPr lang="en-GB" sz="1800" dirty="0" smtClean="0">
                <a:solidFill>
                  <a:schemeClr val="accent5">
                    <a:lumMod val="50000"/>
                  </a:schemeClr>
                </a:solidFill>
              </a:rPr>
              <a:t> after release.</a:t>
            </a:r>
          </a:p>
          <a:p>
            <a:pPr lvl="0">
              <a:lnSpc>
                <a:spcPct val="100000"/>
              </a:lnSpc>
              <a:spcBef>
                <a:spcPts val="0"/>
              </a:spcBef>
            </a:pPr>
            <a:r>
              <a:rPr lang="en-GB" sz="1800" dirty="0" smtClean="0">
                <a:solidFill>
                  <a:schemeClr val="accent5">
                    <a:lumMod val="50000"/>
                  </a:schemeClr>
                </a:solidFill>
              </a:rPr>
              <a:t>More positive beliefs about </a:t>
            </a:r>
            <a:r>
              <a:rPr lang="en-GB" sz="1800" b="1" i="1" dirty="0" smtClean="0">
                <a:solidFill>
                  <a:schemeClr val="accent5">
                    <a:lumMod val="50000"/>
                  </a:schemeClr>
                </a:solidFill>
              </a:rPr>
              <a:t>desistance</a:t>
            </a:r>
            <a:r>
              <a:rPr lang="en-GB" sz="1800" dirty="0" smtClean="0">
                <a:solidFill>
                  <a:schemeClr val="accent5">
                    <a:lumMod val="50000"/>
                  </a:schemeClr>
                </a:solidFill>
              </a:rPr>
              <a:t> from crime</a:t>
            </a:r>
            <a:endParaRPr lang="en-GB" sz="1800" dirty="0">
              <a:solidFill>
                <a:schemeClr val="accent5">
                  <a:lumMod val="50000"/>
                </a:schemeClr>
              </a:solidFill>
            </a:endParaRPr>
          </a:p>
          <a:p>
            <a:pPr marL="0" indent="0">
              <a:lnSpc>
                <a:spcPct val="100000"/>
              </a:lnSpc>
              <a:spcBef>
                <a:spcPts val="0"/>
              </a:spcBef>
              <a:buNone/>
            </a:pPr>
            <a:endParaRPr lang="en-GB" sz="1400" dirty="0" smtClean="0"/>
          </a:p>
        </p:txBody>
      </p:sp>
    </p:spTree>
    <p:extLst>
      <p:ext uri="{BB962C8B-B14F-4D97-AF65-F5344CB8AC3E}">
        <p14:creationId xmlns:p14="http://schemas.microsoft.com/office/powerpoint/2010/main" val="4241337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6624" y="944545"/>
            <a:ext cx="9535886" cy="5386090"/>
          </a:xfrm>
          <a:prstGeom prst="rect">
            <a:avLst/>
          </a:prstGeom>
          <a:noFill/>
        </p:spPr>
        <p:txBody>
          <a:bodyPr wrap="square" rtlCol="0">
            <a:spAutoFit/>
          </a:bodyPr>
          <a:lstStyle/>
          <a:p>
            <a:endParaRPr lang="en-GB" dirty="0"/>
          </a:p>
          <a:p>
            <a:endParaRPr lang="en-GB" dirty="0" smtClean="0"/>
          </a:p>
          <a:p>
            <a:pPr lvl="0"/>
            <a:r>
              <a:rPr lang="en-GB" sz="2800" dirty="0">
                <a:solidFill>
                  <a:srgbClr val="002060"/>
                </a:solidFill>
              </a:rPr>
              <a:t>Why </a:t>
            </a:r>
            <a:r>
              <a:rPr lang="en-GB" sz="2800" dirty="0" smtClean="0">
                <a:solidFill>
                  <a:srgbClr val="002060"/>
                </a:solidFill>
              </a:rPr>
              <a:t>might we </a:t>
            </a:r>
            <a:r>
              <a:rPr lang="en-GB" sz="2800" dirty="0">
                <a:solidFill>
                  <a:srgbClr val="002060"/>
                </a:solidFill>
              </a:rPr>
              <a:t>expect an incentive scheme to help create calm and hope in our prisons</a:t>
            </a:r>
            <a:r>
              <a:rPr lang="en-GB" sz="2800" dirty="0" smtClean="0">
                <a:solidFill>
                  <a:srgbClr val="002060"/>
                </a:solidFill>
              </a:rPr>
              <a:t>?</a:t>
            </a:r>
          </a:p>
          <a:p>
            <a:pPr lvl="0"/>
            <a:endParaRPr lang="en-GB" sz="2800" dirty="0">
              <a:solidFill>
                <a:srgbClr val="002060"/>
              </a:solidFill>
            </a:endParaRPr>
          </a:p>
          <a:p>
            <a:pPr lvl="0"/>
            <a:r>
              <a:rPr lang="en-GB" sz="2800" dirty="0">
                <a:solidFill>
                  <a:srgbClr val="002060"/>
                </a:solidFill>
              </a:rPr>
              <a:t>What can we learn from previous evaluations of IEP and similar schemes</a:t>
            </a:r>
            <a:r>
              <a:rPr lang="en-GB" sz="2800" dirty="0" smtClean="0">
                <a:solidFill>
                  <a:srgbClr val="002060"/>
                </a:solidFill>
              </a:rPr>
              <a:t>?</a:t>
            </a:r>
          </a:p>
          <a:p>
            <a:pPr lvl="0"/>
            <a:endParaRPr lang="en-GB" sz="2800" dirty="0">
              <a:solidFill>
                <a:srgbClr val="002060"/>
              </a:solidFill>
            </a:endParaRPr>
          </a:p>
          <a:p>
            <a:pPr lvl="0"/>
            <a:r>
              <a:rPr lang="en-GB" sz="2800" dirty="0">
                <a:solidFill>
                  <a:srgbClr val="002060"/>
                </a:solidFill>
              </a:rPr>
              <a:t>Do incentives always incentivise</a:t>
            </a:r>
            <a:r>
              <a:rPr lang="en-GB" sz="2800" dirty="0" smtClean="0">
                <a:solidFill>
                  <a:srgbClr val="002060"/>
                </a:solidFill>
              </a:rPr>
              <a:t>?</a:t>
            </a:r>
          </a:p>
          <a:p>
            <a:pPr lvl="0"/>
            <a:endParaRPr lang="en-GB" sz="2800" dirty="0">
              <a:solidFill>
                <a:srgbClr val="002060"/>
              </a:solidFill>
            </a:endParaRPr>
          </a:p>
          <a:p>
            <a:pPr lvl="0"/>
            <a:r>
              <a:rPr lang="en-GB" sz="2800" dirty="0">
                <a:solidFill>
                  <a:srgbClr val="002060"/>
                </a:solidFill>
              </a:rPr>
              <a:t>What does the evidence tell us about the likely characteristics of a successful incentive scheme?</a:t>
            </a:r>
          </a:p>
          <a:p>
            <a:endParaRPr lang="en-GB" sz="2800" dirty="0">
              <a:solidFill>
                <a:srgbClr val="002060"/>
              </a:solidFill>
            </a:endParaRPr>
          </a:p>
        </p:txBody>
      </p:sp>
    </p:spTree>
    <p:extLst>
      <p:ext uri="{BB962C8B-B14F-4D97-AF65-F5344CB8AC3E}">
        <p14:creationId xmlns:p14="http://schemas.microsoft.com/office/powerpoint/2010/main" val="3360175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10972800" cy="1325563"/>
          </a:xfrm>
        </p:spPr>
        <p:txBody>
          <a:bodyPr>
            <a:normAutofit/>
          </a:bodyPr>
          <a:lstStyle/>
          <a:p>
            <a:r>
              <a:rPr lang="en-GB" sz="3600" dirty="0" smtClean="0">
                <a:solidFill>
                  <a:schemeClr val="accent5">
                    <a:lumMod val="50000"/>
                  </a:schemeClr>
                </a:solidFill>
                <a:latin typeface="+mn-lt"/>
              </a:rPr>
              <a:t>Improving PJ perceptions – (some) specific behaviours</a:t>
            </a:r>
            <a:endParaRPr lang="en-GB" sz="3600" dirty="0">
              <a:solidFill>
                <a:schemeClr val="accent5">
                  <a:lumMod val="50000"/>
                </a:schemeClr>
              </a:solidFill>
              <a:latin typeface="+mn-lt"/>
            </a:endParaRPr>
          </a:p>
        </p:txBody>
      </p:sp>
      <p:graphicFrame>
        <p:nvGraphicFramePr>
          <p:cNvPr id="4" name="Content Placeholder 3"/>
          <p:cNvGraphicFramePr>
            <a:graphicFrameLocks noGrp="1"/>
          </p:cNvGraphicFramePr>
          <p:nvPr>
            <p:ph idx="1"/>
            <p:extLst/>
          </p:nvPr>
        </p:nvGraphicFramePr>
        <p:xfrm>
          <a:off x="838200" y="1325563"/>
          <a:ext cx="10515600" cy="5040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p:cNvSpPr/>
          <p:nvPr/>
        </p:nvSpPr>
        <p:spPr>
          <a:xfrm flipH="1">
            <a:off x="3096488" y="5814904"/>
            <a:ext cx="346364" cy="923330"/>
          </a:xfrm>
          <a:prstGeom prst="rect">
            <a:avLst/>
          </a:prstGeom>
          <a:noFill/>
        </p:spPr>
        <p:txBody>
          <a:bodyPr wrap="square" lIns="91440" tIns="45720" rIns="91440" bIns="45720">
            <a:spAutoFit/>
          </a:bodyPr>
          <a:lstStyle/>
          <a:p>
            <a:pPr algn="ctr"/>
            <a:r>
              <a:rPr lang="en-US" sz="5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V</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5" name="Rectangle 4"/>
          <p:cNvSpPr/>
          <p:nvPr/>
        </p:nvSpPr>
        <p:spPr>
          <a:xfrm flipH="1">
            <a:off x="8437418" y="5809979"/>
            <a:ext cx="346364" cy="923330"/>
          </a:xfrm>
          <a:prstGeom prst="rect">
            <a:avLst/>
          </a:prstGeom>
          <a:noFill/>
        </p:spPr>
        <p:txBody>
          <a:bodyPr wrap="square" lIns="91440" tIns="45720" rIns="91440" bIns="45720">
            <a:spAutoFit/>
          </a:bodyPr>
          <a:lstStyle/>
          <a:p>
            <a:pPr algn="ctr"/>
            <a:r>
              <a:rPr lang="en-US" sz="5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V</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6" name="Rectangle 5"/>
          <p:cNvSpPr/>
          <p:nvPr/>
        </p:nvSpPr>
        <p:spPr>
          <a:xfrm flipH="1">
            <a:off x="5694218" y="2374052"/>
            <a:ext cx="346364" cy="923330"/>
          </a:xfrm>
          <a:prstGeom prst="rect">
            <a:avLst/>
          </a:prstGeom>
          <a:noFill/>
        </p:spPr>
        <p:txBody>
          <a:bodyPr wrap="square" lIns="91440" tIns="45720" rIns="91440" bIns="45720">
            <a:spAutoFit/>
          </a:bodyPr>
          <a:lstStyle/>
          <a:p>
            <a:pPr algn="ctr"/>
            <a:r>
              <a:rPr lang="en-US" sz="5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V</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7" name="Rectangle 6"/>
          <p:cNvSpPr/>
          <p:nvPr/>
        </p:nvSpPr>
        <p:spPr>
          <a:xfrm flipH="1">
            <a:off x="8368145" y="2374052"/>
            <a:ext cx="346364" cy="923330"/>
          </a:xfrm>
          <a:prstGeom prst="rect">
            <a:avLst/>
          </a:prstGeom>
          <a:noFill/>
        </p:spPr>
        <p:txBody>
          <a:bodyPr wrap="square" lIns="91440" tIns="45720" rIns="91440" bIns="45720">
            <a:spAutoFit/>
          </a:bodyPr>
          <a:lstStyle/>
          <a:p>
            <a:pPr algn="ctr"/>
            <a:r>
              <a:rPr lang="en-US" sz="5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N</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8" name="Rectangle 7"/>
          <p:cNvSpPr/>
          <p:nvPr/>
        </p:nvSpPr>
        <p:spPr>
          <a:xfrm flipH="1">
            <a:off x="5694218" y="5809979"/>
            <a:ext cx="346364" cy="923330"/>
          </a:xfrm>
          <a:prstGeom prst="rect">
            <a:avLst/>
          </a:prstGeom>
          <a:noFill/>
        </p:spPr>
        <p:txBody>
          <a:bodyPr wrap="square" lIns="91440" tIns="45720" rIns="91440" bIns="45720">
            <a:spAutoFit/>
          </a:bodyPr>
          <a:lstStyle/>
          <a:p>
            <a:pPr algn="ctr"/>
            <a:r>
              <a:rPr lang="en-US" sz="5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N</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9" name="Rectangle 8"/>
          <p:cNvSpPr/>
          <p:nvPr/>
        </p:nvSpPr>
        <p:spPr>
          <a:xfrm flipH="1">
            <a:off x="11042072" y="2374052"/>
            <a:ext cx="346364" cy="923330"/>
          </a:xfrm>
          <a:prstGeom prst="rect">
            <a:avLst/>
          </a:prstGeom>
          <a:noFill/>
        </p:spPr>
        <p:txBody>
          <a:bodyPr wrap="square" lIns="91440" tIns="45720" rIns="91440" bIns="45720">
            <a:spAutoFit/>
          </a:bodyPr>
          <a:lstStyle/>
          <a:p>
            <a:pPr algn="ctr"/>
            <a:r>
              <a:rPr lang="en-US" sz="5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V</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0" name="Rectangle 9"/>
          <p:cNvSpPr/>
          <p:nvPr/>
        </p:nvSpPr>
        <p:spPr>
          <a:xfrm flipH="1">
            <a:off x="3034144" y="4036597"/>
            <a:ext cx="346364" cy="923330"/>
          </a:xfrm>
          <a:prstGeom prst="rect">
            <a:avLst/>
          </a:prstGeom>
          <a:noFill/>
        </p:spPr>
        <p:txBody>
          <a:bodyPr wrap="square" lIns="91440" tIns="45720" rIns="91440" bIns="45720">
            <a:spAutoFit/>
          </a:bodyPr>
          <a:lstStyle/>
          <a:p>
            <a:pPr algn="ctr"/>
            <a:r>
              <a:rPr lang="en-US" sz="5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R</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1" name="Rectangle 10"/>
          <p:cNvSpPr/>
          <p:nvPr/>
        </p:nvSpPr>
        <p:spPr>
          <a:xfrm flipH="1">
            <a:off x="11180618" y="4036597"/>
            <a:ext cx="346364" cy="923330"/>
          </a:xfrm>
          <a:prstGeom prst="rect">
            <a:avLst/>
          </a:prstGeom>
          <a:noFill/>
        </p:spPr>
        <p:txBody>
          <a:bodyPr wrap="square" lIns="91440" tIns="45720" rIns="91440" bIns="45720">
            <a:spAutoFit/>
          </a:bodyPr>
          <a:lstStyle/>
          <a:p>
            <a:pPr algn="ctr"/>
            <a:r>
              <a:rPr lang="en-US" sz="5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R</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2" name="Rectangle 11"/>
          <p:cNvSpPr/>
          <p:nvPr/>
        </p:nvSpPr>
        <p:spPr>
          <a:xfrm flipH="1">
            <a:off x="3034144" y="2374052"/>
            <a:ext cx="346364" cy="923330"/>
          </a:xfrm>
          <a:prstGeom prst="rect">
            <a:avLst/>
          </a:prstGeom>
          <a:noFill/>
        </p:spPr>
        <p:txBody>
          <a:bodyPr wrap="square" lIns="91440" tIns="45720" rIns="91440" bIns="45720">
            <a:spAutoFit/>
          </a:bodyPr>
          <a:lstStyle/>
          <a:p>
            <a:pPr algn="ctr"/>
            <a:r>
              <a:rPr lang="en-US" sz="5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T</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3" name="Rectangle 12"/>
          <p:cNvSpPr/>
          <p:nvPr/>
        </p:nvSpPr>
        <p:spPr>
          <a:xfrm flipH="1">
            <a:off x="5701143" y="4036597"/>
            <a:ext cx="346364" cy="923330"/>
          </a:xfrm>
          <a:prstGeom prst="rect">
            <a:avLst/>
          </a:prstGeom>
          <a:noFill/>
        </p:spPr>
        <p:txBody>
          <a:bodyPr wrap="square" lIns="91440" tIns="45720" rIns="91440" bIns="45720">
            <a:spAutoFit/>
          </a:bodyPr>
          <a:lstStyle/>
          <a:p>
            <a:pPr algn="ctr"/>
            <a:r>
              <a:rPr lang="en-US" sz="5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T</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4" name="Rectangle 13"/>
          <p:cNvSpPr/>
          <p:nvPr/>
        </p:nvSpPr>
        <p:spPr>
          <a:xfrm flipH="1">
            <a:off x="8388925" y="4036597"/>
            <a:ext cx="346364" cy="923330"/>
          </a:xfrm>
          <a:prstGeom prst="rect">
            <a:avLst/>
          </a:prstGeom>
          <a:noFill/>
        </p:spPr>
        <p:txBody>
          <a:bodyPr wrap="square" lIns="91440" tIns="45720" rIns="91440" bIns="45720">
            <a:spAutoFit/>
          </a:bodyPr>
          <a:lstStyle/>
          <a:p>
            <a:pPr algn="ctr"/>
            <a:r>
              <a:rPr lang="en-US" sz="5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N</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15" name="Rectangle 14"/>
          <p:cNvSpPr/>
          <p:nvPr/>
        </p:nvSpPr>
        <p:spPr>
          <a:xfrm flipH="1">
            <a:off x="11180618" y="5809979"/>
            <a:ext cx="346364" cy="923330"/>
          </a:xfrm>
          <a:prstGeom prst="rect">
            <a:avLst/>
          </a:prstGeom>
          <a:noFill/>
        </p:spPr>
        <p:txBody>
          <a:bodyPr wrap="square" lIns="91440" tIns="45720" rIns="91440" bIns="45720">
            <a:spAutoFit/>
          </a:bodyPr>
          <a:lstStyle/>
          <a:p>
            <a:pPr algn="ctr"/>
            <a:r>
              <a:rPr lang="en-US" sz="5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T</a:t>
            </a:r>
            <a:endParaRPr lang="en-US"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3457101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408" y="-109646"/>
            <a:ext cx="10515600" cy="1325563"/>
          </a:xfrm>
        </p:spPr>
        <p:txBody>
          <a:bodyPr>
            <a:normAutofit/>
          </a:bodyPr>
          <a:lstStyle/>
          <a:p>
            <a:r>
              <a:rPr lang="en-GB" sz="3600" dirty="0" smtClean="0">
                <a:solidFill>
                  <a:srgbClr val="002060"/>
                </a:solidFill>
                <a:latin typeface="+mn-lt"/>
              </a:rPr>
              <a:t>Where does PJ apply in HMPPS practice?</a:t>
            </a:r>
            <a:endParaRPr lang="en-GB" sz="3600" dirty="0">
              <a:solidFill>
                <a:srgbClr val="002060"/>
              </a:solidFill>
              <a:latin typeface="+mn-lt"/>
            </a:endParaRP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187727217"/>
              </p:ext>
            </p:extLst>
          </p:nvPr>
        </p:nvGraphicFramePr>
        <p:xfrm>
          <a:off x="850392" y="2618388"/>
          <a:ext cx="10515600" cy="40262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332994" y="1055378"/>
            <a:ext cx="11550396" cy="861774"/>
          </a:xfrm>
          <a:prstGeom prst="rect">
            <a:avLst/>
          </a:prstGeom>
          <a:noFill/>
          <a:ln>
            <a:solidFill>
              <a:srgbClr val="0070C0"/>
            </a:solidFill>
          </a:ln>
        </p:spPr>
        <p:txBody>
          <a:bodyPr wrap="square" rtlCol="0">
            <a:spAutoFit/>
          </a:bodyPr>
          <a:lstStyle/>
          <a:p>
            <a:pPr algn="ctr"/>
            <a:r>
              <a:rPr lang="en-GB" sz="2500" dirty="0" smtClean="0">
                <a:solidFill>
                  <a:srgbClr val="002060"/>
                </a:solidFill>
              </a:rPr>
              <a:t>Whenever </a:t>
            </a:r>
            <a:r>
              <a:rPr lang="en-GB" sz="2500" dirty="0">
                <a:solidFill>
                  <a:srgbClr val="002060"/>
                </a:solidFill>
              </a:rPr>
              <a:t>authority is being </a:t>
            </a:r>
            <a:r>
              <a:rPr lang="en-GB" sz="2500" dirty="0" smtClean="0">
                <a:solidFill>
                  <a:srgbClr val="002060"/>
                </a:solidFill>
              </a:rPr>
              <a:t>used (formally or informally) </a:t>
            </a:r>
            <a:r>
              <a:rPr lang="en-GB" sz="2500" dirty="0">
                <a:solidFill>
                  <a:srgbClr val="002060"/>
                </a:solidFill>
              </a:rPr>
              <a:t>and we want to secure </a:t>
            </a:r>
            <a:r>
              <a:rPr lang="en-GB" sz="2500" dirty="0" smtClean="0">
                <a:solidFill>
                  <a:srgbClr val="002060"/>
                </a:solidFill>
              </a:rPr>
              <a:t>compliance, cooperation or decision-acceptance, </a:t>
            </a:r>
            <a:r>
              <a:rPr lang="en-GB" sz="2500" i="1" dirty="0" smtClean="0">
                <a:solidFill>
                  <a:srgbClr val="002060"/>
                </a:solidFill>
              </a:rPr>
              <a:t>THINK PJ</a:t>
            </a:r>
            <a:r>
              <a:rPr lang="en-GB" sz="2500" dirty="0" smtClean="0">
                <a:solidFill>
                  <a:srgbClr val="002060"/>
                </a:solidFill>
              </a:rPr>
              <a:t>!</a:t>
            </a:r>
            <a:endParaRPr lang="en-GB" sz="2500" dirty="0">
              <a:solidFill>
                <a:srgbClr val="002060"/>
              </a:solidFill>
            </a:endParaRPr>
          </a:p>
        </p:txBody>
      </p:sp>
      <p:sp>
        <p:nvSpPr>
          <p:cNvPr id="12" name="TextBox 11"/>
          <p:cNvSpPr txBox="1"/>
          <p:nvPr/>
        </p:nvSpPr>
        <p:spPr>
          <a:xfrm>
            <a:off x="216408" y="2083104"/>
            <a:ext cx="7751546" cy="369332"/>
          </a:xfrm>
          <a:prstGeom prst="rect">
            <a:avLst/>
          </a:prstGeom>
          <a:noFill/>
        </p:spPr>
        <p:txBody>
          <a:bodyPr wrap="none" rtlCol="0">
            <a:spAutoFit/>
          </a:bodyPr>
          <a:lstStyle/>
          <a:p>
            <a:r>
              <a:rPr lang="en-GB" dirty="0" smtClean="0">
                <a:solidFill>
                  <a:srgbClr val="002060"/>
                </a:solidFill>
              </a:rPr>
              <a:t>Just a few examples of when we use authority in HMPPS, but the list is endless….</a:t>
            </a:r>
            <a:endParaRPr lang="en-GB" dirty="0">
              <a:solidFill>
                <a:srgbClr val="002060"/>
              </a:solidFill>
            </a:endParaRPr>
          </a:p>
        </p:txBody>
      </p:sp>
    </p:spTree>
    <p:extLst>
      <p:ext uri="{BB962C8B-B14F-4D97-AF65-F5344CB8AC3E}">
        <p14:creationId xmlns:p14="http://schemas.microsoft.com/office/powerpoint/2010/main" val="2104991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413" y="426384"/>
            <a:ext cx="10515600" cy="1260450"/>
          </a:xfrm>
        </p:spPr>
        <p:txBody>
          <a:bodyPr>
            <a:normAutofit fontScale="90000"/>
          </a:bodyPr>
          <a:lstStyle/>
          <a:p>
            <a:r>
              <a:rPr lang="en-GB" sz="3600" dirty="0">
                <a:solidFill>
                  <a:srgbClr val="002060"/>
                </a:solidFill>
                <a:latin typeface="+mn-lt"/>
              </a:rPr>
              <a:t>PJ is reasonably simple, swift and economic, and we can be pretty good at this, </a:t>
            </a:r>
            <a:r>
              <a:rPr lang="en-GB" sz="3600" i="1" dirty="0">
                <a:solidFill>
                  <a:srgbClr val="002060"/>
                </a:solidFill>
                <a:latin typeface="+mn-lt"/>
              </a:rPr>
              <a:t>but it is deceptively simple, can be easily dismissed as ‘common sense’ and lots of things can easily get in the way of us doing this consistently</a:t>
            </a:r>
            <a:r>
              <a:rPr lang="en-GB" sz="3600" dirty="0">
                <a:solidFill>
                  <a:srgbClr val="002060"/>
                </a:solidFill>
                <a:latin typeface="+mn-lt"/>
              </a:rPr>
              <a:t>:</a:t>
            </a:r>
          </a:p>
        </p:txBody>
      </p:sp>
      <p:sp>
        <p:nvSpPr>
          <p:cNvPr id="3" name="Content Placeholder 2"/>
          <p:cNvSpPr>
            <a:spLocks noGrp="1"/>
          </p:cNvSpPr>
          <p:nvPr>
            <p:ph idx="1"/>
          </p:nvPr>
        </p:nvSpPr>
        <p:spPr>
          <a:xfrm>
            <a:off x="838200" y="2110154"/>
            <a:ext cx="10515600" cy="4410389"/>
          </a:xfrm>
        </p:spPr>
        <p:txBody>
          <a:bodyPr>
            <a:normAutofit lnSpcReduction="10000"/>
          </a:bodyPr>
          <a:lstStyle/>
          <a:p>
            <a:r>
              <a:rPr lang="en-GB" sz="2600" dirty="0" smtClean="0">
                <a:solidFill>
                  <a:schemeClr val="accent6">
                    <a:lumMod val="75000"/>
                  </a:schemeClr>
                </a:solidFill>
              </a:rPr>
              <a:t>Being in a rush</a:t>
            </a:r>
          </a:p>
          <a:p>
            <a:r>
              <a:rPr lang="en-GB" sz="2600" dirty="0" smtClean="0">
                <a:solidFill>
                  <a:schemeClr val="accent6">
                    <a:lumMod val="75000"/>
                  </a:schemeClr>
                </a:solidFill>
              </a:rPr>
              <a:t>Feeling stressed or annoyed</a:t>
            </a:r>
          </a:p>
          <a:p>
            <a:r>
              <a:rPr lang="en-GB" sz="2600" dirty="0" smtClean="0">
                <a:solidFill>
                  <a:schemeClr val="accent6">
                    <a:lumMod val="75000"/>
                  </a:schemeClr>
                </a:solidFill>
              </a:rPr>
              <a:t>Forgetting how important it is to the recipient</a:t>
            </a:r>
          </a:p>
          <a:p>
            <a:r>
              <a:rPr lang="en-GB" sz="2600" dirty="0" smtClean="0">
                <a:solidFill>
                  <a:schemeClr val="accent6">
                    <a:lumMod val="75000"/>
                  </a:schemeClr>
                </a:solidFill>
              </a:rPr>
              <a:t>Thinking it’s obvious</a:t>
            </a:r>
          </a:p>
          <a:p>
            <a:r>
              <a:rPr lang="en-GB" sz="2600" dirty="0" smtClean="0">
                <a:solidFill>
                  <a:schemeClr val="accent6">
                    <a:lumMod val="75000"/>
                  </a:schemeClr>
                </a:solidFill>
              </a:rPr>
              <a:t>Thinking it’s someone else’s job</a:t>
            </a:r>
          </a:p>
          <a:p>
            <a:r>
              <a:rPr lang="en-GB" sz="2600" dirty="0" smtClean="0">
                <a:solidFill>
                  <a:schemeClr val="accent6">
                    <a:lumMod val="75000"/>
                  </a:schemeClr>
                </a:solidFill>
              </a:rPr>
              <a:t>The culture or ‘norm’ of the organisation or interaction (“we’ve always done it this way”)</a:t>
            </a:r>
          </a:p>
          <a:p>
            <a:r>
              <a:rPr lang="en-GB" sz="2600" dirty="0" smtClean="0">
                <a:solidFill>
                  <a:schemeClr val="accent6">
                    <a:lumMod val="75000"/>
                  </a:schemeClr>
                </a:solidFill>
              </a:rPr>
              <a:t>Thinking it’s not deserved</a:t>
            </a:r>
          </a:p>
          <a:p>
            <a:r>
              <a:rPr lang="en-GB" sz="2600" dirty="0" smtClean="0">
                <a:solidFill>
                  <a:schemeClr val="accent6">
                    <a:lumMod val="75000"/>
                  </a:schemeClr>
                </a:solidFill>
              </a:rPr>
              <a:t>Because we aren’t always aware of how we make decisions (there are more than 100 thinking errors or biases that influence our thinking!)</a:t>
            </a:r>
          </a:p>
        </p:txBody>
      </p:sp>
    </p:spTree>
    <p:extLst>
      <p:ext uri="{BB962C8B-B14F-4D97-AF65-F5344CB8AC3E}">
        <p14:creationId xmlns:p14="http://schemas.microsoft.com/office/powerpoint/2010/main" val="6301559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2118" y="108065"/>
            <a:ext cx="10673543" cy="584775"/>
          </a:xfrm>
          <a:prstGeom prst="rect">
            <a:avLst/>
          </a:prstGeom>
        </p:spPr>
        <p:txBody>
          <a:bodyPr wrap="square">
            <a:spAutoFit/>
          </a:bodyPr>
          <a:lstStyle/>
          <a:p>
            <a:r>
              <a:rPr lang="en-GB" sz="3200" b="1" dirty="0" smtClean="0">
                <a:solidFill>
                  <a:schemeClr val="accent1">
                    <a:lumMod val="75000"/>
                  </a:schemeClr>
                </a:solidFill>
              </a:rPr>
              <a:t>Does IEP feel fair in your prison?</a:t>
            </a:r>
            <a:endParaRPr lang="en-GB" sz="2400" b="1" dirty="0" smtClean="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endParaRPr>
          </a:p>
        </p:txBody>
      </p:sp>
      <p:graphicFrame>
        <p:nvGraphicFramePr>
          <p:cNvPr id="3" name="Diagram 2"/>
          <p:cNvGraphicFramePr/>
          <p:nvPr>
            <p:extLst/>
          </p:nvPr>
        </p:nvGraphicFramePr>
        <p:xfrm>
          <a:off x="446809" y="796750"/>
          <a:ext cx="11107882" cy="58846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3599989" y="2431877"/>
            <a:ext cx="1140249" cy="584775"/>
          </a:xfrm>
          <a:prstGeom prst="rect">
            <a:avLst/>
          </a:prstGeom>
          <a:noFill/>
        </p:spPr>
        <p:txBody>
          <a:bodyPr wrap="none" lIns="91440" tIns="45720" rIns="91440" bIns="45720">
            <a:spAutoFit/>
          </a:bodyPr>
          <a:lstStyle/>
          <a:p>
            <a:pPr algn="ctr"/>
            <a:r>
              <a:rPr lang="en-US" sz="32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Voice</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6" name="Rectangle 5"/>
          <p:cNvSpPr/>
          <p:nvPr/>
        </p:nvSpPr>
        <p:spPr>
          <a:xfrm>
            <a:off x="6585150" y="2431876"/>
            <a:ext cx="1966180" cy="584775"/>
          </a:xfrm>
          <a:prstGeom prst="rect">
            <a:avLst/>
          </a:prstGeom>
          <a:noFill/>
        </p:spPr>
        <p:txBody>
          <a:bodyPr wrap="none" lIns="91440" tIns="45720" rIns="91440" bIns="45720">
            <a:spAutoFit/>
          </a:bodyPr>
          <a:lstStyle/>
          <a:p>
            <a:pPr algn="ctr"/>
            <a:r>
              <a:rPr lang="en-US" sz="3200" b="1" spc="50" dirty="0" smtClean="0">
                <a:ln w="9525" cmpd="sng">
                  <a:solidFill>
                    <a:schemeClr val="accent1"/>
                  </a:solidFill>
                  <a:prstDash val="solid"/>
                </a:ln>
                <a:solidFill>
                  <a:srgbClr val="70AD47">
                    <a:tint val="1000"/>
                  </a:srgbClr>
                </a:solidFill>
                <a:effectLst>
                  <a:glow rad="38100">
                    <a:schemeClr val="accent1">
                      <a:alpha val="40000"/>
                    </a:schemeClr>
                  </a:glow>
                </a:effectLst>
              </a:rPr>
              <a:t>Neutrality</a:t>
            </a:r>
            <a:endParaRPr lang="en-US" sz="32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7" name="Rectangle 6"/>
          <p:cNvSpPr/>
          <p:nvPr/>
        </p:nvSpPr>
        <p:spPr>
          <a:xfrm>
            <a:off x="3350518" y="4495918"/>
            <a:ext cx="1639189" cy="584775"/>
          </a:xfrm>
          <a:prstGeom prst="rect">
            <a:avLst/>
          </a:prstGeom>
        </p:spPr>
        <p:txBody>
          <a:bodyPr wrap="square">
            <a:spAutoFit/>
          </a:bodyPr>
          <a:lstStyle/>
          <a:p>
            <a:r>
              <a:rPr lang="en-US" sz="3200" b="1" spc="50" dirty="0" smtClean="0">
                <a:ln w="9525" cmpd="sng">
                  <a:solidFill>
                    <a:schemeClr val="accent1"/>
                  </a:solidFill>
                  <a:prstDash val="solid"/>
                </a:ln>
                <a:solidFill>
                  <a:srgbClr val="70AD47">
                    <a:tint val="1000"/>
                  </a:srgbClr>
                </a:solidFill>
                <a:effectLst>
                  <a:glow rad="38100">
                    <a:schemeClr val="accent1">
                      <a:alpha val="40000"/>
                    </a:schemeClr>
                  </a:glow>
                </a:effectLst>
              </a:rPr>
              <a:t>Respect</a:t>
            </a:r>
            <a:endParaRPr lang="en-GB" sz="3200" dirty="0"/>
          </a:p>
        </p:txBody>
      </p:sp>
      <p:sp>
        <p:nvSpPr>
          <p:cNvPr id="8" name="Rectangle 7"/>
          <p:cNvSpPr/>
          <p:nvPr/>
        </p:nvSpPr>
        <p:spPr>
          <a:xfrm>
            <a:off x="7345322" y="4495918"/>
            <a:ext cx="1639189" cy="584775"/>
          </a:xfrm>
          <a:prstGeom prst="rect">
            <a:avLst/>
          </a:prstGeom>
        </p:spPr>
        <p:txBody>
          <a:bodyPr wrap="square">
            <a:spAutoFit/>
          </a:bodyPr>
          <a:lstStyle/>
          <a:p>
            <a:r>
              <a:rPr lang="en-US" sz="3200" b="1" spc="50" dirty="0" smtClean="0">
                <a:ln w="9525" cmpd="sng">
                  <a:solidFill>
                    <a:schemeClr val="accent1"/>
                  </a:solidFill>
                  <a:prstDash val="solid"/>
                </a:ln>
                <a:solidFill>
                  <a:srgbClr val="70AD47">
                    <a:tint val="1000"/>
                  </a:srgbClr>
                </a:solidFill>
                <a:effectLst>
                  <a:glow rad="38100">
                    <a:schemeClr val="accent1">
                      <a:alpha val="40000"/>
                    </a:schemeClr>
                  </a:glow>
                </a:effectLst>
              </a:rPr>
              <a:t>Trust</a:t>
            </a:r>
            <a:endParaRPr lang="en-GB" sz="3200" dirty="0"/>
          </a:p>
        </p:txBody>
      </p:sp>
    </p:spTree>
    <p:extLst>
      <p:ext uri="{BB962C8B-B14F-4D97-AF65-F5344CB8AC3E}">
        <p14:creationId xmlns:p14="http://schemas.microsoft.com/office/powerpoint/2010/main" val="27112148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D88E03-A075-4033-A481-B6B0C6180D55}" type="slidenum">
              <a:rPr lang="en-GB" smtClean="0"/>
              <a:t>24</a:t>
            </a:fld>
            <a:endParaRPr lang="en-GB"/>
          </a:p>
        </p:txBody>
      </p:sp>
      <p:graphicFrame>
        <p:nvGraphicFramePr>
          <p:cNvPr id="7" name="Table 6"/>
          <p:cNvGraphicFramePr>
            <a:graphicFrameLocks noGrp="1"/>
          </p:cNvGraphicFramePr>
          <p:nvPr>
            <p:extLst/>
          </p:nvPr>
        </p:nvGraphicFramePr>
        <p:xfrm>
          <a:off x="263471" y="109313"/>
          <a:ext cx="11763213" cy="6589863"/>
        </p:xfrm>
        <a:graphic>
          <a:graphicData uri="http://schemas.openxmlformats.org/drawingml/2006/table">
            <a:tbl>
              <a:tblPr firstRow="1" firstCol="1" bandRow="1">
                <a:tableStyleId>{5C22544A-7EE6-4342-B048-85BDC9FD1C3A}</a:tableStyleId>
              </a:tblPr>
              <a:tblGrid>
                <a:gridCol w="2398047"/>
                <a:gridCol w="9365166"/>
              </a:tblGrid>
              <a:tr h="209300">
                <a:tc>
                  <a:txBody>
                    <a:bodyPr/>
                    <a:lstStyle/>
                    <a:p>
                      <a:pPr>
                        <a:spcAft>
                          <a:spcPts val="0"/>
                        </a:spcAft>
                      </a:pPr>
                      <a:r>
                        <a:rPr lang="en-GB" sz="1600" dirty="0">
                          <a:effectLst/>
                        </a:rPr>
                        <a:t> </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c>
                  <a:txBody>
                    <a:bodyPr/>
                    <a:lstStyle/>
                    <a:p>
                      <a:pPr>
                        <a:spcAft>
                          <a:spcPts val="0"/>
                        </a:spcAft>
                      </a:pPr>
                      <a:r>
                        <a:rPr lang="en-GB" sz="1600">
                          <a:effectLst/>
                        </a:rPr>
                        <a:t>Issuing a warning</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r>
              <a:tr h="209300">
                <a:tc>
                  <a:txBody>
                    <a:bodyPr/>
                    <a:lstStyle/>
                    <a:p>
                      <a:pPr>
                        <a:spcAft>
                          <a:spcPts val="0"/>
                        </a:spcAft>
                      </a:pPr>
                      <a:r>
                        <a:rPr lang="en-GB" sz="1600">
                          <a:effectLst/>
                        </a:rPr>
                        <a:t>Respect</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c>
                  <a:txBody>
                    <a:bodyPr/>
                    <a:lstStyle/>
                    <a:p>
                      <a:pPr>
                        <a:spcAft>
                          <a:spcPts val="0"/>
                        </a:spcAft>
                      </a:pPr>
                      <a:r>
                        <a:rPr lang="en-GB" sz="1600" dirty="0">
                          <a:effectLst/>
                        </a:rPr>
                        <a:t>Dear </a:t>
                      </a:r>
                      <a:r>
                        <a:rPr lang="en-GB" sz="1600" dirty="0" smtClean="0">
                          <a:effectLst/>
                        </a:rPr>
                        <a:t>Mr/Ms/Mrs [name]</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r>
              <a:tr h="418600">
                <a:tc>
                  <a:txBody>
                    <a:bodyPr/>
                    <a:lstStyle/>
                    <a:p>
                      <a:pPr>
                        <a:spcAft>
                          <a:spcPts val="0"/>
                        </a:spcAft>
                      </a:pPr>
                      <a:r>
                        <a:rPr lang="en-GB" sz="1600">
                          <a:effectLst/>
                        </a:rPr>
                        <a:t>Description of Situation</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c>
                  <a:txBody>
                    <a:bodyPr/>
                    <a:lstStyle/>
                    <a:p>
                      <a:pPr>
                        <a:spcAft>
                          <a:spcPts val="0"/>
                        </a:spcAft>
                      </a:pPr>
                      <a:r>
                        <a:rPr lang="en-GB" sz="1600" dirty="0">
                          <a:effectLst/>
                        </a:rPr>
                        <a:t>Today I noticed/saw ……………. (you wearing flip flops on the landing)</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r>
              <a:tr h="1046501">
                <a:tc>
                  <a:txBody>
                    <a:bodyPr/>
                    <a:lstStyle/>
                    <a:p>
                      <a:pPr>
                        <a:spcAft>
                          <a:spcPts val="0"/>
                        </a:spcAft>
                      </a:pPr>
                      <a:r>
                        <a:rPr lang="en-GB" sz="1600" dirty="0" smtClean="0">
                          <a:effectLst/>
                        </a:rPr>
                        <a:t>Trustworthy motives</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c>
                  <a:txBody>
                    <a:bodyPr/>
                    <a:lstStyle/>
                    <a:p>
                      <a:pPr>
                        <a:spcAft>
                          <a:spcPts val="0"/>
                        </a:spcAft>
                      </a:pPr>
                      <a:r>
                        <a:rPr lang="en-GB" sz="1600">
                          <a:effectLst/>
                        </a:rPr>
                        <a:t>As I explained to you / As you may be aware /   wearing of flip flops is against our prison rules because they are a health and safety risk. The risk of you slipping, tripping or falling is significantly greater when wearing flip-flops. This could cause injury to you or others. It is our responsibility to look after you and ensure you remain safe from harm</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r>
              <a:tr h="627901">
                <a:tc>
                  <a:txBody>
                    <a:bodyPr/>
                    <a:lstStyle/>
                    <a:p>
                      <a:pPr>
                        <a:spcAft>
                          <a:spcPts val="0"/>
                        </a:spcAft>
                      </a:pPr>
                      <a:r>
                        <a:rPr lang="en-GB" sz="1600" dirty="0" smtClean="0">
                          <a:effectLst/>
                        </a:rPr>
                        <a:t>Neutrality</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c>
                  <a:txBody>
                    <a:bodyPr/>
                    <a:lstStyle/>
                    <a:p>
                      <a:pPr>
                        <a:spcAft>
                          <a:spcPts val="0"/>
                        </a:spcAft>
                      </a:pPr>
                      <a:r>
                        <a:rPr lang="en-GB" sz="1600">
                          <a:effectLst/>
                        </a:rPr>
                        <a:t>I have challenged you on a number of occasions about breaking this rule. I am not targeting you directly, and apply the same challenge to every other prisoner who breaks this rule. </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r>
              <a:tr h="837201">
                <a:tc>
                  <a:txBody>
                    <a:bodyPr/>
                    <a:lstStyle/>
                    <a:p>
                      <a:pPr>
                        <a:spcAft>
                          <a:spcPts val="0"/>
                        </a:spcAft>
                      </a:pPr>
                      <a:r>
                        <a:rPr lang="en-GB" sz="1600">
                          <a:effectLst/>
                        </a:rPr>
                        <a:t>Voice</a:t>
                      </a:r>
                      <a:endParaRPr lang="en-GB"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c>
                  <a:txBody>
                    <a:bodyPr/>
                    <a:lstStyle/>
                    <a:p>
                      <a:pPr>
                        <a:spcAft>
                          <a:spcPts val="0"/>
                        </a:spcAft>
                      </a:pPr>
                      <a:r>
                        <a:rPr lang="en-GB" sz="1600" dirty="0">
                          <a:effectLst/>
                        </a:rPr>
                        <a:t>I have asked you if you are aware of this rule. You have agreed that you are but have told me you forget and/or think it’s a stupid rule. </a:t>
                      </a:r>
                      <a:r>
                        <a:rPr lang="en-GB" sz="1600" dirty="0" smtClean="0">
                          <a:effectLst/>
                        </a:rPr>
                        <a:t>I understand that the reason behind this rule may not sound very important to you. But it’s my job to make sure that people don’t get hurt here and we have to follow rules of a workplace rather than a home which is why some rules may not feel like normal life. In many workplaces, people can’t wear flip flops for health and safety reasons in certain areas and it’s the same here.</a:t>
                      </a:r>
                    </a:p>
                    <a:p>
                      <a:pPr>
                        <a:spcAft>
                          <a:spcPts val="0"/>
                        </a:spcAft>
                      </a:pP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r>
              <a:tr h="1674400">
                <a:tc>
                  <a:txBody>
                    <a:bodyPr/>
                    <a:lstStyle/>
                    <a:p>
                      <a:pPr>
                        <a:spcAft>
                          <a:spcPts val="0"/>
                        </a:spcAft>
                      </a:pPr>
                      <a:r>
                        <a:rPr lang="en-GB" sz="1600" dirty="0">
                          <a:effectLst/>
                        </a:rPr>
                        <a:t>Decision</a:t>
                      </a:r>
                    </a:p>
                    <a:p>
                      <a:pPr>
                        <a:spcAft>
                          <a:spcPts val="0"/>
                        </a:spcAft>
                      </a:pPr>
                      <a:r>
                        <a:rPr lang="en-GB" sz="1600" dirty="0">
                          <a:effectLst/>
                        </a:rPr>
                        <a:t>(all </a:t>
                      </a:r>
                      <a:r>
                        <a:rPr lang="en-GB" sz="1600" dirty="0" smtClean="0">
                          <a:effectLst/>
                        </a:rPr>
                        <a:t>PJ principles</a:t>
                      </a:r>
                      <a:r>
                        <a:rPr lang="en-GB" sz="1600" dirty="0">
                          <a:effectLst/>
                        </a:rPr>
                        <a:t>)</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c>
                  <a:txBody>
                    <a:bodyPr/>
                    <a:lstStyle/>
                    <a:p>
                      <a:pPr>
                        <a:spcAft>
                          <a:spcPts val="0"/>
                        </a:spcAft>
                      </a:pPr>
                      <a:r>
                        <a:rPr lang="en-GB" sz="1600" dirty="0">
                          <a:effectLst/>
                        </a:rPr>
                        <a:t>I have given you several opportunities to change this behaviour but as you have not done so, I have made the decision to issue you with an IEP warning. I am giving you an IEP and not placing you on report as I would like to give you the chance to reflect on, and change, this behaviour before you receive any kind of punishment for it. If you have already received any other warnings, or if you receive any more, you may have to have your IEP level reviewed. I think this is an appropriate action to take, but if you disagree, you can raise your grievance via the complaints process or with the wing manager/CM.</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r>
              <a:tr h="627901">
                <a:tc>
                  <a:txBody>
                    <a:bodyPr/>
                    <a:lstStyle/>
                    <a:p>
                      <a:pPr>
                        <a:spcAft>
                          <a:spcPts val="0"/>
                        </a:spcAft>
                      </a:pPr>
                      <a:r>
                        <a:rPr lang="en-GB" sz="1600" dirty="0">
                          <a:effectLst/>
                        </a:rPr>
                        <a:t>Support</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c>
                  <a:txBody>
                    <a:bodyPr/>
                    <a:lstStyle/>
                    <a:p>
                      <a:pPr>
                        <a:spcAft>
                          <a:spcPts val="0"/>
                        </a:spcAft>
                      </a:pPr>
                      <a:r>
                        <a:rPr lang="en-GB" sz="1600" dirty="0">
                          <a:effectLst/>
                        </a:rPr>
                        <a:t>If I, or your keyworker, can help you in any way to change this behaviour in the future, or help you to understand the reasons for any of the rules, please let us know.</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r>
              <a:tr h="209300">
                <a:tc>
                  <a:txBody>
                    <a:bodyPr/>
                    <a:lstStyle/>
                    <a:p>
                      <a:pPr>
                        <a:spcAft>
                          <a:spcPts val="0"/>
                        </a:spcAft>
                      </a:pPr>
                      <a:r>
                        <a:rPr lang="en-GB" sz="1600" dirty="0">
                          <a:effectLst/>
                        </a:rPr>
                        <a:t> </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c>
                  <a:txBody>
                    <a:bodyPr/>
                    <a:lstStyle/>
                    <a:p>
                      <a:pPr>
                        <a:spcAft>
                          <a:spcPts val="0"/>
                        </a:spcAft>
                      </a:pPr>
                      <a:r>
                        <a:rPr lang="en-GB" sz="1600" dirty="0">
                          <a:effectLst/>
                        </a:rPr>
                        <a:t>Thank you</a:t>
                      </a:r>
                      <a:endParaRPr lang="en-GB"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r>
            </a:tbl>
          </a:graphicData>
        </a:graphic>
      </p:graphicFrame>
    </p:spTree>
    <p:extLst>
      <p:ext uri="{BB962C8B-B14F-4D97-AF65-F5344CB8AC3E}">
        <p14:creationId xmlns:p14="http://schemas.microsoft.com/office/powerpoint/2010/main" val="3244056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D88E03-A075-4033-A481-B6B0C6180D55}" type="slidenum">
              <a:rPr lang="en-GB" smtClean="0"/>
              <a:t>25</a:t>
            </a:fld>
            <a:endParaRPr lang="en-GB"/>
          </a:p>
        </p:txBody>
      </p:sp>
      <p:graphicFrame>
        <p:nvGraphicFramePr>
          <p:cNvPr id="7" name="Table 6"/>
          <p:cNvGraphicFramePr>
            <a:graphicFrameLocks noGrp="1"/>
          </p:cNvGraphicFramePr>
          <p:nvPr>
            <p:extLst/>
          </p:nvPr>
        </p:nvGraphicFramePr>
        <p:xfrm>
          <a:off x="307014" y="457655"/>
          <a:ext cx="11536643" cy="6012111"/>
        </p:xfrm>
        <a:graphic>
          <a:graphicData uri="http://schemas.openxmlformats.org/drawingml/2006/table">
            <a:tbl>
              <a:tblPr firstRow="1" firstCol="1" bandRow="1">
                <a:tableStyleId>{93296810-A885-4BE3-A3E7-6D5BEEA58F35}</a:tableStyleId>
              </a:tblPr>
              <a:tblGrid>
                <a:gridCol w="2351858"/>
                <a:gridCol w="9184785"/>
              </a:tblGrid>
              <a:tr h="285213">
                <a:tc>
                  <a:txBody>
                    <a:bodyPr/>
                    <a:lstStyle/>
                    <a:p>
                      <a:pPr>
                        <a:spcAft>
                          <a:spcPts val="0"/>
                        </a:spcAft>
                      </a:pPr>
                      <a:r>
                        <a:rPr lang="en-GB" sz="1800" dirty="0">
                          <a:effectLst/>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c>
                  <a:txBody>
                    <a:bodyPr/>
                    <a:lstStyle/>
                    <a:p>
                      <a:pPr>
                        <a:spcAft>
                          <a:spcPts val="0"/>
                        </a:spcAft>
                      </a:pPr>
                      <a:r>
                        <a:rPr lang="en-GB" sz="1800" dirty="0" smtClean="0">
                          <a:effectLst/>
                        </a:rPr>
                        <a:t>Recognising positive behaviour</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r>
              <a:tr h="285213">
                <a:tc>
                  <a:txBody>
                    <a:bodyPr/>
                    <a:lstStyle/>
                    <a:p>
                      <a:pPr>
                        <a:spcAft>
                          <a:spcPts val="0"/>
                        </a:spcAft>
                      </a:pPr>
                      <a:r>
                        <a:rPr lang="en-GB" sz="1800" dirty="0" smtClean="0">
                          <a:effectLst/>
                        </a:rPr>
                        <a:t>Respect</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c>
                  <a:txBody>
                    <a:bodyPr/>
                    <a:lstStyle/>
                    <a:p>
                      <a:pPr>
                        <a:spcAft>
                          <a:spcPts val="0"/>
                        </a:spcAft>
                      </a:pPr>
                      <a:r>
                        <a:rPr lang="en-GB" sz="1800" dirty="0">
                          <a:effectLst/>
                        </a:rPr>
                        <a:t>Dear </a:t>
                      </a:r>
                      <a:r>
                        <a:rPr lang="en-GB" sz="1800" dirty="0" smtClean="0">
                          <a:effectLst/>
                        </a:rPr>
                        <a:t>Mr/Ms/Mrs [name]</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r>
              <a:tr h="435223">
                <a:tc>
                  <a:txBody>
                    <a:bodyPr/>
                    <a:lstStyle/>
                    <a:p>
                      <a:pPr>
                        <a:spcAft>
                          <a:spcPts val="0"/>
                        </a:spcAft>
                      </a:pPr>
                      <a:r>
                        <a:rPr lang="en-GB" sz="1800" dirty="0">
                          <a:effectLst/>
                        </a:rPr>
                        <a:t>Description of Situation</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c>
                  <a:txBody>
                    <a:bodyPr/>
                    <a:lstStyle/>
                    <a:p>
                      <a:pPr>
                        <a:spcAft>
                          <a:spcPts val="0"/>
                        </a:spcAft>
                      </a:pPr>
                      <a:r>
                        <a:rPr lang="en-GB" sz="1800" dirty="0" smtClean="0">
                          <a:effectLst/>
                        </a:rPr>
                        <a:t>Yesterday </a:t>
                      </a:r>
                      <a:r>
                        <a:rPr lang="en-GB" sz="1800" dirty="0">
                          <a:effectLst/>
                        </a:rPr>
                        <a:t>I noticed/saw ……………. </a:t>
                      </a:r>
                      <a:r>
                        <a:rPr lang="en-GB" sz="1800" dirty="0" smtClean="0">
                          <a:effectLst/>
                        </a:rPr>
                        <a:t>(you </a:t>
                      </a:r>
                      <a:r>
                        <a:rPr lang="en-GB" sz="1800" baseline="0" dirty="0" smtClean="0">
                          <a:effectLst/>
                        </a:rPr>
                        <a:t>staying calm when your gym session was cancelled</a:t>
                      </a:r>
                      <a:r>
                        <a:rPr lang="en-GB" sz="1800" dirty="0" smtClean="0">
                          <a:effectLst/>
                        </a:rPr>
                        <a:t>)</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r>
              <a:tr h="1088058">
                <a:tc>
                  <a:txBody>
                    <a:bodyPr/>
                    <a:lstStyle/>
                    <a:p>
                      <a:pPr>
                        <a:spcAft>
                          <a:spcPts val="0"/>
                        </a:spcAft>
                      </a:pPr>
                      <a:r>
                        <a:rPr lang="en-GB" sz="1800" dirty="0" smtClean="0">
                          <a:effectLst/>
                        </a:rPr>
                        <a:t>Trustworthy motives</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c>
                  <a:txBody>
                    <a:bodyPr/>
                    <a:lstStyle/>
                    <a:p>
                      <a:pPr>
                        <a:spcAft>
                          <a:spcPts val="0"/>
                        </a:spcAft>
                      </a:pPr>
                      <a:r>
                        <a:rPr lang="en-GB" sz="1800" dirty="0" smtClean="0">
                          <a:effectLst/>
                        </a:rPr>
                        <a:t>Here</a:t>
                      </a:r>
                      <a:r>
                        <a:rPr lang="en-GB" sz="1800" baseline="0" dirty="0" smtClean="0">
                          <a:effectLst/>
                        </a:rPr>
                        <a:t> at [prison] we</a:t>
                      </a:r>
                      <a:r>
                        <a:rPr lang="en-GB" sz="1800" dirty="0" smtClean="0">
                          <a:effectLst/>
                        </a:rPr>
                        <a:t> are committed</a:t>
                      </a:r>
                      <a:r>
                        <a:rPr lang="en-GB" sz="1800" baseline="0" dirty="0" smtClean="0">
                          <a:effectLst/>
                        </a:rPr>
                        <a:t> </a:t>
                      </a:r>
                      <a:r>
                        <a:rPr lang="en-GB" sz="1800" dirty="0" smtClean="0">
                          <a:effectLst/>
                        </a:rPr>
                        <a:t>to</a:t>
                      </a:r>
                      <a:r>
                        <a:rPr lang="en-GB" sz="1800" baseline="0" dirty="0" smtClean="0">
                          <a:effectLst/>
                        </a:rPr>
                        <a:t> recognising positive behaviour and when people do things well, and to not just focus on when things don’t go well.  I believe progress should be recognised and rewarded.</a:t>
                      </a:r>
                      <a:endParaRPr lang="en-GB" sz="1800" dirty="0" smtClean="0">
                        <a:solidFill>
                          <a:srgbClr val="FF0000"/>
                        </a:solidFill>
                        <a:effectLst/>
                      </a:endParaRPr>
                    </a:p>
                  </a:txBody>
                  <a:tcPr marL="63575" marR="63575" marT="0" marB="0"/>
                </a:tc>
              </a:tr>
              <a:tr h="1140853">
                <a:tc>
                  <a:txBody>
                    <a:bodyPr/>
                    <a:lstStyle/>
                    <a:p>
                      <a:pPr>
                        <a:spcAft>
                          <a:spcPts val="0"/>
                        </a:spcAft>
                      </a:pPr>
                      <a:r>
                        <a:rPr lang="en-GB" sz="1800" dirty="0" smtClean="0">
                          <a:effectLst/>
                        </a:rPr>
                        <a:t>Neutrality</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c>
                  <a:txBody>
                    <a:bodyPr/>
                    <a:lstStyle/>
                    <a:p>
                      <a:pPr>
                        <a:spcAft>
                          <a:spcPts val="0"/>
                        </a:spcAft>
                      </a:pPr>
                      <a:r>
                        <a:rPr lang="en-GB" sz="1800" dirty="0" smtClean="0">
                          <a:effectLst/>
                        </a:rPr>
                        <a:t>Yesterday I saw you face a frustrating situation and stay calm.  When you discovered your gym session was cancelled </a:t>
                      </a:r>
                      <a:r>
                        <a:rPr lang="en-GB" sz="1800" baseline="0" dirty="0" smtClean="0">
                          <a:effectLst/>
                        </a:rPr>
                        <a:t>I heard you ask the officer why this had happened, and even though you were frustrated with their answer, you accepted it and walked away rather than getting angry at them.  Your response helped keep the situation calm, and avoided conflict.</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r>
              <a:tr h="870446">
                <a:tc>
                  <a:txBody>
                    <a:bodyPr/>
                    <a:lstStyle/>
                    <a:p>
                      <a:pPr>
                        <a:spcAft>
                          <a:spcPts val="0"/>
                        </a:spcAft>
                      </a:pPr>
                      <a:r>
                        <a:rPr lang="en-GB" sz="1800">
                          <a:effectLst/>
                        </a:rPr>
                        <a:t>Voice</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c>
                  <a:txBody>
                    <a:bodyPr/>
                    <a:lstStyle/>
                    <a:p>
                      <a:pPr>
                        <a:spcAft>
                          <a:spcPts val="0"/>
                        </a:spcAft>
                      </a:pPr>
                      <a:r>
                        <a:rPr lang="en-GB" sz="1800" dirty="0" smtClean="0">
                          <a:effectLst/>
                        </a:rPr>
                        <a:t>I know how important your gym sessions are to you, and how disappointed you feel when these are cancelled. You have told me how </a:t>
                      </a:r>
                      <a:r>
                        <a:rPr lang="en-GB" sz="1800" baseline="0" dirty="0" smtClean="0">
                          <a:effectLst/>
                        </a:rPr>
                        <a:t>hard you have found managing your anger in the past, and that in the past you wouldn’t have reacted in the calm way that I saw yesterday.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r>
              <a:tr h="855640">
                <a:tc>
                  <a:txBody>
                    <a:bodyPr/>
                    <a:lstStyle/>
                    <a:p>
                      <a:pPr>
                        <a:spcAft>
                          <a:spcPts val="0"/>
                        </a:spcAft>
                      </a:pPr>
                      <a:r>
                        <a:rPr lang="en-GB" sz="1800" dirty="0" smtClean="0">
                          <a:effectLst/>
                        </a:rPr>
                        <a:t>Outcome</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c>
                  <a:txBody>
                    <a:bodyPr/>
                    <a:lstStyle/>
                    <a:p>
                      <a:pPr>
                        <a:spcAft>
                          <a:spcPts val="0"/>
                        </a:spcAft>
                      </a:pPr>
                      <a:r>
                        <a:rPr lang="en-GB" sz="1800" dirty="0" smtClean="0">
                          <a:effectLst/>
                        </a:rPr>
                        <a:t>I am going to write</a:t>
                      </a:r>
                      <a:r>
                        <a:rPr lang="en-GB" sz="1800" baseline="0" dirty="0" smtClean="0">
                          <a:effectLst/>
                        </a:rPr>
                        <a:t> a detailed positive record of this on NOMIS so that it can be considered when you have your next IEP review.  [Consider referring to reward scheme, if one operates in the prison, too]</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r>
              <a:tr h="652835">
                <a:tc>
                  <a:txBody>
                    <a:bodyPr/>
                    <a:lstStyle/>
                    <a:p>
                      <a:pPr>
                        <a:spcAft>
                          <a:spcPts val="0"/>
                        </a:spcAft>
                      </a:pPr>
                      <a:r>
                        <a:rPr lang="en-GB" sz="1800" dirty="0">
                          <a:effectLst/>
                        </a:rPr>
                        <a:t>Support</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c>
                  <a:txBody>
                    <a:bodyPr/>
                    <a:lstStyle/>
                    <a:p>
                      <a:pPr>
                        <a:spcAft>
                          <a:spcPts val="0"/>
                        </a:spcAft>
                      </a:pPr>
                      <a:r>
                        <a:rPr lang="en-GB" sz="1800" dirty="0" smtClean="0">
                          <a:effectLst/>
                        </a:rPr>
                        <a:t>I want to</a:t>
                      </a:r>
                      <a:r>
                        <a:rPr lang="en-GB" sz="1800" baseline="0" dirty="0" smtClean="0">
                          <a:effectLst/>
                        </a:rPr>
                        <a:t> keep supporting you in using the skills that I saw yesterday.  I’d like to talk about this more in your next key work session</a:t>
                      </a:r>
                      <a:r>
                        <a:rPr lang="en-GB" sz="1800" dirty="0" smtClean="0">
                          <a:effectLst/>
                        </a:rPr>
                        <a:t>.</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r>
              <a:tr h="285213">
                <a:tc>
                  <a:txBody>
                    <a:bodyPr/>
                    <a:lstStyle/>
                    <a:p>
                      <a:pPr>
                        <a:spcAft>
                          <a:spcPts val="0"/>
                        </a:spcAft>
                      </a:pPr>
                      <a:r>
                        <a:rPr lang="en-GB" sz="1800" dirty="0">
                          <a:effectLst/>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c>
                  <a:txBody>
                    <a:bodyPr/>
                    <a:lstStyle/>
                    <a:p>
                      <a:pPr>
                        <a:spcAft>
                          <a:spcPts val="0"/>
                        </a:spcAft>
                      </a:pPr>
                      <a:r>
                        <a:rPr lang="en-GB" sz="1800" dirty="0">
                          <a:effectLst/>
                        </a:rPr>
                        <a:t>Thank </a:t>
                      </a:r>
                      <a:r>
                        <a:rPr lang="en-GB" sz="1800" dirty="0" smtClean="0">
                          <a:effectLst/>
                        </a:rPr>
                        <a:t>you and well done.</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575" marR="63575" marT="0" marB="0"/>
                </a:tc>
              </a:tr>
            </a:tbl>
          </a:graphicData>
        </a:graphic>
      </p:graphicFrame>
    </p:spTree>
    <p:extLst>
      <p:ext uri="{BB962C8B-B14F-4D97-AF65-F5344CB8AC3E}">
        <p14:creationId xmlns:p14="http://schemas.microsoft.com/office/powerpoint/2010/main" val="161863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920" y="194553"/>
            <a:ext cx="11264630" cy="6894195"/>
          </a:xfrm>
          <a:prstGeom prst="rect">
            <a:avLst/>
          </a:prstGeom>
          <a:noFill/>
        </p:spPr>
        <p:txBody>
          <a:bodyPr wrap="square" rtlCol="0">
            <a:spAutoFit/>
          </a:bodyPr>
          <a:lstStyle/>
          <a:p>
            <a:r>
              <a:rPr lang="en-GB" sz="2800" dirty="0" smtClean="0">
                <a:solidFill>
                  <a:schemeClr val="accent6">
                    <a:lumMod val="50000"/>
                  </a:schemeClr>
                </a:solidFill>
              </a:rPr>
              <a:t>A starter for ten?</a:t>
            </a:r>
          </a:p>
          <a:p>
            <a:endParaRPr lang="en-GB" dirty="0" smtClean="0"/>
          </a:p>
          <a:p>
            <a:r>
              <a:rPr lang="en-GB" dirty="0" smtClean="0">
                <a:solidFill>
                  <a:schemeClr val="accent5">
                    <a:lumMod val="50000"/>
                  </a:schemeClr>
                </a:solidFill>
              </a:rPr>
              <a:t>Is the wider context right? An incentive scheme is just one part of a much wider picture. Trust? Respect? Basics?</a:t>
            </a:r>
          </a:p>
          <a:p>
            <a:endParaRPr lang="en-GB" dirty="0" smtClean="0">
              <a:solidFill>
                <a:schemeClr val="accent5">
                  <a:lumMod val="50000"/>
                </a:schemeClr>
              </a:solidFill>
            </a:endParaRPr>
          </a:p>
          <a:p>
            <a:r>
              <a:rPr lang="en-GB" dirty="0" smtClean="0">
                <a:solidFill>
                  <a:schemeClr val="accent5">
                    <a:lumMod val="50000"/>
                  </a:schemeClr>
                </a:solidFill>
              </a:rPr>
              <a:t>Consistency – transparency – accountability. </a:t>
            </a:r>
          </a:p>
          <a:p>
            <a:endParaRPr lang="en-GB" dirty="0">
              <a:solidFill>
                <a:schemeClr val="accent5">
                  <a:lumMod val="50000"/>
                </a:schemeClr>
              </a:solidFill>
            </a:endParaRPr>
          </a:p>
          <a:p>
            <a:r>
              <a:rPr lang="en-GB" dirty="0" smtClean="0">
                <a:solidFill>
                  <a:schemeClr val="accent5">
                    <a:lumMod val="50000"/>
                  </a:schemeClr>
                </a:solidFill>
              </a:rPr>
              <a:t>Are expectations and consequences clear to residents and staff? Incentives for what?!</a:t>
            </a:r>
          </a:p>
          <a:p>
            <a:endParaRPr lang="en-GB" dirty="0">
              <a:solidFill>
                <a:schemeClr val="accent5">
                  <a:lumMod val="50000"/>
                </a:schemeClr>
              </a:solidFill>
            </a:endParaRPr>
          </a:p>
          <a:p>
            <a:r>
              <a:rPr lang="en-GB" dirty="0" smtClean="0">
                <a:solidFill>
                  <a:schemeClr val="accent5">
                    <a:lumMod val="50000"/>
                  </a:schemeClr>
                </a:solidFill>
              </a:rPr>
              <a:t>Are staff trained in the skills of behaviour management – specially in the skills of positive reinforcement and catching people doing good?</a:t>
            </a:r>
          </a:p>
          <a:p>
            <a:endParaRPr lang="en-GB" dirty="0">
              <a:solidFill>
                <a:schemeClr val="accent5">
                  <a:lumMod val="50000"/>
                </a:schemeClr>
              </a:solidFill>
            </a:endParaRPr>
          </a:p>
          <a:p>
            <a:r>
              <a:rPr lang="en-GB" dirty="0" smtClean="0">
                <a:solidFill>
                  <a:schemeClr val="accent5">
                    <a:lumMod val="50000"/>
                  </a:schemeClr>
                </a:solidFill>
              </a:rPr>
              <a:t>Are they themselves reinforced for doing this work well? Is your leadership team modelling ‘catching good’?</a:t>
            </a:r>
          </a:p>
          <a:p>
            <a:endParaRPr lang="en-GB" dirty="0">
              <a:solidFill>
                <a:schemeClr val="accent5">
                  <a:lumMod val="50000"/>
                </a:schemeClr>
              </a:solidFill>
            </a:endParaRPr>
          </a:p>
          <a:p>
            <a:r>
              <a:rPr lang="en-GB" dirty="0" smtClean="0">
                <a:solidFill>
                  <a:schemeClr val="accent5">
                    <a:lumMod val="50000"/>
                  </a:schemeClr>
                </a:solidFill>
              </a:rPr>
              <a:t>Is there adequate monitoring and supervision to prevent the scheme from drifting into a scheme more focused on punishment than reward?</a:t>
            </a:r>
          </a:p>
          <a:p>
            <a:endParaRPr lang="en-GB" dirty="0">
              <a:solidFill>
                <a:schemeClr val="accent5">
                  <a:lumMod val="50000"/>
                </a:schemeClr>
              </a:solidFill>
            </a:endParaRPr>
          </a:p>
          <a:p>
            <a:r>
              <a:rPr lang="en-GB" dirty="0">
                <a:solidFill>
                  <a:schemeClr val="accent5">
                    <a:lumMod val="50000"/>
                  </a:schemeClr>
                </a:solidFill>
              </a:rPr>
              <a:t>Are the rewards you offer meaningful? Are you rewarding four times as much as you punish?</a:t>
            </a:r>
          </a:p>
          <a:p>
            <a:endParaRPr lang="en-GB" dirty="0">
              <a:solidFill>
                <a:schemeClr val="accent5">
                  <a:lumMod val="50000"/>
                </a:schemeClr>
              </a:solidFill>
            </a:endParaRPr>
          </a:p>
          <a:p>
            <a:r>
              <a:rPr lang="en-GB" dirty="0" smtClean="0">
                <a:solidFill>
                  <a:schemeClr val="accent5">
                    <a:lumMod val="50000"/>
                  </a:schemeClr>
                </a:solidFill>
              </a:rPr>
              <a:t>How will you spot where you need to offer extra support to someone who might struggle with an incentive scheme?</a:t>
            </a:r>
          </a:p>
          <a:p>
            <a:endParaRPr lang="en-GB" dirty="0">
              <a:solidFill>
                <a:schemeClr val="accent5">
                  <a:lumMod val="50000"/>
                </a:schemeClr>
              </a:solidFill>
            </a:endParaRPr>
          </a:p>
          <a:p>
            <a:r>
              <a:rPr lang="en-GB" dirty="0" smtClean="0">
                <a:solidFill>
                  <a:schemeClr val="accent5">
                    <a:lumMod val="50000"/>
                  </a:schemeClr>
                </a:solidFill>
              </a:rPr>
              <a:t>Does it feel fair? Do your residents consider the scheme is procedurally just? Do your staff? How will you routinely check in with staff and residents?</a:t>
            </a:r>
          </a:p>
          <a:p>
            <a:endParaRPr lang="en-GB" dirty="0"/>
          </a:p>
          <a:p>
            <a:endParaRPr lang="en-GB" dirty="0"/>
          </a:p>
        </p:txBody>
      </p:sp>
    </p:spTree>
    <p:extLst>
      <p:ext uri="{BB962C8B-B14F-4D97-AF65-F5344CB8AC3E}">
        <p14:creationId xmlns:p14="http://schemas.microsoft.com/office/powerpoint/2010/main" val="4281623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4046034" cy="4223191"/>
          </a:xfrm>
        </p:spPr>
        <p:txBody>
          <a:bodyPr>
            <a:normAutofit/>
          </a:bodyPr>
          <a:lstStyle/>
          <a:p>
            <a:r>
              <a:rPr lang="en-GB" dirty="0" smtClean="0">
                <a:solidFill>
                  <a:srgbClr val="002060"/>
                </a:solidFill>
                <a:latin typeface="+mn-lt"/>
              </a:rPr>
              <a:t>Prisons that enable positive change</a:t>
            </a:r>
            <a:endParaRPr lang="en-GB" dirty="0">
              <a:solidFill>
                <a:srgbClr val="002060"/>
              </a:solidFill>
              <a:latin typeface="+mn-lt"/>
            </a:endParaRPr>
          </a:p>
        </p:txBody>
      </p:sp>
      <p:grpSp>
        <p:nvGrpSpPr>
          <p:cNvPr id="4" name="Group 4"/>
          <p:cNvGrpSpPr>
            <a:grpSpLocks noChangeAspect="1"/>
          </p:cNvGrpSpPr>
          <p:nvPr/>
        </p:nvGrpSpPr>
        <p:grpSpPr bwMode="auto">
          <a:xfrm>
            <a:off x="1360449" y="-768650"/>
            <a:ext cx="11513509" cy="8211457"/>
            <a:chOff x="0" y="-32"/>
            <a:chExt cx="5896" cy="4712"/>
          </a:xfrm>
        </p:grpSpPr>
        <p:sp>
          <p:nvSpPr>
            <p:cNvPr id="5" name="AutoShape 5"/>
            <p:cNvSpPr>
              <a:spLocks noChangeAspect="1" noChangeArrowheads="1" noTextEdit="1"/>
            </p:cNvSpPr>
            <p:nvPr/>
          </p:nvSpPr>
          <p:spPr bwMode="auto">
            <a:xfrm>
              <a:off x="0" y="-32"/>
              <a:ext cx="5896" cy="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 name="_s23558"/>
            <p:cNvSpPr>
              <a:spLocks noChangeArrowheads="1"/>
            </p:cNvSpPr>
            <p:nvPr/>
          </p:nvSpPr>
          <p:spPr bwMode="auto">
            <a:xfrm flipV="1">
              <a:off x="2602" y="823"/>
              <a:ext cx="693" cy="60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7200 w 21600"/>
                <a:gd name="T13" fmla="*/ 7200 h 21600"/>
                <a:gd name="T14" fmla="*/ 14400 w 21600"/>
                <a:gd name="T15" fmla="*/ 14400 h 21600"/>
              </a:gdLst>
              <a:ahLst/>
              <a:cxnLst>
                <a:cxn ang="T8">
                  <a:pos x="T0" y="T1"/>
                </a:cxn>
                <a:cxn ang="T9">
                  <a:pos x="T2" y="T3"/>
                </a:cxn>
                <a:cxn ang="T10">
                  <a:pos x="T4" y="T5"/>
                </a:cxn>
                <a:cxn ang="T11">
                  <a:pos x="T6" y="T7"/>
                </a:cxn>
              </a:cxnLst>
              <a:rect l="T12" t="T13" r="T14" b="T15"/>
              <a:pathLst>
                <a:path w="21600" h="21600">
                  <a:moveTo>
                    <a:pt x="0" y="0"/>
                  </a:moveTo>
                  <a:lnTo>
                    <a:pt x="10800" y="21600"/>
                  </a:lnTo>
                  <a:lnTo>
                    <a:pt x="21600" y="0"/>
                  </a:lnTo>
                  <a:lnTo>
                    <a:pt x="0" y="0"/>
                  </a:lnTo>
                  <a:close/>
                </a:path>
              </a:pathLst>
            </a:custGeom>
            <a:solidFill>
              <a:schemeClr val="bg1"/>
            </a:solidFill>
            <a:ln w="4699">
              <a:solidFill>
                <a:schemeClr val="tx1"/>
              </a:solidFill>
              <a:miter lim="800000"/>
              <a:headEnd/>
              <a:tailEnd/>
            </a:ln>
          </p:spPr>
          <p:txBody>
            <a:bodyPr rot="10800000" wrap="none" lIns="0" tIns="0" rIns="0" bIns="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endParaRPr lang="en-US" altLang="en-US" sz="2000" b="1">
                <a:ea typeface="ヒラギノ角ゴ Pro W3"/>
                <a:cs typeface="ヒラギノ角ゴ Pro W3"/>
              </a:endParaRPr>
            </a:p>
            <a:p>
              <a:pPr algn="ctr" eaLnBrk="1" hangingPunct="1">
                <a:lnSpc>
                  <a:spcPct val="100000"/>
                </a:lnSpc>
                <a:spcBef>
                  <a:spcPct val="0"/>
                </a:spcBef>
                <a:buFontTx/>
                <a:buNone/>
              </a:pPr>
              <a:r>
                <a:rPr lang="en-US" altLang="en-US" sz="2000" b="1">
                  <a:ea typeface="ヒラギノ角ゴ Pro W3"/>
                  <a:cs typeface="ヒラギノ角ゴ Pro W3"/>
                </a:rPr>
                <a:t>Re-</a:t>
              </a:r>
            </a:p>
            <a:p>
              <a:pPr algn="ctr" eaLnBrk="1" hangingPunct="1">
                <a:lnSpc>
                  <a:spcPct val="100000"/>
                </a:lnSpc>
                <a:spcBef>
                  <a:spcPct val="0"/>
                </a:spcBef>
                <a:buFontTx/>
                <a:buNone/>
              </a:pPr>
              <a:r>
                <a:rPr lang="en-US" altLang="en-US" sz="2000" b="1">
                  <a:ea typeface="ヒラギノ角ゴ Pro W3"/>
                  <a:cs typeface="ヒラギノ角ゴ Pro W3"/>
                </a:rPr>
                <a:t>settle</a:t>
              </a:r>
              <a:endParaRPr lang="en-GB" altLang="en-US" sz="2000" b="1">
                <a:ea typeface="ヒラギノ角ゴ Pro W3"/>
                <a:cs typeface="ヒラギノ角ゴ Pro W3"/>
              </a:endParaRPr>
            </a:p>
          </p:txBody>
        </p:sp>
        <p:sp>
          <p:nvSpPr>
            <p:cNvPr id="7" name="_s23559"/>
            <p:cNvSpPr>
              <a:spLocks noChangeArrowheads="1"/>
            </p:cNvSpPr>
            <p:nvPr/>
          </p:nvSpPr>
          <p:spPr bwMode="auto">
            <a:xfrm flipV="1">
              <a:off x="2255" y="1424"/>
              <a:ext cx="1386" cy="600"/>
            </a:xfrm>
            <a:custGeom>
              <a:avLst/>
              <a:gdLst>
                <a:gd name="T0" fmla="*/ 78 w 21600"/>
                <a:gd name="T1" fmla="*/ 8 h 21600"/>
                <a:gd name="T2" fmla="*/ 44 w 21600"/>
                <a:gd name="T3" fmla="*/ 17 h 21600"/>
                <a:gd name="T4" fmla="*/ 11 w 21600"/>
                <a:gd name="T5" fmla="*/ 8 h 21600"/>
                <a:gd name="T6" fmla="*/ 44 w 21600"/>
                <a:gd name="T7" fmla="*/ 0 h 21600"/>
                <a:gd name="T8" fmla="*/ 0 60000 65536"/>
                <a:gd name="T9" fmla="*/ 0 60000 65536"/>
                <a:gd name="T10" fmla="*/ 0 60000 65536"/>
                <a:gd name="T11" fmla="*/ 0 60000 65536"/>
                <a:gd name="T12" fmla="*/ 4504 w 21600"/>
                <a:gd name="T13" fmla="*/ 4493 h 21600"/>
                <a:gd name="T14" fmla="*/ 17096 w 21600"/>
                <a:gd name="T15" fmla="*/ 17107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lumMod val="20000"/>
                <a:lumOff val="80000"/>
              </a:schemeClr>
            </a:solidFill>
            <a:ln w="4699">
              <a:solidFill>
                <a:schemeClr val="tx1"/>
              </a:solidFill>
              <a:miter lim="800000"/>
              <a:headEnd/>
              <a:tailEnd/>
            </a:ln>
          </p:spPr>
          <p:txBody>
            <a:bodyPr rot="10800000" wrap="none" lIns="0" tIns="0" rIns="0" bIns="0" anchor="ctr"/>
            <a:lstStyle/>
            <a:p>
              <a:pPr algn="ctr" eaLnBrk="1" fontAlgn="auto" hangingPunct="1">
                <a:spcBef>
                  <a:spcPts val="0"/>
                </a:spcBef>
                <a:spcAft>
                  <a:spcPts val="0"/>
                </a:spcAft>
                <a:defRPr/>
              </a:pPr>
              <a:r>
                <a:rPr lang="en-US" sz="2000" b="1" dirty="0">
                  <a:latin typeface="+mn-lt"/>
                  <a:ea typeface="ヒラギノ角ゴ Pro W3" charset="0"/>
                  <a:cs typeface="ヒラギノ角ゴ Pro W3" charset="0"/>
                </a:rPr>
                <a:t>Address </a:t>
              </a:r>
            </a:p>
            <a:p>
              <a:pPr algn="ctr" eaLnBrk="1" fontAlgn="auto" hangingPunct="1">
                <a:spcBef>
                  <a:spcPts val="0"/>
                </a:spcBef>
                <a:spcAft>
                  <a:spcPts val="0"/>
                </a:spcAft>
                <a:defRPr/>
              </a:pPr>
              <a:r>
                <a:rPr lang="en-US" sz="2000" b="1" dirty="0">
                  <a:latin typeface="+mn-lt"/>
                  <a:ea typeface="ヒラギノ角ゴ Pro W3" charset="0"/>
                  <a:cs typeface="ヒラギノ角ゴ Pro W3" charset="0"/>
                </a:rPr>
                <a:t>attitudes </a:t>
              </a:r>
            </a:p>
            <a:p>
              <a:pPr algn="ctr" eaLnBrk="1" fontAlgn="auto" hangingPunct="1">
                <a:spcBef>
                  <a:spcPts val="0"/>
                </a:spcBef>
                <a:spcAft>
                  <a:spcPts val="0"/>
                </a:spcAft>
                <a:defRPr/>
              </a:pPr>
              <a:r>
                <a:rPr lang="en-US" sz="2000" b="1" dirty="0">
                  <a:latin typeface="+mn-lt"/>
                  <a:ea typeface="ヒラギノ角ゴ Pro W3" charset="0"/>
                  <a:cs typeface="ヒラギノ角ゴ Pro W3" charset="0"/>
                </a:rPr>
                <a:t>and thinking</a:t>
              </a:r>
              <a:endParaRPr lang="en-GB" sz="2000" b="1" dirty="0">
                <a:latin typeface="+mn-lt"/>
                <a:ea typeface="ヒラギノ角ゴ Pro W3" charset="0"/>
                <a:cs typeface="ヒラギノ角ゴ Pro W3" charset="0"/>
              </a:endParaRPr>
            </a:p>
          </p:txBody>
        </p:sp>
        <p:sp>
          <p:nvSpPr>
            <p:cNvPr id="8" name="_s23560"/>
            <p:cNvSpPr>
              <a:spLocks noChangeArrowheads="1"/>
            </p:cNvSpPr>
            <p:nvPr/>
          </p:nvSpPr>
          <p:spPr bwMode="auto">
            <a:xfrm flipV="1">
              <a:off x="1907" y="2024"/>
              <a:ext cx="2081" cy="600"/>
            </a:xfrm>
            <a:custGeom>
              <a:avLst/>
              <a:gdLst>
                <a:gd name="T0" fmla="*/ 184 w 21600"/>
                <a:gd name="T1" fmla="*/ 8 h 21600"/>
                <a:gd name="T2" fmla="*/ 100 w 21600"/>
                <a:gd name="T3" fmla="*/ 17 h 21600"/>
                <a:gd name="T4" fmla="*/ 17 w 21600"/>
                <a:gd name="T5" fmla="*/ 8 h 21600"/>
                <a:gd name="T6" fmla="*/ 100 w 21600"/>
                <a:gd name="T7" fmla="*/ 0 h 21600"/>
                <a:gd name="T8" fmla="*/ 0 60000 65536"/>
                <a:gd name="T9" fmla="*/ 0 60000 65536"/>
                <a:gd name="T10" fmla="*/ 0 60000 65536"/>
                <a:gd name="T11" fmla="*/ 0 60000 65536"/>
                <a:gd name="T12" fmla="*/ 3603 w 21600"/>
                <a:gd name="T13" fmla="*/ 3600 h 21600"/>
                <a:gd name="T14" fmla="*/ 17997 w 21600"/>
                <a:gd name="T15" fmla="*/ 18000 h 21600"/>
              </a:gdLst>
              <a:ahLst/>
              <a:cxnLst>
                <a:cxn ang="T8">
                  <a:pos x="T0" y="T1"/>
                </a:cxn>
                <a:cxn ang="T9">
                  <a:pos x="T2" y="T3"/>
                </a:cxn>
                <a:cxn ang="T10">
                  <a:pos x="T4" y="T5"/>
                </a:cxn>
                <a:cxn ang="T11">
                  <a:pos x="T6" y="T7"/>
                </a:cxn>
              </a:cxnLst>
              <a:rect l="T12" t="T13" r="T14" b="T15"/>
              <a:pathLst>
                <a:path w="21600" h="21600">
                  <a:moveTo>
                    <a:pt x="0" y="0"/>
                  </a:moveTo>
                  <a:lnTo>
                    <a:pt x="3600" y="21600"/>
                  </a:lnTo>
                  <a:lnTo>
                    <a:pt x="18000" y="21600"/>
                  </a:lnTo>
                  <a:lnTo>
                    <a:pt x="21600" y="0"/>
                  </a:lnTo>
                  <a:lnTo>
                    <a:pt x="0" y="0"/>
                  </a:lnTo>
                  <a:close/>
                </a:path>
              </a:pathLst>
            </a:custGeom>
            <a:solidFill>
              <a:schemeClr val="accent1">
                <a:lumMod val="40000"/>
                <a:lumOff val="60000"/>
              </a:schemeClr>
            </a:solidFill>
            <a:ln w="4699">
              <a:solidFill>
                <a:schemeClr val="tx1"/>
              </a:solidFill>
              <a:miter lim="800000"/>
              <a:headEnd/>
              <a:tailEnd/>
            </a:ln>
          </p:spPr>
          <p:txBody>
            <a:bodyPr rot="10800000" wrap="none" lIns="0" tIns="0" rIns="0" bIns="0" anchor="ctr"/>
            <a:lstStyle/>
            <a:p>
              <a:pPr algn="ctr" eaLnBrk="1" fontAlgn="auto" hangingPunct="1">
                <a:spcBef>
                  <a:spcPts val="0"/>
                </a:spcBef>
                <a:spcAft>
                  <a:spcPts val="0"/>
                </a:spcAft>
                <a:defRPr/>
              </a:pPr>
              <a:r>
                <a:rPr lang="en-US" sz="2000" b="1" dirty="0">
                  <a:latin typeface="+mn-lt"/>
                  <a:ea typeface="ヒラギノ角ゴ Pro W3" charset="0"/>
                  <a:cs typeface="ヒラギノ角ゴ Pro W3" charset="0"/>
                </a:rPr>
                <a:t>Address drug &amp; alcohol</a:t>
              </a:r>
            </a:p>
            <a:p>
              <a:pPr algn="ctr" eaLnBrk="1" fontAlgn="auto" hangingPunct="1">
                <a:spcBef>
                  <a:spcPts val="0"/>
                </a:spcBef>
                <a:spcAft>
                  <a:spcPts val="0"/>
                </a:spcAft>
                <a:defRPr/>
              </a:pPr>
              <a:r>
                <a:rPr lang="en-US" sz="2000" b="1" dirty="0">
                  <a:latin typeface="+mn-lt"/>
                  <a:ea typeface="ヒラギノ角ゴ Pro W3" charset="0"/>
                  <a:cs typeface="ヒラギノ角ゴ Pro W3" charset="0"/>
                </a:rPr>
                <a:t>problems</a:t>
              </a:r>
              <a:endParaRPr lang="en-GB" sz="2000" b="1" dirty="0">
                <a:latin typeface="+mn-lt"/>
                <a:ea typeface="ヒラギノ角ゴ Pro W3" charset="0"/>
                <a:cs typeface="ヒラギノ角ゴ Pro W3" charset="0"/>
              </a:endParaRPr>
            </a:p>
          </p:txBody>
        </p:sp>
        <p:sp>
          <p:nvSpPr>
            <p:cNvPr id="9" name="_s23561"/>
            <p:cNvSpPr>
              <a:spLocks noChangeArrowheads="1"/>
            </p:cNvSpPr>
            <p:nvPr/>
          </p:nvSpPr>
          <p:spPr bwMode="auto">
            <a:xfrm flipV="1">
              <a:off x="1562" y="2624"/>
              <a:ext cx="2772" cy="600"/>
            </a:xfrm>
            <a:custGeom>
              <a:avLst/>
              <a:gdLst>
                <a:gd name="T0" fmla="*/ 334 w 21600"/>
                <a:gd name="T1" fmla="*/ 8 h 21600"/>
                <a:gd name="T2" fmla="*/ 178 w 21600"/>
                <a:gd name="T3" fmla="*/ 17 h 21600"/>
                <a:gd name="T4" fmla="*/ 22 w 21600"/>
                <a:gd name="T5" fmla="*/ 8 h 21600"/>
                <a:gd name="T6" fmla="*/ 178 w 21600"/>
                <a:gd name="T7" fmla="*/ 0 h 21600"/>
                <a:gd name="T8" fmla="*/ 0 60000 65536"/>
                <a:gd name="T9" fmla="*/ 0 60000 65536"/>
                <a:gd name="T10" fmla="*/ 0 60000 65536"/>
                <a:gd name="T11" fmla="*/ 0 60000 65536"/>
                <a:gd name="T12" fmla="*/ 3148 w 21600"/>
                <a:gd name="T13" fmla="*/ 3168 h 21600"/>
                <a:gd name="T14" fmla="*/ 18452 w 21600"/>
                <a:gd name="T15" fmla="*/ 18468 h 21600"/>
              </a:gdLst>
              <a:ahLst/>
              <a:cxnLst>
                <a:cxn ang="T8">
                  <a:pos x="T0" y="T1"/>
                </a:cxn>
                <a:cxn ang="T9">
                  <a:pos x="T2" y="T3"/>
                </a:cxn>
                <a:cxn ang="T10">
                  <a:pos x="T4" y="T5"/>
                </a:cxn>
                <a:cxn ang="T11">
                  <a:pos x="T6" y="T7"/>
                </a:cxn>
              </a:cxnLst>
              <a:rect l="T12" t="T13" r="T14" b="T15"/>
              <a:pathLst>
                <a:path w="21600" h="21600">
                  <a:moveTo>
                    <a:pt x="0" y="0"/>
                  </a:moveTo>
                  <a:lnTo>
                    <a:pt x="2700" y="21600"/>
                  </a:lnTo>
                  <a:lnTo>
                    <a:pt x="18900" y="21600"/>
                  </a:lnTo>
                  <a:lnTo>
                    <a:pt x="21600" y="0"/>
                  </a:lnTo>
                  <a:lnTo>
                    <a:pt x="0" y="0"/>
                  </a:lnTo>
                  <a:close/>
                </a:path>
              </a:pathLst>
            </a:custGeom>
            <a:solidFill>
              <a:schemeClr val="accent1">
                <a:lumMod val="60000"/>
                <a:lumOff val="40000"/>
              </a:schemeClr>
            </a:solidFill>
            <a:ln w="4699">
              <a:solidFill>
                <a:schemeClr val="tx1"/>
              </a:solidFill>
              <a:miter lim="800000"/>
              <a:headEnd/>
              <a:tailEnd/>
            </a:ln>
          </p:spPr>
          <p:txBody>
            <a:bodyPr rot="10800000" wrap="none" lIns="0" tIns="0" rIns="0" bIns="0" anchor="ctr"/>
            <a:lstStyle/>
            <a:p>
              <a:pPr algn="ctr" eaLnBrk="1" fontAlgn="auto" hangingPunct="1">
                <a:spcBef>
                  <a:spcPts val="0"/>
                </a:spcBef>
                <a:spcAft>
                  <a:spcPts val="0"/>
                </a:spcAft>
                <a:defRPr/>
              </a:pPr>
              <a:r>
                <a:rPr lang="en-US" sz="2000" b="1" dirty="0">
                  <a:latin typeface="+mn-lt"/>
                  <a:ea typeface="ヒラギノ角ゴ Pro W3" charset="0"/>
                  <a:cs typeface="ヒラギノ角ゴ Pro W3" charset="0"/>
                </a:rPr>
                <a:t>Rehabilitative culture; </a:t>
              </a:r>
            </a:p>
            <a:p>
              <a:pPr algn="ctr" eaLnBrk="1" fontAlgn="auto" hangingPunct="1">
                <a:spcBef>
                  <a:spcPts val="0"/>
                </a:spcBef>
                <a:spcAft>
                  <a:spcPts val="0"/>
                </a:spcAft>
                <a:defRPr/>
              </a:pPr>
              <a:r>
                <a:rPr lang="en-US" sz="2000" b="1" dirty="0">
                  <a:latin typeface="+mn-lt"/>
                  <a:ea typeface="ヒラギノ角ゴ Pro W3" charset="0"/>
                  <a:cs typeface="ヒラギノ角ゴ Pro W3" charset="0"/>
                </a:rPr>
                <a:t>Rehabilitative </a:t>
              </a:r>
            </a:p>
            <a:p>
              <a:pPr algn="ctr" eaLnBrk="1" fontAlgn="auto" hangingPunct="1">
                <a:spcBef>
                  <a:spcPts val="0"/>
                </a:spcBef>
                <a:spcAft>
                  <a:spcPts val="0"/>
                </a:spcAft>
                <a:defRPr/>
              </a:pPr>
              <a:r>
                <a:rPr lang="en-US" sz="2000" b="1" dirty="0">
                  <a:latin typeface="+mn-lt"/>
                  <a:ea typeface="ヒラギノ角ゴ Pro W3" charset="0"/>
                  <a:cs typeface="ヒラギノ角ゴ Pro W3" charset="0"/>
                </a:rPr>
                <a:t>staff prisoner relationships</a:t>
              </a:r>
              <a:endParaRPr lang="en-GB" sz="2000" b="1" dirty="0">
                <a:latin typeface="+mn-lt"/>
                <a:ea typeface="ヒラギノ角ゴ Pro W3" charset="0"/>
                <a:cs typeface="ヒラギノ角ゴ Pro W3" charset="0"/>
              </a:endParaRPr>
            </a:p>
          </p:txBody>
        </p:sp>
        <p:sp>
          <p:nvSpPr>
            <p:cNvPr id="10" name="_s23562"/>
            <p:cNvSpPr>
              <a:spLocks noChangeArrowheads="1"/>
            </p:cNvSpPr>
            <p:nvPr/>
          </p:nvSpPr>
          <p:spPr bwMode="auto">
            <a:xfrm flipV="1">
              <a:off x="1214" y="3224"/>
              <a:ext cx="3467" cy="599"/>
            </a:xfrm>
            <a:custGeom>
              <a:avLst/>
              <a:gdLst>
                <a:gd name="T0" fmla="*/ 528 w 21600"/>
                <a:gd name="T1" fmla="*/ 8 h 21600"/>
                <a:gd name="T2" fmla="*/ 278 w 21600"/>
                <a:gd name="T3" fmla="*/ 17 h 21600"/>
                <a:gd name="T4" fmla="*/ 28 w 21600"/>
                <a:gd name="T5" fmla="*/ 8 h 21600"/>
                <a:gd name="T6" fmla="*/ 278 w 21600"/>
                <a:gd name="T7" fmla="*/ 0 h 21600"/>
                <a:gd name="T8" fmla="*/ 0 60000 65536"/>
                <a:gd name="T9" fmla="*/ 0 60000 65536"/>
                <a:gd name="T10" fmla="*/ 0 60000 65536"/>
                <a:gd name="T11" fmla="*/ 0 60000 65536"/>
                <a:gd name="T12" fmla="*/ 2879 w 21600"/>
                <a:gd name="T13" fmla="*/ 2875 h 21600"/>
                <a:gd name="T14" fmla="*/ 18721 w 21600"/>
                <a:gd name="T15" fmla="*/ 18725 h 21600"/>
              </a:gdLst>
              <a:ahLst/>
              <a:cxnLst>
                <a:cxn ang="T8">
                  <a:pos x="T0" y="T1"/>
                </a:cxn>
                <a:cxn ang="T9">
                  <a:pos x="T2" y="T3"/>
                </a:cxn>
                <a:cxn ang="T10">
                  <a:pos x="T4" y="T5"/>
                </a:cxn>
                <a:cxn ang="T11">
                  <a:pos x="T6" y="T7"/>
                </a:cxn>
              </a:cxnLst>
              <a:rect l="T12" t="T13" r="T14" b="T15"/>
              <a:pathLst>
                <a:path w="21600" h="21600">
                  <a:moveTo>
                    <a:pt x="0" y="0"/>
                  </a:moveTo>
                  <a:lnTo>
                    <a:pt x="2160" y="21600"/>
                  </a:lnTo>
                  <a:lnTo>
                    <a:pt x="19440" y="21600"/>
                  </a:lnTo>
                  <a:lnTo>
                    <a:pt x="21600" y="0"/>
                  </a:lnTo>
                  <a:lnTo>
                    <a:pt x="0" y="0"/>
                  </a:lnTo>
                  <a:close/>
                </a:path>
              </a:pathLst>
            </a:custGeom>
            <a:solidFill>
              <a:schemeClr val="accent1">
                <a:lumMod val="75000"/>
              </a:schemeClr>
            </a:solidFill>
            <a:ln w="4699">
              <a:solidFill>
                <a:schemeClr val="tx1"/>
              </a:solidFill>
              <a:miter lim="800000"/>
              <a:headEnd/>
              <a:tailEnd/>
            </a:ln>
          </p:spPr>
          <p:txBody>
            <a:bodyPr rot="10800000" wrap="none" lIns="0" tIns="0" rIns="0" bIns="0" anchor="ctr"/>
            <a:lstStyle/>
            <a:p>
              <a:pPr algn="ctr" eaLnBrk="1" fontAlgn="auto" hangingPunct="1">
                <a:spcBef>
                  <a:spcPts val="0"/>
                </a:spcBef>
                <a:spcAft>
                  <a:spcPts val="0"/>
                </a:spcAft>
                <a:defRPr/>
              </a:pPr>
              <a:r>
                <a:rPr lang="en-US" sz="2000" b="1" dirty="0" smtClean="0">
                  <a:latin typeface="+mn-lt"/>
                  <a:ea typeface="ヒラギノ角ゴ Pro W3" charset="0"/>
                  <a:cs typeface="ヒラギノ角ゴ Pro W3" charset="0"/>
                </a:rPr>
                <a:t>Safety, Decency &amp; </a:t>
              </a:r>
              <a:r>
                <a:rPr lang="en-US" sz="2000" b="1" dirty="0" smtClean="0">
                  <a:solidFill>
                    <a:srgbClr val="002060"/>
                  </a:solidFill>
                  <a:latin typeface="+mn-lt"/>
                  <a:ea typeface="ヒラギノ角ゴ Pro W3" charset="0"/>
                  <a:cs typeface="ヒラギノ角ゴ Pro W3" charset="0"/>
                </a:rPr>
                <a:t>Fairness</a:t>
              </a:r>
              <a:endParaRPr lang="en-GB" sz="2000" b="1" dirty="0">
                <a:solidFill>
                  <a:srgbClr val="002060"/>
                </a:solidFill>
                <a:latin typeface="+mn-lt"/>
                <a:ea typeface="ヒラギノ角ゴ Pro W3" charset="0"/>
                <a:cs typeface="ヒラギノ角ゴ Pro W3" charset="0"/>
              </a:endParaRPr>
            </a:p>
          </p:txBody>
        </p:sp>
        <p:sp>
          <p:nvSpPr>
            <p:cNvPr id="11" name="Text Box 12"/>
            <p:cNvSpPr txBox="1">
              <a:spLocks noChangeArrowheads="1"/>
            </p:cNvSpPr>
            <p:nvPr/>
          </p:nvSpPr>
          <p:spPr bwMode="auto">
            <a:xfrm>
              <a:off x="771" y="4005"/>
              <a:ext cx="5125" cy="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50000"/>
                </a:spcBef>
                <a:buFontTx/>
                <a:buNone/>
              </a:pPr>
              <a:endParaRPr lang="en-GB" altLang="en-US" sz="1400" i="1"/>
            </a:p>
            <a:p>
              <a:pPr algn="r" eaLnBrk="1" hangingPunct="1">
                <a:lnSpc>
                  <a:spcPct val="100000"/>
                </a:lnSpc>
                <a:spcBef>
                  <a:spcPct val="50000"/>
                </a:spcBef>
                <a:buFontTx/>
                <a:buNone/>
              </a:pPr>
              <a:endParaRPr lang="en-GB" altLang="en-US" sz="1400" i="1"/>
            </a:p>
          </p:txBody>
        </p:sp>
      </p:grpSp>
    </p:spTree>
    <p:extLst>
      <p:ext uri="{BB962C8B-B14F-4D97-AF65-F5344CB8AC3E}">
        <p14:creationId xmlns:p14="http://schemas.microsoft.com/office/powerpoint/2010/main" val="3547217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51980" y="2351051"/>
            <a:ext cx="2419773" cy="1909483"/>
          </a:xfrm>
          <a:solidFill>
            <a:srgbClr val="002060"/>
          </a:solidFill>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en-GB" sz="2800" dirty="0" smtClean="0"/>
              <a:t>The evidence on drivers of prison violence</a:t>
            </a:r>
            <a:endParaRPr lang="en-GB" sz="2800" dirty="0"/>
          </a:p>
        </p:txBody>
      </p:sp>
      <p:graphicFrame>
        <p:nvGraphicFramePr>
          <p:cNvPr id="6" name="Diagram 5"/>
          <p:cNvGraphicFramePr>
            <a:graphicFrameLocks/>
          </p:cNvGraphicFramePr>
          <p:nvPr>
            <p:extLst/>
          </p:nvPr>
        </p:nvGraphicFramePr>
        <p:xfrm>
          <a:off x="1100832" y="133165"/>
          <a:ext cx="10625148" cy="62310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a:xfrm>
            <a:off x="4420438" y="6396543"/>
            <a:ext cx="4114800" cy="365125"/>
          </a:xfrm>
        </p:spPr>
        <p:txBody>
          <a:bodyPr/>
          <a:lstStyle/>
          <a:p>
            <a:r>
              <a:rPr lang="en-GB" dirty="0" smtClean="0">
                <a:solidFill>
                  <a:prstClr val="black">
                    <a:tint val="75000"/>
                  </a:prstClr>
                </a:solidFill>
              </a:rPr>
              <a:t>HMPPS Evidence-Based Practice Team</a:t>
            </a:r>
            <a:endParaRPr lang="en-GB" dirty="0">
              <a:solidFill>
                <a:prstClr val="black">
                  <a:tint val="75000"/>
                </a:prstClr>
              </a:solidFill>
            </a:endParaRPr>
          </a:p>
        </p:txBody>
      </p:sp>
    </p:spTree>
    <p:extLst>
      <p:ext uri="{BB962C8B-B14F-4D97-AF65-F5344CB8AC3E}">
        <p14:creationId xmlns:p14="http://schemas.microsoft.com/office/powerpoint/2010/main" val="3104247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576" y="2656961"/>
            <a:ext cx="2118699" cy="1876052"/>
          </a:xfrm>
          <a:solidFill>
            <a:srgbClr val="002060"/>
          </a:solidFill>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a:r>
              <a:rPr lang="en-GB" sz="2800" dirty="0" smtClean="0"/>
              <a:t>The evidence on drivers of safety</a:t>
            </a:r>
            <a:endParaRPr lang="en-GB" sz="2800" dirty="0"/>
          </a:p>
        </p:txBody>
      </p:sp>
      <p:graphicFrame>
        <p:nvGraphicFramePr>
          <p:cNvPr id="6" name="Content Placeholder 5"/>
          <p:cNvGraphicFramePr>
            <a:graphicFrameLocks noGrp="1"/>
          </p:cNvGraphicFramePr>
          <p:nvPr>
            <p:ph idx="1"/>
            <p:extLst/>
          </p:nvPr>
        </p:nvGraphicFramePr>
        <p:xfrm>
          <a:off x="1292086" y="506896"/>
          <a:ext cx="11741426" cy="58044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a:xfrm>
            <a:off x="5153967" y="6356350"/>
            <a:ext cx="4114800" cy="365125"/>
          </a:xfrm>
        </p:spPr>
        <p:txBody>
          <a:bodyPr/>
          <a:lstStyle/>
          <a:p>
            <a:r>
              <a:rPr lang="en-GB" dirty="0" smtClean="0">
                <a:solidFill>
                  <a:prstClr val="black">
                    <a:tint val="75000"/>
                  </a:prstClr>
                </a:solidFill>
              </a:rPr>
              <a:t>HMPPS Evidence-Based Practice Team</a:t>
            </a:r>
            <a:endParaRPr lang="en-GB" dirty="0">
              <a:solidFill>
                <a:prstClr val="black">
                  <a:tint val="75000"/>
                </a:prstClr>
              </a:solidFill>
            </a:endParaRPr>
          </a:p>
        </p:txBody>
      </p:sp>
    </p:spTree>
    <p:extLst>
      <p:ext uri="{BB962C8B-B14F-4D97-AF65-F5344CB8AC3E}">
        <p14:creationId xmlns:p14="http://schemas.microsoft.com/office/powerpoint/2010/main" val="1732521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ontent Placeholder 18"/>
          <p:cNvGraphicFramePr>
            <a:graphicFrameLocks noGrp="1"/>
          </p:cNvGraphicFramePr>
          <p:nvPr>
            <p:ph idx="1"/>
            <p:extLst/>
          </p:nvPr>
        </p:nvGraphicFramePr>
        <p:xfrm>
          <a:off x="226562" y="968187"/>
          <a:ext cx="11720945" cy="79785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475129" y="209686"/>
            <a:ext cx="11223812" cy="584775"/>
          </a:xfrm>
          <a:prstGeom prst="rect">
            <a:avLst/>
          </a:prstGeom>
        </p:spPr>
        <p:txBody>
          <a:bodyPr wrap="square">
            <a:spAutoFit/>
          </a:bodyPr>
          <a:lstStyle/>
          <a:p>
            <a:r>
              <a:rPr lang="en-GB" sz="3200" dirty="0" smtClean="0">
                <a:solidFill>
                  <a:srgbClr val="002060"/>
                </a:solidFill>
              </a:rPr>
              <a:t>Rehabilitation means enabling </a:t>
            </a:r>
            <a:r>
              <a:rPr lang="en-GB" sz="3200" dirty="0">
                <a:solidFill>
                  <a:srgbClr val="002060"/>
                </a:solidFill>
              </a:rPr>
              <a:t>people to move from…</a:t>
            </a:r>
          </a:p>
        </p:txBody>
      </p:sp>
      <p:sp>
        <p:nvSpPr>
          <p:cNvPr id="9" name="Rectangle 8"/>
          <p:cNvSpPr/>
          <p:nvPr/>
        </p:nvSpPr>
        <p:spPr>
          <a:xfrm>
            <a:off x="11258111" y="2432070"/>
            <a:ext cx="543739" cy="523220"/>
          </a:xfrm>
          <a:prstGeom prst="rect">
            <a:avLst/>
          </a:prstGeom>
        </p:spPr>
        <p:txBody>
          <a:bodyPr wrap="none">
            <a:spAutoFit/>
          </a:bodyPr>
          <a:lstStyle/>
          <a:p>
            <a:r>
              <a:rPr lang="en-GB" sz="2800" dirty="0">
                <a:solidFill>
                  <a:schemeClr val="bg1"/>
                </a:solidFill>
              </a:rPr>
              <a:t>🏠</a:t>
            </a:r>
          </a:p>
        </p:txBody>
      </p:sp>
      <p:sp>
        <p:nvSpPr>
          <p:cNvPr id="3" name="Footer Placeholder 2"/>
          <p:cNvSpPr>
            <a:spLocks noGrp="1"/>
          </p:cNvSpPr>
          <p:nvPr>
            <p:ph type="ftr" sz="quarter" idx="11"/>
          </p:nvPr>
        </p:nvSpPr>
        <p:spPr/>
        <p:txBody>
          <a:bodyPr/>
          <a:lstStyle/>
          <a:p>
            <a:r>
              <a:rPr lang="en-GB" smtClean="0"/>
              <a:t>Evidence-Based Practice HMPPS</a:t>
            </a:r>
            <a:endParaRPr lang="en-GB"/>
          </a:p>
        </p:txBody>
      </p:sp>
    </p:spTree>
    <p:extLst>
      <p:ext uri="{BB962C8B-B14F-4D97-AF65-F5344CB8AC3E}">
        <p14:creationId xmlns:p14="http://schemas.microsoft.com/office/powerpoint/2010/main" val="3513340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nvPr>
        </p:nvGraphicFramePr>
        <p:xfrm>
          <a:off x="93368" y="860079"/>
          <a:ext cx="12174078" cy="59979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ounded Rectangle 6"/>
          <p:cNvSpPr/>
          <p:nvPr/>
        </p:nvSpPr>
        <p:spPr>
          <a:xfrm>
            <a:off x="296068" y="99588"/>
            <a:ext cx="9168945" cy="5716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800" smtClean="0"/>
              <a:t>Some features </a:t>
            </a:r>
            <a:r>
              <a:rPr lang="en-GB" sz="2800" dirty="0" smtClean="0"/>
              <a:t>of a rehabilitative culture …. </a:t>
            </a:r>
            <a:endParaRPr lang="en-GB" sz="2800" dirty="0"/>
          </a:p>
        </p:txBody>
      </p:sp>
    </p:spTree>
    <p:extLst>
      <p:ext uri="{BB962C8B-B14F-4D97-AF65-F5344CB8AC3E}">
        <p14:creationId xmlns:p14="http://schemas.microsoft.com/office/powerpoint/2010/main" val="146579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1868" y="519736"/>
            <a:ext cx="10359850" cy="6217087"/>
          </a:xfrm>
          <a:prstGeom prst="rect">
            <a:avLst/>
          </a:prstGeom>
          <a:noFill/>
        </p:spPr>
        <p:txBody>
          <a:bodyPr wrap="square" rtlCol="0">
            <a:spAutoFit/>
          </a:bodyPr>
          <a:lstStyle/>
          <a:p>
            <a:pPr lvl="0"/>
            <a:r>
              <a:rPr lang="en-GB" sz="2800" dirty="0" smtClean="0">
                <a:solidFill>
                  <a:srgbClr val="002060"/>
                </a:solidFill>
              </a:rPr>
              <a:t>Why should we expect an incentive scheme to help create calm and hope in our prisons?</a:t>
            </a:r>
          </a:p>
          <a:p>
            <a:pPr lvl="0"/>
            <a:endParaRPr lang="en-GB" dirty="0">
              <a:solidFill>
                <a:srgbClr val="002060"/>
              </a:solidFill>
            </a:endParaRPr>
          </a:p>
          <a:p>
            <a:pPr lvl="0"/>
            <a:endParaRPr lang="en-GB" dirty="0" smtClean="0">
              <a:solidFill>
                <a:srgbClr val="002060"/>
              </a:solidFill>
            </a:endParaRPr>
          </a:p>
          <a:p>
            <a:pPr lvl="0"/>
            <a:r>
              <a:rPr lang="en-GB" dirty="0" smtClean="0">
                <a:solidFill>
                  <a:srgbClr val="002060"/>
                </a:solidFill>
              </a:rPr>
              <a:t>Three things determine the behaviour choices we all make: motivation, capability and opportunity. </a:t>
            </a:r>
          </a:p>
          <a:p>
            <a:pPr lvl="0"/>
            <a:endParaRPr lang="en-GB" dirty="0">
              <a:solidFill>
                <a:srgbClr val="002060"/>
              </a:solidFill>
            </a:endParaRPr>
          </a:p>
          <a:p>
            <a:pPr lvl="0"/>
            <a:r>
              <a:rPr lang="en-GB" dirty="0" smtClean="0">
                <a:solidFill>
                  <a:srgbClr val="002060"/>
                </a:solidFill>
              </a:rPr>
              <a:t>In encouraging cooperation with the rules of the prison community and progress through the sentence we will need to consider how to provide the right opportunities, to develop missing skills and to boost </a:t>
            </a:r>
            <a:r>
              <a:rPr lang="en-GB" dirty="0" err="1" smtClean="0">
                <a:solidFill>
                  <a:srgbClr val="002060"/>
                </a:solidFill>
              </a:rPr>
              <a:t>prosocial</a:t>
            </a:r>
            <a:r>
              <a:rPr lang="en-GB" dirty="0" smtClean="0">
                <a:solidFill>
                  <a:srgbClr val="002060"/>
                </a:solidFill>
              </a:rPr>
              <a:t> motivation.  </a:t>
            </a:r>
          </a:p>
          <a:p>
            <a:pPr lvl="0"/>
            <a:endParaRPr lang="en-GB" dirty="0">
              <a:solidFill>
                <a:srgbClr val="002060"/>
              </a:solidFill>
            </a:endParaRPr>
          </a:p>
          <a:p>
            <a:pPr lvl="0"/>
            <a:r>
              <a:rPr lang="en-GB" dirty="0" smtClean="0">
                <a:solidFill>
                  <a:srgbClr val="002060"/>
                </a:solidFill>
              </a:rPr>
              <a:t>Could an incentive scheme help?</a:t>
            </a:r>
          </a:p>
          <a:p>
            <a:pPr lvl="0"/>
            <a:endParaRPr lang="en-GB" dirty="0">
              <a:solidFill>
                <a:srgbClr val="002060"/>
              </a:solidFill>
            </a:endParaRPr>
          </a:p>
          <a:p>
            <a:pPr lvl="0"/>
            <a:r>
              <a:rPr lang="en-GB" dirty="0" smtClean="0">
                <a:solidFill>
                  <a:srgbClr val="002060"/>
                </a:solidFill>
              </a:rPr>
              <a:t>What do we know about behaviour change that we need to bring in here?</a:t>
            </a:r>
            <a:endParaRPr lang="en-GB" dirty="0">
              <a:solidFill>
                <a:srgbClr val="002060"/>
              </a:solidFill>
            </a:endParaRPr>
          </a:p>
          <a:p>
            <a:pPr lvl="0"/>
            <a:endParaRPr lang="en-GB" dirty="0" smtClean="0">
              <a:solidFill>
                <a:srgbClr val="002060"/>
              </a:solidFill>
            </a:endParaRPr>
          </a:p>
          <a:p>
            <a:pPr marL="285750" indent="-285750">
              <a:buFont typeface="Arial" panose="020B0604020202020204" pitchFamily="34" charset="0"/>
              <a:buChar char="•"/>
            </a:pPr>
            <a:r>
              <a:rPr lang="en-GB" dirty="0" smtClean="0">
                <a:solidFill>
                  <a:srgbClr val="002060"/>
                </a:solidFill>
              </a:rPr>
              <a:t>Punishment has an important function in our community but it doesn’t work very well to bring long term behaviour change.</a:t>
            </a:r>
          </a:p>
          <a:p>
            <a:endParaRPr lang="en-GB" dirty="0">
              <a:solidFill>
                <a:srgbClr val="002060"/>
              </a:solidFill>
            </a:endParaRPr>
          </a:p>
          <a:p>
            <a:pPr marL="285750" lvl="0" indent="-285750">
              <a:buFont typeface="Arial" panose="020B0604020202020204" pitchFamily="34" charset="0"/>
              <a:buChar char="•"/>
            </a:pPr>
            <a:r>
              <a:rPr lang="en-GB" dirty="0" smtClean="0">
                <a:solidFill>
                  <a:srgbClr val="002060"/>
                </a:solidFill>
              </a:rPr>
              <a:t>The most effective way to shape others’ behaviour is to notice and reward (reinforce) the behaviour we want to see more of. </a:t>
            </a:r>
          </a:p>
          <a:p>
            <a:pPr lvl="0"/>
            <a:endParaRPr lang="en-GB" dirty="0" smtClean="0">
              <a:solidFill>
                <a:srgbClr val="002060"/>
              </a:solidFill>
            </a:endParaRPr>
          </a:p>
          <a:p>
            <a:pPr lvl="0"/>
            <a:endParaRPr lang="en-GB" dirty="0" smtClean="0">
              <a:solidFill>
                <a:srgbClr val="002060"/>
              </a:solidFill>
            </a:endParaRPr>
          </a:p>
        </p:txBody>
      </p:sp>
    </p:spTree>
    <p:extLst>
      <p:ext uri="{BB962C8B-B14F-4D97-AF65-F5344CB8AC3E}">
        <p14:creationId xmlns:p14="http://schemas.microsoft.com/office/powerpoint/2010/main" val="696081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extLst/>
          </p:nvPr>
        </p:nvGraphicFramePr>
        <p:xfrm>
          <a:off x="1044341" y="1670750"/>
          <a:ext cx="3904129" cy="19201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099" name="TextBox 4"/>
          <p:cNvSpPr txBox="1">
            <a:spLocks noChangeArrowheads="1"/>
          </p:cNvSpPr>
          <p:nvPr/>
        </p:nvSpPr>
        <p:spPr bwMode="auto">
          <a:xfrm>
            <a:off x="5686425" y="1762125"/>
            <a:ext cx="1708150" cy="739775"/>
          </a:xfrm>
          <a:prstGeom prst="rect">
            <a:avLst/>
          </a:prstGeom>
          <a:solidFill>
            <a:schemeClr val="accent1">
              <a:lumMod val="60000"/>
              <a:lumOff val="40000"/>
            </a:schemeClr>
          </a:solidFill>
          <a:ln w="28575">
            <a:noFill/>
            <a:miter lim="800000"/>
            <a:headEnd/>
            <a:tailEnd/>
          </a:ln>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auto">
              <a:lnSpc>
                <a:spcPct val="100000"/>
              </a:lnSpc>
              <a:spcBef>
                <a:spcPct val="0"/>
              </a:spcBef>
              <a:spcAft>
                <a:spcPts val="0"/>
              </a:spcAft>
              <a:buFontTx/>
              <a:buNone/>
              <a:defRPr/>
            </a:pPr>
            <a:r>
              <a:rPr lang="en-GB" altLang="en-US" sz="1400" dirty="0"/>
              <a:t>It is most likely to change behaviour when it is ……</a:t>
            </a:r>
          </a:p>
        </p:txBody>
      </p:sp>
      <p:sp>
        <p:nvSpPr>
          <p:cNvPr id="4100" name="Rectangle 5"/>
          <p:cNvSpPr>
            <a:spLocks noChangeArrowheads="1"/>
          </p:cNvSpPr>
          <p:nvPr/>
        </p:nvSpPr>
        <p:spPr bwMode="auto">
          <a:xfrm>
            <a:off x="6340475" y="3130550"/>
            <a:ext cx="4773613" cy="522288"/>
          </a:xfrm>
          <a:prstGeom prst="rect">
            <a:avLst/>
          </a:prstGeom>
          <a:solidFill>
            <a:schemeClr val="accent1">
              <a:lumMod val="60000"/>
              <a:lumOff val="40000"/>
            </a:schemeClr>
          </a:solidFill>
          <a:ln w="28575">
            <a:noFill/>
            <a:miter lim="800000"/>
            <a:headEnd/>
            <a:tailEnd/>
          </a:ln>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auto">
              <a:lnSpc>
                <a:spcPct val="100000"/>
              </a:lnSpc>
              <a:spcBef>
                <a:spcPct val="0"/>
              </a:spcBef>
              <a:spcAft>
                <a:spcPts val="0"/>
              </a:spcAft>
              <a:buFontTx/>
              <a:buNone/>
              <a:defRPr/>
            </a:pPr>
            <a:r>
              <a:rPr lang="en-GB" altLang="en-US" sz="1400" dirty="0"/>
              <a:t>Punishment often results in compliance, but not internalisation of values. Evidence points to a range of challenges:  </a:t>
            </a:r>
          </a:p>
        </p:txBody>
      </p:sp>
      <p:grpSp>
        <p:nvGrpSpPr>
          <p:cNvPr id="47108" name="Group 1"/>
          <p:cNvGrpSpPr>
            <a:grpSpLocks/>
          </p:cNvGrpSpPr>
          <p:nvPr/>
        </p:nvGrpSpPr>
        <p:grpSpPr bwMode="auto">
          <a:xfrm>
            <a:off x="6107113" y="3780473"/>
            <a:ext cx="5476875" cy="2932112"/>
            <a:chOff x="5760775" y="3713027"/>
            <a:chExt cx="5477778" cy="2932091"/>
          </a:xfrm>
          <a:solidFill>
            <a:schemeClr val="accent1">
              <a:lumMod val="20000"/>
              <a:lumOff val="80000"/>
            </a:schemeClr>
          </a:solidFill>
        </p:grpSpPr>
        <p:sp>
          <p:nvSpPr>
            <p:cNvPr id="3" name="Freeform 2"/>
            <p:cNvSpPr/>
            <p:nvPr/>
          </p:nvSpPr>
          <p:spPr>
            <a:xfrm>
              <a:off x="5768713" y="3713027"/>
              <a:ext cx="1756064" cy="895344"/>
            </a:xfrm>
            <a:custGeom>
              <a:avLst/>
              <a:gdLst>
                <a:gd name="connsiteX0" fmla="*/ 0 w 1492746"/>
                <a:gd name="connsiteY0" fmla="*/ 0 h 895647"/>
                <a:gd name="connsiteX1" fmla="*/ 1492746 w 1492746"/>
                <a:gd name="connsiteY1" fmla="*/ 0 h 895647"/>
                <a:gd name="connsiteX2" fmla="*/ 1492746 w 1492746"/>
                <a:gd name="connsiteY2" fmla="*/ 895647 h 895647"/>
                <a:gd name="connsiteX3" fmla="*/ 0 w 1492746"/>
                <a:gd name="connsiteY3" fmla="*/ 895647 h 895647"/>
                <a:gd name="connsiteX4" fmla="*/ 0 w 1492746"/>
                <a:gd name="connsiteY4" fmla="*/ 0 h 895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2746" h="895647">
                  <a:moveTo>
                    <a:pt x="0" y="0"/>
                  </a:moveTo>
                  <a:lnTo>
                    <a:pt x="1492746" y="0"/>
                  </a:lnTo>
                  <a:lnTo>
                    <a:pt x="1492746" y="895647"/>
                  </a:lnTo>
                  <a:lnTo>
                    <a:pt x="0" y="895647"/>
                  </a:lnTo>
                  <a:lnTo>
                    <a:pt x="0" y="0"/>
                  </a:lnTo>
                  <a:close/>
                </a:path>
              </a:pathLst>
            </a:cu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53340" tIns="53340" rIns="53340" bIns="53340" spcCol="1270" anchor="ctr"/>
            <a:lstStyle/>
            <a:p>
              <a:pPr algn="ctr" defTabSz="622300" fontAlgn="auto">
                <a:lnSpc>
                  <a:spcPct val="90000"/>
                </a:lnSpc>
                <a:spcBef>
                  <a:spcPts val="0"/>
                </a:spcBef>
                <a:spcAft>
                  <a:spcPct val="35000"/>
                </a:spcAft>
                <a:defRPr/>
              </a:pPr>
              <a:r>
                <a:rPr lang="en-GB" sz="1400" dirty="0">
                  <a:solidFill>
                    <a:schemeClr val="tx1"/>
                  </a:solidFill>
                </a:rPr>
                <a:t>Immediate compliance</a:t>
              </a:r>
            </a:p>
          </p:txBody>
        </p:sp>
        <p:sp>
          <p:nvSpPr>
            <p:cNvPr id="5" name="Freeform 4"/>
            <p:cNvSpPr/>
            <p:nvPr/>
          </p:nvSpPr>
          <p:spPr>
            <a:xfrm>
              <a:off x="7607341" y="3713027"/>
              <a:ext cx="1770355" cy="895344"/>
            </a:xfrm>
            <a:custGeom>
              <a:avLst/>
              <a:gdLst>
                <a:gd name="connsiteX0" fmla="*/ 0 w 1492746"/>
                <a:gd name="connsiteY0" fmla="*/ 0 h 895647"/>
                <a:gd name="connsiteX1" fmla="*/ 1492746 w 1492746"/>
                <a:gd name="connsiteY1" fmla="*/ 0 h 895647"/>
                <a:gd name="connsiteX2" fmla="*/ 1492746 w 1492746"/>
                <a:gd name="connsiteY2" fmla="*/ 895647 h 895647"/>
                <a:gd name="connsiteX3" fmla="*/ 0 w 1492746"/>
                <a:gd name="connsiteY3" fmla="*/ 895647 h 895647"/>
                <a:gd name="connsiteX4" fmla="*/ 0 w 1492746"/>
                <a:gd name="connsiteY4" fmla="*/ 0 h 895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2746" h="895647">
                  <a:moveTo>
                    <a:pt x="0" y="0"/>
                  </a:moveTo>
                  <a:lnTo>
                    <a:pt x="1492746" y="0"/>
                  </a:lnTo>
                  <a:lnTo>
                    <a:pt x="1492746" y="895647"/>
                  </a:lnTo>
                  <a:lnTo>
                    <a:pt x="0" y="895647"/>
                  </a:lnTo>
                  <a:lnTo>
                    <a:pt x="0" y="0"/>
                  </a:lnTo>
                  <a:close/>
                </a:path>
              </a:pathLst>
            </a:cu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53340" tIns="53340" rIns="53340" bIns="53340" spcCol="1270" anchor="ctr"/>
            <a:lstStyle/>
            <a:p>
              <a:pPr algn="ctr" defTabSz="622300" fontAlgn="auto">
                <a:lnSpc>
                  <a:spcPct val="90000"/>
                </a:lnSpc>
                <a:spcBef>
                  <a:spcPts val="0"/>
                </a:spcBef>
                <a:spcAft>
                  <a:spcPct val="35000"/>
                </a:spcAft>
                <a:defRPr/>
              </a:pPr>
              <a:r>
                <a:rPr lang="en-GB" sz="1400" dirty="0">
                  <a:solidFill>
                    <a:schemeClr val="tx1"/>
                  </a:solidFill>
                </a:rPr>
                <a:t>Aggression</a:t>
              </a:r>
            </a:p>
          </p:txBody>
        </p:sp>
        <p:sp>
          <p:nvSpPr>
            <p:cNvPr id="6" name="Freeform 5"/>
            <p:cNvSpPr/>
            <p:nvPr/>
          </p:nvSpPr>
          <p:spPr>
            <a:xfrm>
              <a:off x="9460260" y="3713027"/>
              <a:ext cx="1778293" cy="895344"/>
            </a:xfrm>
            <a:custGeom>
              <a:avLst/>
              <a:gdLst>
                <a:gd name="connsiteX0" fmla="*/ 0 w 1860663"/>
                <a:gd name="connsiteY0" fmla="*/ 0 h 895647"/>
                <a:gd name="connsiteX1" fmla="*/ 1860663 w 1860663"/>
                <a:gd name="connsiteY1" fmla="*/ 0 h 895647"/>
                <a:gd name="connsiteX2" fmla="*/ 1860663 w 1860663"/>
                <a:gd name="connsiteY2" fmla="*/ 895647 h 895647"/>
                <a:gd name="connsiteX3" fmla="*/ 0 w 1860663"/>
                <a:gd name="connsiteY3" fmla="*/ 895647 h 895647"/>
                <a:gd name="connsiteX4" fmla="*/ 0 w 1860663"/>
                <a:gd name="connsiteY4" fmla="*/ 0 h 895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0663" h="895647">
                  <a:moveTo>
                    <a:pt x="0" y="0"/>
                  </a:moveTo>
                  <a:lnTo>
                    <a:pt x="1860663" y="0"/>
                  </a:lnTo>
                  <a:lnTo>
                    <a:pt x="1860663" y="895647"/>
                  </a:lnTo>
                  <a:lnTo>
                    <a:pt x="0" y="895647"/>
                  </a:lnTo>
                  <a:lnTo>
                    <a:pt x="0" y="0"/>
                  </a:lnTo>
                  <a:close/>
                </a:path>
              </a:pathLst>
            </a:cu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53340" tIns="53340" rIns="53340" bIns="53340" spcCol="1270" anchor="ctr"/>
            <a:lstStyle/>
            <a:p>
              <a:pPr algn="ctr" defTabSz="622300" fontAlgn="auto">
                <a:lnSpc>
                  <a:spcPct val="90000"/>
                </a:lnSpc>
                <a:spcBef>
                  <a:spcPts val="0"/>
                </a:spcBef>
                <a:spcAft>
                  <a:spcPct val="35000"/>
                </a:spcAft>
                <a:defRPr/>
              </a:pPr>
              <a:r>
                <a:rPr lang="en-GB" sz="1400" dirty="0">
                  <a:solidFill>
                    <a:schemeClr val="tx1"/>
                  </a:solidFill>
                </a:rPr>
                <a:t>Decrease in motivation to internalise the punisher’s values</a:t>
              </a:r>
            </a:p>
          </p:txBody>
        </p:sp>
        <p:sp>
          <p:nvSpPr>
            <p:cNvPr id="7" name="Freeform 6"/>
            <p:cNvSpPr/>
            <p:nvPr/>
          </p:nvSpPr>
          <p:spPr>
            <a:xfrm>
              <a:off x="5760775" y="4730607"/>
              <a:ext cx="1756064" cy="896932"/>
            </a:xfrm>
            <a:custGeom>
              <a:avLst/>
              <a:gdLst>
                <a:gd name="connsiteX0" fmla="*/ 0 w 1492746"/>
                <a:gd name="connsiteY0" fmla="*/ 0 h 895647"/>
                <a:gd name="connsiteX1" fmla="*/ 1492746 w 1492746"/>
                <a:gd name="connsiteY1" fmla="*/ 0 h 895647"/>
                <a:gd name="connsiteX2" fmla="*/ 1492746 w 1492746"/>
                <a:gd name="connsiteY2" fmla="*/ 895647 h 895647"/>
                <a:gd name="connsiteX3" fmla="*/ 0 w 1492746"/>
                <a:gd name="connsiteY3" fmla="*/ 895647 h 895647"/>
                <a:gd name="connsiteX4" fmla="*/ 0 w 1492746"/>
                <a:gd name="connsiteY4" fmla="*/ 0 h 895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2746" h="895647">
                  <a:moveTo>
                    <a:pt x="0" y="0"/>
                  </a:moveTo>
                  <a:lnTo>
                    <a:pt x="1492746" y="0"/>
                  </a:lnTo>
                  <a:lnTo>
                    <a:pt x="1492746" y="895647"/>
                  </a:lnTo>
                  <a:lnTo>
                    <a:pt x="0" y="895647"/>
                  </a:lnTo>
                  <a:lnTo>
                    <a:pt x="0" y="0"/>
                  </a:lnTo>
                  <a:close/>
                </a:path>
              </a:pathLst>
            </a:cu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53340" tIns="53340" rIns="53340" bIns="53340" spcCol="1270" anchor="ctr"/>
            <a:lstStyle/>
            <a:p>
              <a:pPr algn="ctr" defTabSz="622300" fontAlgn="auto">
                <a:lnSpc>
                  <a:spcPct val="90000"/>
                </a:lnSpc>
                <a:spcBef>
                  <a:spcPts val="0"/>
                </a:spcBef>
                <a:spcAft>
                  <a:spcPct val="35000"/>
                </a:spcAft>
                <a:defRPr/>
              </a:pPr>
              <a:r>
                <a:rPr lang="en-GB" sz="1400" dirty="0">
                  <a:solidFill>
                    <a:schemeClr val="tx1"/>
                  </a:solidFill>
                </a:rPr>
                <a:t>Delinquency</a:t>
              </a:r>
            </a:p>
          </p:txBody>
        </p:sp>
        <p:sp>
          <p:nvSpPr>
            <p:cNvPr id="9" name="Freeform 8"/>
            <p:cNvSpPr/>
            <p:nvPr/>
          </p:nvSpPr>
          <p:spPr>
            <a:xfrm>
              <a:off x="7607341" y="4730607"/>
              <a:ext cx="1770355" cy="896932"/>
            </a:xfrm>
            <a:custGeom>
              <a:avLst/>
              <a:gdLst>
                <a:gd name="connsiteX0" fmla="*/ 0 w 1492746"/>
                <a:gd name="connsiteY0" fmla="*/ 0 h 895647"/>
                <a:gd name="connsiteX1" fmla="*/ 1492746 w 1492746"/>
                <a:gd name="connsiteY1" fmla="*/ 0 h 895647"/>
                <a:gd name="connsiteX2" fmla="*/ 1492746 w 1492746"/>
                <a:gd name="connsiteY2" fmla="*/ 895647 h 895647"/>
                <a:gd name="connsiteX3" fmla="*/ 0 w 1492746"/>
                <a:gd name="connsiteY3" fmla="*/ 895647 h 895647"/>
                <a:gd name="connsiteX4" fmla="*/ 0 w 1492746"/>
                <a:gd name="connsiteY4" fmla="*/ 0 h 895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2746" h="895647">
                  <a:moveTo>
                    <a:pt x="0" y="0"/>
                  </a:moveTo>
                  <a:lnTo>
                    <a:pt x="1492746" y="0"/>
                  </a:lnTo>
                  <a:lnTo>
                    <a:pt x="1492746" y="895647"/>
                  </a:lnTo>
                  <a:lnTo>
                    <a:pt x="0" y="895647"/>
                  </a:lnTo>
                  <a:lnTo>
                    <a:pt x="0" y="0"/>
                  </a:lnTo>
                  <a:close/>
                </a:path>
              </a:pathLst>
            </a:cu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53340" tIns="53340" rIns="53340" bIns="53340" spcCol="1270" anchor="ctr"/>
            <a:lstStyle/>
            <a:p>
              <a:pPr algn="ctr" defTabSz="622300" fontAlgn="auto">
                <a:lnSpc>
                  <a:spcPct val="90000"/>
                </a:lnSpc>
                <a:spcBef>
                  <a:spcPts val="0"/>
                </a:spcBef>
                <a:spcAft>
                  <a:spcPct val="35000"/>
                </a:spcAft>
                <a:defRPr/>
              </a:pPr>
              <a:r>
                <a:rPr lang="en-GB" sz="1400" dirty="0">
                  <a:solidFill>
                    <a:schemeClr val="tx1"/>
                  </a:solidFill>
                </a:rPr>
                <a:t>Damaged relationship with the punisher</a:t>
              </a:r>
            </a:p>
          </p:txBody>
        </p:sp>
        <p:sp>
          <p:nvSpPr>
            <p:cNvPr id="10" name="Freeform 9"/>
            <p:cNvSpPr/>
            <p:nvPr/>
          </p:nvSpPr>
          <p:spPr>
            <a:xfrm>
              <a:off x="9434856" y="4725845"/>
              <a:ext cx="1778293" cy="901694"/>
            </a:xfrm>
            <a:custGeom>
              <a:avLst/>
              <a:gdLst>
                <a:gd name="connsiteX0" fmla="*/ 0 w 1884815"/>
                <a:gd name="connsiteY0" fmla="*/ 0 h 944567"/>
                <a:gd name="connsiteX1" fmla="*/ 1884815 w 1884815"/>
                <a:gd name="connsiteY1" fmla="*/ 0 h 944567"/>
                <a:gd name="connsiteX2" fmla="*/ 1884815 w 1884815"/>
                <a:gd name="connsiteY2" fmla="*/ 944567 h 944567"/>
                <a:gd name="connsiteX3" fmla="*/ 0 w 1884815"/>
                <a:gd name="connsiteY3" fmla="*/ 944567 h 944567"/>
                <a:gd name="connsiteX4" fmla="*/ 0 w 1884815"/>
                <a:gd name="connsiteY4" fmla="*/ 0 h 9445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4815" h="944567">
                  <a:moveTo>
                    <a:pt x="0" y="0"/>
                  </a:moveTo>
                  <a:lnTo>
                    <a:pt x="1884815" y="0"/>
                  </a:lnTo>
                  <a:lnTo>
                    <a:pt x="1884815" y="944567"/>
                  </a:lnTo>
                  <a:lnTo>
                    <a:pt x="0" y="944567"/>
                  </a:lnTo>
                  <a:lnTo>
                    <a:pt x="0" y="0"/>
                  </a:lnTo>
                  <a:close/>
                </a:path>
              </a:pathLst>
            </a:cu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53340" tIns="53340" rIns="53340" bIns="53340" spcCol="1270" anchor="ctr"/>
            <a:lstStyle/>
            <a:p>
              <a:pPr algn="ctr" defTabSz="622300" fontAlgn="auto">
                <a:lnSpc>
                  <a:spcPct val="90000"/>
                </a:lnSpc>
                <a:spcBef>
                  <a:spcPts val="0"/>
                </a:spcBef>
                <a:spcAft>
                  <a:spcPct val="35000"/>
                </a:spcAft>
                <a:defRPr/>
              </a:pPr>
              <a:r>
                <a:rPr lang="en-GB" sz="1400" dirty="0">
                  <a:solidFill>
                    <a:schemeClr val="tx1"/>
                  </a:solidFill>
                </a:rPr>
                <a:t>Feelings of depression, distress, humiliation and helplessness</a:t>
              </a:r>
            </a:p>
          </p:txBody>
        </p:sp>
        <p:sp>
          <p:nvSpPr>
            <p:cNvPr id="11" name="Freeform 10"/>
            <p:cNvSpPr/>
            <p:nvPr/>
          </p:nvSpPr>
          <p:spPr>
            <a:xfrm>
              <a:off x="6646746" y="5749774"/>
              <a:ext cx="1781469" cy="895344"/>
            </a:xfrm>
            <a:custGeom>
              <a:avLst/>
              <a:gdLst>
                <a:gd name="connsiteX0" fmla="*/ 0 w 1492746"/>
                <a:gd name="connsiteY0" fmla="*/ 0 h 895647"/>
                <a:gd name="connsiteX1" fmla="*/ 1492746 w 1492746"/>
                <a:gd name="connsiteY1" fmla="*/ 0 h 895647"/>
                <a:gd name="connsiteX2" fmla="*/ 1492746 w 1492746"/>
                <a:gd name="connsiteY2" fmla="*/ 895647 h 895647"/>
                <a:gd name="connsiteX3" fmla="*/ 0 w 1492746"/>
                <a:gd name="connsiteY3" fmla="*/ 895647 h 895647"/>
                <a:gd name="connsiteX4" fmla="*/ 0 w 1492746"/>
                <a:gd name="connsiteY4" fmla="*/ 0 h 895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2746" h="895647">
                  <a:moveTo>
                    <a:pt x="0" y="0"/>
                  </a:moveTo>
                  <a:lnTo>
                    <a:pt x="1492746" y="0"/>
                  </a:lnTo>
                  <a:lnTo>
                    <a:pt x="1492746" y="895647"/>
                  </a:lnTo>
                  <a:lnTo>
                    <a:pt x="0" y="895647"/>
                  </a:lnTo>
                  <a:lnTo>
                    <a:pt x="0" y="0"/>
                  </a:lnTo>
                  <a:close/>
                </a:path>
              </a:pathLst>
            </a:cu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53340" tIns="53340" rIns="53340" bIns="53340" spcCol="1270" anchor="ctr"/>
            <a:lstStyle/>
            <a:p>
              <a:pPr algn="ctr" defTabSz="622300" fontAlgn="auto">
                <a:lnSpc>
                  <a:spcPct val="90000"/>
                </a:lnSpc>
                <a:spcBef>
                  <a:spcPts val="0"/>
                </a:spcBef>
                <a:spcAft>
                  <a:spcPct val="35000"/>
                </a:spcAft>
                <a:defRPr/>
              </a:pPr>
              <a:r>
                <a:rPr lang="en-GB" sz="1400" dirty="0">
                  <a:solidFill>
                    <a:schemeClr val="tx1"/>
                  </a:solidFill>
                </a:rPr>
                <a:t>Continuation of punishment with own children</a:t>
              </a:r>
            </a:p>
          </p:txBody>
        </p:sp>
        <p:sp>
          <p:nvSpPr>
            <p:cNvPr id="12" name="Freeform 11"/>
            <p:cNvSpPr/>
            <p:nvPr/>
          </p:nvSpPr>
          <p:spPr>
            <a:xfrm>
              <a:off x="8491725" y="5749774"/>
              <a:ext cx="1770354" cy="895344"/>
            </a:xfrm>
            <a:custGeom>
              <a:avLst/>
              <a:gdLst>
                <a:gd name="connsiteX0" fmla="*/ 0 w 1492746"/>
                <a:gd name="connsiteY0" fmla="*/ 0 h 895647"/>
                <a:gd name="connsiteX1" fmla="*/ 1492746 w 1492746"/>
                <a:gd name="connsiteY1" fmla="*/ 0 h 895647"/>
                <a:gd name="connsiteX2" fmla="*/ 1492746 w 1492746"/>
                <a:gd name="connsiteY2" fmla="*/ 895647 h 895647"/>
                <a:gd name="connsiteX3" fmla="*/ 0 w 1492746"/>
                <a:gd name="connsiteY3" fmla="*/ 895647 h 895647"/>
                <a:gd name="connsiteX4" fmla="*/ 0 w 1492746"/>
                <a:gd name="connsiteY4" fmla="*/ 0 h 895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2746" h="895647">
                  <a:moveTo>
                    <a:pt x="0" y="0"/>
                  </a:moveTo>
                  <a:lnTo>
                    <a:pt x="1492746" y="0"/>
                  </a:lnTo>
                  <a:lnTo>
                    <a:pt x="1492746" y="895647"/>
                  </a:lnTo>
                  <a:lnTo>
                    <a:pt x="0" y="895647"/>
                  </a:lnTo>
                  <a:lnTo>
                    <a:pt x="0" y="0"/>
                  </a:lnTo>
                  <a:close/>
                </a:path>
              </a:pathLst>
            </a:cu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lIns="53340" tIns="53340" rIns="53340" bIns="53340" spcCol="1270" anchor="ctr"/>
            <a:lstStyle/>
            <a:p>
              <a:pPr algn="ctr" defTabSz="622300" fontAlgn="auto">
                <a:lnSpc>
                  <a:spcPct val="90000"/>
                </a:lnSpc>
                <a:spcBef>
                  <a:spcPts val="0"/>
                </a:spcBef>
                <a:spcAft>
                  <a:spcPct val="35000"/>
                </a:spcAft>
                <a:defRPr/>
              </a:pPr>
              <a:r>
                <a:rPr lang="en-GB" sz="1400" dirty="0">
                  <a:solidFill>
                    <a:schemeClr val="tx1"/>
                  </a:solidFill>
                </a:rPr>
                <a:t>Increased likelihood of spousal abuse</a:t>
              </a:r>
            </a:p>
          </p:txBody>
        </p:sp>
      </p:grpSp>
      <p:sp>
        <p:nvSpPr>
          <p:cNvPr id="8" name="Title 1"/>
          <p:cNvSpPr txBox="1">
            <a:spLocks/>
          </p:cNvSpPr>
          <p:nvPr/>
        </p:nvSpPr>
        <p:spPr>
          <a:xfrm>
            <a:off x="938213" y="3633788"/>
            <a:ext cx="4665662" cy="1798637"/>
          </a:xfrm>
          <a:prstGeom prst="rect">
            <a:avLst/>
          </a:prstGeom>
          <a:ln w="28575">
            <a:solidFill>
              <a:schemeClr val="accent1">
                <a:lumMod val="40000"/>
                <a:lumOff val="60000"/>
              </a:schemeClr>
            </a:solidFill>
          </a:ln>
        </p:spPr>
        <p:txBody>
          <a:bodyPr anchor="ctr">
            <a:norm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fontAlgn="auto">
              <a:spcAft>
                <a:spcPts val="0"/>
              </a:spcAft>
              <a:defRPr/>
            </a:pPr>
            <a:r>
              <a:rPr lang="en-GB" sz="1400" dirty="0" smtClean="0">
                <a:latin typeface="+mn-lt"/>
              </a:rPr>
              <a:t>Deterrence theories assume violence is a rational choice, that occurs after people have weighed up the expected costs </a:t>
            </a:r>
            <a:r>
              <a:rPr lang="en-GB" sz="1400" dirty="0">
                <a:latin typeface="+mn-lt"/>
              </a:rPr>
              <a:t>and gains . </a:t>
            </a:r>
            <a:endParaRPr lang="en-GB" sz="1400" dirty="0" smtClean="0">
              <a:latin typeface="+mn-lt"/>
            </a:endParaRPr>
          </a:p>
          <a:p>
            <a:pPr fontAlgn="auto">
              <a:spcAft>
                <a:spcPts val="0"/>
              </a:spcAft>
              <a:defRPr/>
            </a:pPr>
            <a:endParaRPr lang="en-GB" sz="1400" dirty="0">
              <a:latin typeface="+mn-lt"/>
            </a:endParaRPr>
          </a:p>
          <a:p>
            <a:pPr fontAlgn="auto">
              <a:spcAft>
                <a:spcPts val="0"/>
              </a:spcAft>
              <a:defRPr/>
            </a:pPr>
            <a:r>
              <a:rPr lang="en-GB" sz="1400" dirty="0" smtClean="0">
                <a:latin typeface="+mn-lt"/>
              </a:rPr>
              <a:t>But </a:t>
            </a:r>
            <a:r>
              <a:rPr lang="en-GB" sz="1400" dirty="0">
                <a:latin typeface="+mn-lt"/>
              </a:rPr>
              <a:t>evidence suggests that much violence is impulsive or that choices felt </a:t>
            </a:r>
            <a:r>
              <a:rPr lang="en-GB" sz="1400" dirty="0" smtClean="0">
                <a:latin typeface="+mn-lt"/>
              </a:rPr>
              <a:t>limited. Also young </a:t>
            </a:r>
            <a:r>
              <a:rPr lang="en-GB" sz="1400" dirty="0">
                <a:latin typeface="+mn-lt"/>
              </a:rPr>
              <a:t>people with conduct disorder are less sensitive to punishment but more sensitive to </a:t>
            </a:r>
            <a:r>
              <a:rPr lang="en-GB" sz="1400" dirty="0" smtClean="0">
                <a:latin typeface="+mn-lt"/>
              </a:rPr>
              <a:t>reward</a:t>
            </a:r>
            <a:endParaRPr lang="en-GB" sz="1400" dirty="0">
              <a:latin typeface="+mn-lt"/>
            </a:endParaRPr>
          </a:p>
        </p:txBody>
      </p:sp>
      <p:pic>
        <p:nvPicPr>
          <p:cNvPr id="47110" name="Content Placeholder 3"/>
          <p:cNvPicPr>
            <a:picLocks noGrp="1"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184400" y="5453063"/>
            <a:ext cx="1624013"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 name="Diagram 14"/>
          <p:cNvGraphicFramePr/>
          <p:nvPr>
            <p:extLst/>
          </p:nvPr>
        </p:nvGraphicFramePr>
        <p:xfrm>
          <a:off x="7418865" y="1435678"/>
          <a:ext cx="2299786" cy="143449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31754" name="Rectangle 13"/>
          <p:cNvSpPr>
            <a:spLocks noChangeArrowheads="1"/>
          </p:cNvSpPr>
          <p:nvPr/>
        </p:nvSpPr>
        <p:spPr bwMode="auto">
          <a:xfrm>
            <a:off x="1042988" y="1414463"/>
            <a:ext cx="3892550" cy="307975"/>
          </a:xfrm>
          <a:prstGeom prst="rect">
            <a:avLst/>
          </a:prstGeom>
          <a:solidFill>
            <a:schemeClr val="accent1">
              <a:lumMod val="60000"/>
              <a:lumOff val="40000"/>
            </a:schemeClr>
          </a:solidFill>
          <a:ln>
            <a:noFill/>
          </a:ln>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auto">
              <a:lnSpc>
                <a:spcPct val="100000"/>
              </a:lnSpc>
              <a:spcBef>
                <a:spcPct val="0"/>
              </a:spcBef>
              <a:spcAft>
                <a:spcPts val="0"/>
              </a:spcAft>
              <a:buFontTx/>
              <a:buNone/>
              <a:defRPr/>
            </a:pPr>
            <a:r>
              <a:rPr lang="en-GB" altLang="en-US" sz="1400" dirty="0" smtClean="0"/>
              <a:t>Punishment is used for different reasons</a:t>
            </a:r>
          </a:p>
        </p:txBody>
      </p:sp>
      <p:sp>
        <p:nvSpPr>
          <p:cNvPr id="4108" name="TextBox 15"/>
          <p:cNvSpPr txBox="1">
            <a:spLocks noChangeArrowheads="1"/>
          </p:cNvSpPr>
          <p:nvPr/>
        </p:nvSpPr>
        <p:spPr bwMode="auto">
          <a:xfrm>
            <a:off x="9813925" y="1714500"/>
            <a:ext cx="1770063" cy="738188"/>
          </a:xfrm>
          <a:prstGeom prst="rect">
            <a:avLst/>
          </a:prstGeom>
          <a:solidFill>
            <a:schemeClr val="accent1">
              <a:lumMod val="60000"/>
              <a:lumOff val="40000"/>
            </a:schemeClr>
          </a:solidFill>
          <a:ln w="28575">
            <a:noFill/>
            <a:miter lim="800000"/>
            <a:headEnd/>
            <a:tailEnd/>
          </a:ln>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auto">
              <a:lnSpc>
                <a:spcPct val="100000"/>
              </a:lnSpc>
              <a:spcBef>
                <a:spcPct val="0"/>
              </a:spcBef>
              <a:spcAft>
                <a:spcPts val="0"/>
              </a:spcAft>
              <a:buFontTx/>
              <a:buNone/>
              <a:defRPr/>
            </a:pPr>
            <a:r>
              <a:rPr lang="en-GB" altLang="en-US" sz="1400" dirty="0"/>
              <a:t>These are difficult conditions which we can rarely meet</a:t>
            </a:r>
          </a:p>
        </p:txBody>
      </p:sp>
      <p:graphicFrame>
        <p:nvGraphicFramePr>
          <p:cNvPr id="20" name="Diagram 19"/>
          <p:cNvGraphicFramePr/>
          <p:nvPr/>
        </p:nvGraphicFramePr>
        <p:xfrm>
          <a:off x="389035" y="907314"/>
          <a:ext cx="508958" cy="1319331"/>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21" name="Diagram 20"/>
          <p:cNvGraphicFramePr/>
          <p:nvPr/>
        </p:nvGraphicFramePr>
        <p:xfrm>
          <a:off x="5686447" y="816820"/>
          <a:ext cx="508958" cy="1319331"/>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graphicFrame>
        <p:nvGraphicFramePr>
          <p:cNvPr id="22" name="Diagram 21"/>
          <p:cNvGraphicFramePr/>
          <p:nvPr/>
        </p:nvGraphicFramePr>
        <p:xfrm>
          <a:off x="288756" y="3126129"/>
          <a:ext cx="508958" cy="1319331"/>
        </p:xfrm>
        <a:graphic>
          <a:graphicData uri="http://schemas.openxmlformats.org/drawingml/2006/diagram">
            <dgm:relIds xmlns:dgm="http://schemas.openxmlformats.org/drawingml/2006/diagram" xmlns:r="http://schemas.openxmlformats.org/officeDocument/2006/relationships" r:dm="rId24" r:lo="rId25" r:qs="rId26" r:cs="rId27"/>
          </a:graphicData>
        </a:graphic>
      </p:graphicFrame>
      <p:graphicFrame>
        <p:nvGraphicFramePr>
          <p:cNvPr id="23" name="Diagram 22"/>
          <p:cNvGraphicFramePr/>
          <p:nvPr/>
        </p:nvGraphicFramePr>
        <p:xfrm>
          <a:off x="5727128" y="2689969"/>
          <a:ext cx="508958" cy="1319331"/>
        </p:xfrm>
        <a:graphic>
          <a:graphicData uri="http://schemas.openxmlformats.org/drawingml/2006/diagram">
            <dgm:relIds xmlns:dgm="http://schemas.openxmlformats.org/drawingml/2006/diagram" xmlns:r="http://schemas.openxmlformats.org/officeDocument/2006/relationships" r:dm="rId29" r:lo="rId30" r:qs="rId31" r:cs="rId32"/>
          </a:graphicData>
        </a:graphic>
      </p:graphicFrame>
      <p:sp>
        <p:nvSpPr>
          <p:cNvPr id="47119" name="TextBox 1"/>
          <p:cNvSpPr txBox="1">
            <a:spLocks noChangeArrowheads="1"/>
          </p:cNvSpPr>
          <p:nvPr/>
        </p:nvSpPr>
        <p:spPr bwMode="auto">
          <a:xfrm>
            <a:off x="6865938" y="209550"/>
            <a:ext cx="444658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b="1" i="1" dirty="0"/>
              <a:t>Punishment may be required, but on its own it  will not change behaviour or deter people from impulsive actions</a:t>
            </a:r>
          </a:p>
        </p:txBody>
      </p:sp>
      <p:sp>
        <p:nvSpPr>
          <p:cNvPr id="27" name="Rounded Rectangle 26"/>
          <p:cNvSpPr/>
          <p:nvPr/>
        </p:nvSpPr>
        <p:spPr>
          <a:xfrm>
            <a:off x="210757" y="213931"/>
            <a:ext cx="6540240" cy="571882"/>
          </a:xfrm>
          <a:prstGeom prst="roundRect">
            <a:avLst/>
          </a:prstGeom>
          <a:solidFill>
            <a:schemeClr val="accent1">
              <a:lumMod val="50000"/>
            </a:schemeClr>
          </a:solidFill>
          <a:ln w="12700" cap="flat" cmpd="sng" algn="ctr">
            <a:solidFill>
              <a:srgbClr val="E7E6E6">
                <a:hueOff val="0"/>
                <a:satOff val="0"/>
                <a:lumOff val="0"/>
                <a:alphaOff val="0"/>
              </a:srgbClr>
            </a:solidFill>
            <a:prstDash val="solid"/>
            <a:miter lim="800000"/>
          </a:ln>
          <a:effectLst/>
        </p:spPr>
        <p:txBody>
          <a:bodyPr/>
          <a:lstStyle/>
          <a:p>
            <a:pPr fontAlgn="auto">
              <a:spcBef>
                <a:spcPts val="0"/>
              </a:spcBef>
              <a:spcAft>
                <a:spcPts val="0"/>
              </a:spcAft>
              <a:defRPr/>
            </a:pPr>
            <a:r>
              <a:rPr lang="en-GB" sz="2400" b="1" dirty="0" smtClean="0">
                <a:solidFill>
                  <a:schemeClr val="bg1"/>
                </a:solidFill>
                <a:cs typeface="Arial" panose="020B0604020202020204" pitchFamily="34" charset="0"/>
              </a:rPr>
              <a:t>Punishment and Changing </a:t>
            </a:r>
            <a:r>
              <a:rPr lang="en-GB" sz="2400" b="1" dirty="0">
                <a:solidFill>
                  <a:schemeClr val="bg1"/>
                </a:solidFill>
                <a:cs typeface="Arial" panose="020B0604020202020204" pitchFamily="34" charset="0"/>
              </a:rPr>
              <a:t>L</a:t>
            </a:r>
            <a:r>
              <a:rPr lang="en-GB" sz="2400" b="1" dirty="0" smtClean="0">
                <a:solidFill>
                  <a:schemeClr val="bg1"/>
                </a:solidFill>
                <a:cs typeface="Arial" panose="020B0604020202020204" pitchFamily="34" charset="0"/>
              </a:rPr>
              <a:t>ives</a:t>
            </a:r>
            <a:endParaRPr lang="en-GB" sz="2400" b="1" i="1" dirty="0">
              <a:solidFill>
                <a:schemeClr val="bg1"/>
              </a:solidFill>
              <a:cs typeface="Arial" panose="020B0604020202020204" pitchFamily="34" charset="0"/>
            </a:endParaRPr>
          </a:p>
        </p:txBody>
      </p:sp>
      <p:sp>
        <p:nvSpPr>
          <p:cNvPr id="2" name="Slide Number Placeholder 1"/>
          <p:cNvSpPr>
            <a:spLocks noGrp="1"/>
          </p:cNvSpPr>
          <p:nvPr>
            <p:ph type="sldNum" sz="quarter" idx="12"/>
          </p:nvPr>
        </p:nvSpPr>
        <p:spPr/>
        <p:txBody>
          <a:bodyPr/>
          <a:lstStyle/>
          <a:p>
            <a:fld id="{EB80A566-9FB1-46D5-874E-DE0490653830}" type="slidenum">
              <a:rPr lang="en-GB" smtClean="0"/>
              <a:t>9</a:t>
            </a:fld>
            <a:endParaRPr lang="en-GB" dirty="0"/>
          </a:p>
        </p:txBody>
      </p:sp>
    </p:spTree>
    <p:extLst>
      <p:ext uri="{BB962C8B-B14F-4D97-AF65-F5344CB8AC3E}">
        <p14:creationId xmlns:p14="http://schemas.microsoft.com/office/powerpoint/2010/main" val="1116304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2247</TotalTime>
  <Words>3707</Words>
  <Application>Microsoft Office PowerPoint</Application>
  <PresentationFormat>Widescreen</PresentationFormat>
  <Paragraphs>450</Paragraphs>
  <Slides>26</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Times New Roman</vt:lpstr>
      <vt:lpstr>ヒラギノ角ゴ Pro W3</vt:lpstr>
      <vt:lpstr>Office Theme</vt:lpstr>
      <vt:lpstr>Prison incentive schemes: what, why, how? </vt:lpstr>
      <vt:lpstr>PowerPoint Presentation</vt:lpstr>
      <vt:lpstr>Prisons that enable positive change</vt:lpstr>
      <vt:lpstr>The evidence on drivers of prison violence</vt:lpstr>
      <vt:lpstr>The evidence on drivers of safety</vt:lpstr>
      <vt:lpstr>PowerPoint Presentation</vt:lpstr>
      <vt:lpstr>PowerPoint Presentation</vt:lpstr>
      <vt:lpstr>PowerPoint Presentation</vt:lpstr>
      <vt:lpstr>PowerPoint Presentation</vt:lpstr>
      <vt:lpstr>PowerPoint Presentation</vt:lpstr>
      <vt:lpstr>What can we learn from schemes that have tried to apply the evidence on reinforcement most closely: contingency management schemes or ‘token economies’?</vt:lpstr>
      <vt:lpstr>PowerPoint Presentation</vt:lpstr>
      <vt:lpstr>Research on our own IEP scheme</vt:lpstr>
      <vt:lpstr>PowerPoint Presentation</vt:lpstr>
      <vt:lpstr>Prison Reform Trust consultation (20 years after the Liebling evaluation of IEP)</vt:lpstr>
      <vt:lpstr>PowerPoint Presentation</vt:lpstr>
      <vt:lpstr> Procedural Justice perceptions </vt:lpstr>
      <vt:lpstr>Procedural Justice perceptions – staff </vt:lpstr>
      <vt:lpstr>Perceptions of Procedural Justice: what difference do they make?</vt:lpstr>
      <vt:lpstr>Improving PJ perceptions – (some) specific behaviours</vt:lpstr>
      <vt:lpstr>Where does PJ apply in HMPPS practice?</vt:lpstr>
      <vt:lpstr>PJ is reasonably simple, swift and economic, and we can be pretty good at this, but it is deceptively simple, can be easily dismissed as ‘common sense’ and lots of things can easily get in the way of us doing this consistently:</vt:lpstr>
      <vt:lpstr>PowerPoint Presentation</vt:lpstr>
      <vt:lpstr>PowerPoint Presentation</vt:lpstr>
      <vt:lpstr>PowerPoint Presentation</vt:lpstr>
      <vt:lpstr>PowerPoint Presentation</vt:lpstr>
    </vt:vector>
  </TitlesOfParts>
  <Company>MOJ</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Prison incentive schemes: what, why, how?</dc:title>
  <dc:creator>Travers, Rosie [NOMS]</dc:creator>
  <cp:lastModifiedBy>Williams, Terry  [HMPS]</cp:lastModifiedBy>
  <cp:revision>36</cp:revision>
  <dcterms:created xsi:type="dcterms:W3CDTF">2019-05-22T19:38:16Z</dcterms:created>
  <dcterms:modified xsi:type="dcterms:W3CDTF">2020-01-13T09:29:12Z</dcterms:modified>
</cp:coreProperties>
</file>