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3" r:id="rId3"/>
    <p:sldId id="275" r:id="rId4"/>
    <p:sldId id="272" r:id="rId5"/>
    <p:sldId id="280" r:id="rId6"/>
    <p:sldId id="274" r:id="rId7"/>
    <p:sldId id="277" r:id="rId8"/>
    <p:sldId id="279" r:id="rId9"/>
    <p:sldId id="278" r:id="rId10"/>
    <p:sldId id="276" r:id="rId11"/>
    <p:sldId id="271" r:id="rId12"/>
    <p:sldId id="264" r:id="rId13"/>
    <p:sldId id="263" r:id="rId14"/>
    <p:sldId id="267" r:id="rId15"/>
    <p:sldId id="265" r:id="rId16"/>
    <p:sldId id="262" r:id="rId17"/>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3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4" autoAdjust="0"/>
    <p:restoredTop sz="94660"/>
  </p:normalViewPr>
  <p:slideViewPr>
    <p:cSldViewPr snapToGrid="0">
      <p:cViewPr varScale="1">
        <p:scale>
          <a:sx n="113" d="100"/>
          <a:sy n="113" d="100"/>
        </p:scale>
        <p:origin x="15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7169C6-4A18-4566-94CE-503C827ADE2A}" type="doc">
      <dgm:prSet loTypeId="urn:microsoft.com/office/officeart/2005/8/layout/default#1" loCatId="list" qsTypeId="urn:microsoft.com/office/officeart/2005/8/quickstyle/simple3" qsCatId="simple" csTypeId="urn:microsoft.com/office/officeart/2005/8/colors/colorful4" csCatId="colorful" phldr="1"/>
      <dgm:spPr/>
      <dgm:t>
        <a:bodyPr/>
        <a:lstStyle/>
        <a:p>
          <a:endParaRPr lang="en-GB"/>
        </a:p>
      </dgm:t>
    </dgm:pt>
    <dgm:pt modelId="{39FADFCB-05EA-4564-B1D1-C2716E0F1C61}">
      <dgm:prSet phldrT="[Text]" custT="1"/>
      <dgm:spPr/>
      <dgm:t>
        <a:bodyPr anchor="t"/>
        <a:lstStyle/>
        <a:p>
          <a:r>
            <a:rPr lang="en-GB" sz="1800" b="1" dirty="0" smtClean="0"/>
            <a:t>VOICE</a:t>
          </a:r>
        </a:p>
        <a:p>
          <a:r>
            <a:rPr lang="en-GB" sz="1400" dirty="0" smtClean="0"/>
            <a:t>Being able to tell their side of the story and this being  sincerely considered by the authority figure</a:t>
          </a:r>
          <a:endParaRPr lang="en-GB" sz="1400" dirty="0"/>
        </a:p>
      </dgm:t>
    </dgm:pt>
    <dgm:pt modelId="{E96E85CB-1601-474D-97F8-FF415C69378F}" type="parTrans" cxnId="{E06EC863-7C42-4B07-96E7-4A012DAC5BE9}">
      <dgm:prSet/>
      <dgm:spPr/>
      <dgm:t>
        <a:bodyPr/>
        <a:lstStyle/>
        <a:p>
          <a:endParaRPr lang="en-GB"/>
        </a:p>
      </dgm:t>
    </dgm:pt>
    <dgm:pt modelId="{BFB5C75F-38F6-4DC2-8305-C55D3F07A09D}" type="sibTrans" cxnId="{E06EC863-7C42-4B07-96E7-4A012DAC5BE9}">
      <dgm:prSet/>
      <dgm:spPr/>
      <dgm:t>
        <a:bodyPr/>
        <a:lstStyle/>
        <a:p>
          <a:endParaRPr lang="en-GB"/>
        </a:p>
      </dgm:t>
    </dgm:pt>
    <dgm:pt modelId="{372AF664-25DA-48D1-8016-616C4C86AEC3}">
      <dgm:prSet phldrT="[Text]" custT="1"/>
      <dgm:spPr/>
      <dgm:t>
        <a:bodyPr anchor="t"/>
        <a:lstStyle/>
        <a:p>
          <a:r>
            <a:rPr lang="en-GB" sz="1800" b="1" dirty="0" smtClean="0"/>
            <a:t>NEUTRALITY</a:t>
          </a:r>
        </a:p>
        <a:p>
          <a:r>
            <a:rPr lang="en-GB" sz="1400" dirty="0" smtClean="0"/>
            <a:t>Transparent and open use of rules, neutral and principled decision making</a:t>
          </a:r>
          <a:endParaRPr lang="en-GB" sz="1400" dirty="0"/>
        </a:p>
      </dgm:t>
    </dgm:pt>
    <dgm:pt modelId="{E300C35C-D1C7-4E9F-AF1E-E5ECC4743849}" type="parTrans" cxnId="{C95913E2-FB9C-4580-BC9A-6D4DCA867C15}">
      <dgm:prSet/>
      <dgm:spPr/>
      <dgm:t>
        <a:bodyPr/>
        <a:lstStyle/>
        <a:p>
          <a:endParaRPr lang="en-GB"/>
        </a:p>
      </dgm:t>
    </dgm:pt>
    <dgm:pt modelId="{773B4D06-E853-4069-B3E8-AFE8C590DB09}" type="sibTrans" cxnId="{C95913E2-FB9C-4580-BC9A-6D4DCA867C15}">
      <dgm:prSet/>
      <dgm:spPr/>
      <dgm:t>
        <a:bodyPr/>
        <a:lstStyle/>
        <a:p>
          <a:endParaRPr lang="en-GB"/>
        </a:p>
      </dgm:t>
    </dgm:pt>
    <dgm:pt modelId="{EE061760-D3B8-4B37-9F34-DB0ABD2544E0}">
      <dgm:prSet phldrT="[Text]" custT="1"/>
      <dgm:spPr/>
      <dgm:t>
        <a:bodyPr anchor="t"/>
        <a:lstStyle/>
        <a:p>
          <a:r>
            <a:rPr lang="en-GB" sz="1800" b="1" dirty="0" smtClean="0"/>
            <a:t>RESPECT</a:t>
          </a:r>
        </a:p>
        <a:p>
          <a:r>
            <a:rPr lang="en-GB" sz="1400" dirty="0" smtClean="0"/>
            <a:t>Taking issues seriously, being courteous and polite, respecting rights and being respectful in treatment</a:t>
          </a:r>
          <a:endParaRPr lang="en-GB" sz="1400" dirty="0"/>
        </a:p>
      </dgm:t>
    </dgm:pt>
    <dgm:pt modelId="{A95524B9-65F5-423C-9924-78603409F904}" type="parTrans" cxnId="{82A643DE-13E7-451C-9A96-A89C307FBAC9}">
      <dgm:prSet/>
      <dgm:spPr/>
      <dgm:t>
        <a:bodyPr/>
        <a:lstStyle/>
        <a:p>
          <a:endParaRPr lang="en-GB"/>
        </a:p>
      </dgm:t>
    </dgm:pt>
    <dgm:pt modelId="{A6E1BE57-5665-43C4-B2AE-9CE1C899BB13}" type="sibTrans" cxnId="{82A643DE-13E7-451C-9A96-A89C307FBAC9}">
      <dgm:prSet/>
      <dgm:spPr/>
      <dgm:t>
        <a:bodyPr/>
        <a:lstStyle/>
        <a:p>
          <a:endParaRPr lang="en-GB"/>
        </a:p>
      </dgm:t>
    </dgm:pt>
    <dgm:pt modelId="{45174FB4-C2F2-42AD-8CC3-20ED64EE7730}">
      <dgm:prSet phldrT="[Text]" custT="1"/>
      <dgm:spPr/>
      <dgm:t>
        <a:bodyPr anchor="t"/>
        <a:lstStyle/>
        <a:p>
          <a:r>
            <a:rPr lang="en-GB" sz="1800" b="1" dirty="0" smtClean="0"/>
            <a:t>TRUST</a:t>
          </a:r>
        </a:p>
        <a:p>
          <a:r>
            <a:rPr lang="en-GB" sz="1400" dirty="0" smtClean="0"/>
            <a:t>Sincere, caring, open, honest, considering views, doing what is right for everyone, lack of prejudice</a:t>
          </a:r>
          <a:endParaRPr lang="en-GB" sz="1400" dirty="0"/>
        </a:p>
      </dgm:t>
    </dgm:pt>
    <dgm:pt modelId="{F4EFFD26-88D4-4B66-A104-099FC75AC156}" type="parTrans" cxnId="{1CE93768-5315-4F10-AE8E-3111C4297C69}">
      <dgm:prSet/>
      <dgm:spPr/>
      <dgm:t>
        <a:bodyPr/>
        <a:lstStyle/>
        <a:p>
          <a:endParaRPr lang="en-GB"/>
        </a:p>
      </dgm:t>
    </dgm:pt>
    <dgm:pt modelId="{6CED941B-5607-4E8F-A960-7708BB178607}" type="sibTrans" cxnId="{1CE93768-5315-4F10-AE8E-3111C4297C69}">
      <dgm:prSet/>
      <dgm:spPr/>
      <dgm:t>
        <a:bodyPr/>
        <a:lstStyle/>
        <a:p>
          <a:endParaRPr lang="en-GB"/>
        </a:p>
      </dgm:t>
    </dgm:pt>
    <dgm:pt modelId="{FB9E8AA1-9C31-4188-B798-0A46876FEF38}" type="pres">
      <dgm:prSet presAssocID="{7F7169C6-4A18-4566-94CE-503C827ADE2A}" presName="diagram" presStyleCnt="0">
        <dgm:presLayoutVars>
          <dgm:dir/>
          <dgm:resizeHandles val="exact"/>
        </dgm:presLayoutVars>
      </dgm:prSet>
      <dgm:spPr/>
      <dgm:t>
        <a:bodyPr/>
        <a:lstStyle/>
        <a:p>
          <a:endParaRPr lang="en-GB"/>
        </a:p>
      </dgm:t>
    </dgm:pt>
    <dgm:pt modelId="{5FCA6798-D47D-4207-883F-8DD0F6BACC17}" type="pres">
      <dgm:prSet presAssocID="{39FADFCB-05EA-4564-B1D1-C2716E0F1C61}" presName="node" presStyleLbl="node1" presStyleIdx="0" presStyleCnt="4" custScaleX="102137" custScaleY="159215" custLinFactNeighborX="3920" custLinFactNeighborY="-28031">
        <dgm:presLayoutVars>
          <dgm:bulletEnabled val="1"/>
        </dgm:presLayoutVars>
      </dgm:prSet>
      <dgm:spPr/>
      <dgm:t>
        <a:bodyPr/>
        <a:lstStyle/>
        <a:p>
          <a:endParaRPr lang="en-GB"/>
        </a:p>
      </dgm:t>
    </dgm:pt>
    <dgm:pt modelId="{7172B7FA-E29E-4327-981D-0F8F54D968B8}" type="pres">
      <dgm:prSet presAssocID="{BFB5C75F-38F6-4DC2-8305-C55D3F07A09D}" presName="sibTrans" presStyleCnt="0"/>
      <dgm:spPr/>
      <dgm:t>
        <a:bodyPr/>
        <a:lstStyle/>
        <a:p>
          <a:endParaRPr lang="en-GB"/>
        </a:p>
      </dgm:t>
    </dgm:pt>
    <dgm:pt modelId="{CE9BD816-46E5-4814-B121-1ECB42B91521}" type="pres">
      <dgm:prSet presAssocID="{372AF664-25DA-48D1-8016-616C4C86AEC3}" presName="node" presStyleLbl="node1" presStyleIdx="1" presStyleCnt="4" custScaleY="158064" custLinFactNeighborX="-3868" custLinFactNeighborY="-12908">
        <dgm:presLayoutVars>
          <dgm:bulletEnabled val="1"/>
        </dgm:presLayoutVars>
      </dgm:prSet>
      <dgm:spPr/>
      <dgm:t>
        <a:bodyPr/>
        <a:lstStyle/>
        <a:p>
          <a:endParaRPr lang="en-GB"/>
        </a:p>
      </dgm:t>
    </dgm:pt>
    <dgm:pt modelId="{9F7D660E-E8D8-4F3A-B1BF-5C32D412E483}" type="pres">
      <dgm:prSet presAssocID="{773B4D06-E853-4069-B3E8-AFE8C590DB09}" presName="sibTrans" presStyleCnt="0"/>
      <dgm:spPr/>
      <dgm:t>
        <a:bodyPr/>
        <a:lstStyle/>
        <a:p>
          <a:endParaRPr lang="en-GB"/>
        </a:p>
      </dgm:t>
    </dgm:pt>
    <dgm:pt modelId="{C62A6729-6932-4EDD-BC2F-AEFDF105C840}" type="pres">
      <dgm:prSet presAssocID="{EE061760-D3B8-4B37-9F34-DB0ABD2544E0}" presName="node" presStyleLbl="node1" presStyleIdx="2" presStyleCnt="4" custScaleY="167538" custLinFactNeighborX="4239" custLinFactNeighborY="-8333">
        <dgm:presLayoutVars>
          <dgm:bulletEnabled val="1"/>
        </dgm:presLayoutVars>
      </dgm:prSet>
      <dgm:spPr/>
      <dgm:t>
        <a:bodyPr/>
        <a:lstStyle/>
        <a:p>
          <a:endParaRPr lang="en-GB"/>
        </a:p>
      </dgm:t>
    </dgm:pt>
    <dgm:pt modelId="{95C81AB0-A357-4BF1-9704-DE078DA38BA8}" type="pres">
      <dgm:prSet presAssocID="{A6E1BE57-5665-43C4-B2AE-9CE1C899BB13}" presName="sibTrans" presStyleCnt="0"/>
      <dgm:spPr/>
      <dgm:t>
        <a:bodyPr/>
        <a:lstStyle/>
        <a:p>
          <a:endParaRPr lang="en-GB"/>
        </a:p>
      </dgm:t>
    </dgm:pt>
    <dgm:pt modelId="{CB28A36B-D87D-4D78-8668-8494C5362164}" type="pres">
      <dgm:prSet presAssocID="{45174FB4-C2F2-42AD-8CC3-20ED64EE7730}" presName="node" presStyleLbl="node1" presStyleIdx="3" presStyleCnt="4" custScaleY="167538" custLinFactNeighborX="-2226" custLinFactNeighborY="-8333">
        <dgm:presLayoutVars>
          <dgm:bulletEnabled val="1"/>
        </dgm:presLayoutVars>
      </dgm:prSet>
      <dgm:spPr/>
      <dgm:t>
        <a:bodyPr/>
        <a:lstStyle/>
        <a:p>
          <a:endParaRPr lang="en-GB"/>
        </a:p>
      </dgm:t>
    </dgm:pt>
  </dgm:ptLst>
  <dgm:cxnLst>
    <dgm:cxn modelId="{60939912-F4EF-4894-B64C-85A00771160A}" type="presOf" srcId="{39FADFCB-05EA-4564-B1D1-C2716E0F1C61}" destId="{5FCA6798-D47D-4207-883F-8DD0F6BACC17}" srcOrd="0" destOrd="0" presId="urn:microsoft.com/office/officeart/2005/8/layout/default#1"/>
    <dgm:cxn modelId="{E06EC863-7C42-4B07-96E7-4A012DAC5BE9}" srcId="{7F7169C6-4A18-4566-94CE-503C827ADE2A}" destId="{39FADFCB-05EA-4564-B1D1-C2716E0F1C61}" srcOrd="0" destOrd="0" parTransId="{E96E85CB-1601-474D-97F8-FF415C69378F}" sibTransId="{BFB5C75F-38F6-4DC2-8305-C55D3F07A09D}"/>
    <dgm:cxn modelId="{1CE93768-5315-4F10-AE8E-3111C4297C69}" srcId="{7F7169C6-4A18-4566-94CE-503C827ADE2A}" destId="{45174FB4-C2F2-42AD-8CC3-20ED64EE7730}" srcOrd="3" destOrd="0" parTransId="{F4EFFD26-88D4-4B66-A104-099FC75AC156}" sibTransId="{6CED941B-5607-4E8F-A960-7708BB178607}"/>
    <dgm:cxn modelId="{3C600766-26A7-4539-8FFC-DF6F11295730}" type="presOf" srcId="{45174FB4-C2F2-42AD-8CC3-20ED64EE7730}" destId="{CB28A36B-D87D-4D78-8668-8494C5362164}" srcOrd="0" destOrd="0" presId="urn:microsoft.com/office/officeart/2005/8/layout/default#1"/>
    <dgm:cxn modelId="{82A643DE-13E7-451C-9A96-A89C307FBAC9}" srcId="{7F7169C6-4A18-4566-94CE-503C827ADE2A}" destId="{EE061760-D3B8-4B37-9F34-DB0ABD2544E0}" srcOrd="2" destOrd="0" parTransId="{A95524B9-65F5-423C-9924-78603409F904}" sibTransId="{A6E1BE57-5665-43C4-B2AE-9CE1C899BB13}"/>
    <dgm:cxn modelId="{C95913E2-FB9C-4580-BC9A-6D4DCA867C15}" srcId="{7F7169C6-4A18-4566-94CE-503C827ADE2A}" destId="{372AF664-25DA-48D1-8016-616C4C86AEC3}" srcOrd="1" destOrd="0" parTransId="{E300C35C-D1C7-4E9F-AF1E-E5ECC4743849}" sibTransId="{773B4D06-E853-4069-B3E8-AFE8C590DB09}"/>
    <dgm:cxn modelId="{6D9DEE81-E6E0-41FC-AE11-EB2AE51D342F}" type="presOf" srcId="{EE061760-D3B8-4B37-9F34-DB0ABD2544E0}" destId="{C62A6729-6932-4EDD-BC2F-AEFDF105C840}" srcOrd="0" destOrd="0" presId="urn:microsoft.com/office/officeart/2005/8/layout/default#1"/>
    <dgm:cxn modelId="{5611429C-E793-4355-8CBB-086397CEF0F7}" type="presOf" srcId="{7F7169C6-4A18-4566-94CE-503C827ADE2A}" destId="{FB9E8AA1-9C31-4188-B798-0A46876FEF38}" srcOrd="0" destOrd="0" presId="urn:microsoft.com/office/officeart/2005/8/layout/default#1"/>
    <dgm:cxn modelId="{98477812-1EB2-4CA9-BE99-8C1D01C1F3A3}" type="presOf" srcId="{372AF664-25DA-48D1-8016-616C4C86AEC3}" destId="{CE9BD816-46E5-4814-B121-1ECB42B91521}" srcOrd="0" destOrd="0" presId="urn:microsoft.com/office/officeart/2005/8/layout/default#1"/>
    <dgm:cxn modelId="{7C0B421B-C6D9-424F-878A-D99E0BA78BDE}" type="presParOf" srcId="{FB9E8AA1-9C31-4188-B798-0A46876FEF38}" destId="{5FCA6798-D47D-4207-883F-8DD0F6BACC17}" srcOrd="0" destOrd="0" presId="urn:microsoft.com/office/officeart/2005/8/layout/default#1"/>
    <dgm:cxn modelId="{1C392FAC-0033-48D5-9FA6-351BC8900134}" type="presParOf" srcId="{FB9E8AA1-9C31-4188-B798-0A46876FEF38}" destId="{7172B7FA-E29E-4327-981D-0F8F54D968B8}" srcOrd="1" destOrd="0" presId="urn:microsoft.com/office/officeart/2005/8/layout/default#1"/>
    <dgm:cxn modelId="{0D248C5A-48CA-435E-9480-64933335623C}" type="presParOf" srcId="{FB9E8AA1-9C31-4188-B798-0A46876FEF38}" destId="{CE9BD816-46E5-4814-B121-1ECB42B91521}" srcOrd="2" destOrd="0" presId="urn:microsoft.com/office/officeart/2005/8/layout/default#1"/>
    <dgm:cxn modelId="{B8DF994A-2D4F-4922-9AE4-AC7CE826FE10}" type="presParOf" srcId="{FB9E8AA1-9C31-4188-B798-0A46876FEF38}" destId="{9F7D660E-E8D8-4F3A-B1BF-5C32D412E483}" srcOrd="3" destOrd="0" presId="urn:microsoft.com/office/officeart/2005/8/layout/default#1"/>
    <dgm:cxn modelId="{2FAA0793-4502-488B-A029-220E63567DAA}" type="presParOf" srcId="{FB9E8AA1-9C31-4188-B798-0A46876FEF38}" destId="{C62A6729-6932-4EDD-BC2F-AEFDF105C840}" srcOrd="4" destOrd="0" presId="urn:microsoft.com/office/officeart/2005/8/layout/default#1"/>
    <dgm:cxn modelId="{5DDAD382-19EE-4635-82DA-62A14ED98767}" type="presParOf" srcId="{FB9E8AA1-9C31-4188-B798-0A46876FEF38}" destId="{95C81AB0-A357-4BF1-9704-DE078DA38BA8}" srcOrd="5" destOrd="0" presId="urn:microsoft.com/office/officeart/2005/8/layout/default#1"/>
    <dgm:cxn modelId="{4E42239F-12F2-4E40-A7E0-ED6200CD2EFB}" type="presParOf" srcId="{FB9E8AA1-9C31-4188-B798-0A46876FEF38}" destId="{CB28A36B-D87D-4D78-8668-8494C5362164}"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456DE5-1DE8-488E-988C-17633F2F65A2}" type="doc">
      <dgm:prSet loTypeId="urn:microsoft.com/office/officeart/2005/8/layout/process1" loCatId="process" qsTypeId="urn:microsoft.com/office/officeart/2005/8/quickstyle/simple1" qsCatId="simple" csTypeId="urn:microsoft.com/office/officeart/2005/8/colors/accent1_2" csCatId="accent1" phldr="1"/>
      <dgm:spPr/>
    </dgm:pt>
    <dgm:pt modelId="{68875540-8C9B-4362-BD54-1912881F5B33}">
      <dgm:prSet phldrT="[Text]" custT="1"/>
      <dgm:spPr>
        <a:solidFill>
          <a:schemeClr val="accent1">
            <a:lumMod val="40000"/>
            <a:lumOff val="60000"/>
          </a:schemeClr>
        </a:solidFill>
      </dgm:spPr>
      <dgm:t>
        <a:bodyPr/>
        <a:lstStyle/>
        <a:p>
          <a:r>
            <a:rPr lang="en-GB" sz="1800" dirty="0" smtClean="0">
              <a:solidFill>
                <a:schemeClr val="accent5">
                  <a:lumMod val="50000"/>
                </a:schemeClr>
              </a:solidFill>
            </a:rPr>
            <a:t>Procedurally just treatment (voice, neutrality, respect, trustworthy motives)</a:t>
          </a:r>
          <a:endParaRPr lang="en-GB" sz="1800" dirty="0">
            <a:solidFill>
              <a:schemeClr val="accent5">
                <a:lumMod val="50000"/>
              </a:schemeClr>
            </a:solidFill>
          </a:endParaRPr>
        </a:p>
      </dgm:t>
    </dgm:pt>
    <dgm:pt modelId="{A1D9D224-8823-4E67-8586-129C352764BA}" type="parTrans" cxnId="{56A1B302-B90C-4E53-BB2F-24ADACEE2AC6}">
      <dgm:prSet/>
      <dgm:spPr/>
      <dgm:t>
        <a:bodyPr/>
        <a:lstStyle/>
        <a:p>
          <a:endParaRPr lang="en-GB"/>
        </a:p>
      </dgm:t>
    </dgm:pt>
    <dgm:pt modelId="{4919C80E-5583-4C85-967F-3D02FBC53DE7}" type="sibTrans" cxnId="{56A1B302-B90C-4E53-BB2F-24ADACEE2AC6}">
      <dgm:prSet/>
      <dgm:spPr>
        <a:noFill/>
        <a:ln>
          <a:solidFill>
            <a:schemeClr val="accent5">
              <a:lumMod val="50000"/>
            </a:schemeClr>
          </a:solidFill>
        </a:ln>
      </dgm:spPr>
      <dgm:t>
        <a:bodyPr/>
        <a:lstStyle/>
        <a:p>
          <a:endParaRPr lang="en-GB"/>
        </a:p>
      </dgm:t>
    </dgm:pt>
    <dgm:pt modelId="{C8980C7B-FF70-4111-A542-D81FCA34A937}">
      <dgm:prSet phldrT="[Text]" custT="1"/>
      <dgm:spPr>
        <a:solidFill>
          <a:schemeClr val="accent1">
            <a:lumMod val="75000"/>
          </a:schemeClr>
        </a:solidFill>
      </dgm:spPr>
      <dgm:t>
        <a:bodyPr/>
        <a:lstStyle/>
        <a:p>
          <a:r>
            <a:rPr lang="en-GB" sz="1800" dirty="0" smtClean="0">
              <a:solidFill>
                <a:schemeClr val="bg1"/>
              </a:solidFill>
            </a:rPr>
            <a:t>Adjudications that are perceived to be more legitimate, facilitate compliance and offer a better chance for learning and change</a:t>
          </a:r>
          <a:endParaRPr lang="en-GB" sz="1800" dirty="0">
            <a:solidFill>
              <a:schemeClr val="bg1"/>
            </a:solidFill>
          </a:endParaRPr>
        </a:p>
      </dgm:t>
    </dgm:pt>
    <dgm:pt modelId="{BDD3218B-BD52-490B-BEFC-E4EC2E354747}" type="parTrans" cxnId="{3B586D43-0AC9-4E6F-8132-CCDEC84A5A87}">
      <dgm:prSet/>
      <dgm:spPr/>
      <dgm:t>
        <a:bodyPr/>
        <a:lstStyle/>
        <a:p>
          <a:endParaRPr lang="en-GB"/>
        </a:p>
      </dgm:t>
    </dgm:pt>
    <dgm:pt modelId="{CAFE1866-C9F9-4EEE-A1C9-CFFE241F92C5}" type="sibTrans" cxnId="{3B586D43-0AC9-4E6F-8132-CCDEC84A5A87}">
      <dgm:prSet/>
      <dgm:spPr>
        <a:solidFill>
          <a:schemeClr val="bg1"/>
        </a:solidFill>
        <a:ln>
          <a:solidFill>
            <a:schemeClr val="accent5">
              <a:lumMod val="50000"/>
            </a:schemeClr>
          </a:solidFill>
        </a:ln>
      </dgm:spPr>
      <dgm:t>
        <a:bodyPr/>
        <a:lstStyle/>
        <a:p>
          <a:endParaRPr lang="en-GB"/>
        </a:p>
      </dgm:t>
    </dgm:pt>
    <dgm:pt modelId="{914FB64F-EF8B-4D57-928A-DF3197AB17B1}">
      <dgm:prSet phldrT="[Text]" custT="1"/>
      <dgm:spPr>
        <a:solidFill>
          <a:schemeClr val="accent1">
            <a:lumMod val="75000"/>
          </a:schemeClr>
        </a:solidFill>
      </dgm:spPr>
      <dgm:t>
        <a:bodyPr/>
        <a:lstStyle/>
        <a:p>
          <a:r>
            <a:rPr lang="en-GB" sz="1800" dirty="0" smtClean="0">
              <a:solidFill>
                <a:schemeClr val="bg1"/>
              </a:solidFill>
            </a:rPr>
            <a:t>Better outcomes for our staff and the people in our care</a:t>
          </a:r>
          <a:endParaRPr lang="en-GB" sz="1800" dirty="0">
            <a:solidFill>
              <a:schemeClr val="bg1"/>
            </a:solidFill>
          </a:endParaRPr>
        </a:p>
      </dgm:t>
    </dgm:pt>
    <dgm:pt modelId="{BEC3E614-510E-4A56-B6EA-B2F8D222B149}" type="parTrans" cxnId="{A813DA4A-E48E-42E7-94F4-A911282AE1A9}">
      <dgm:prSet/>
      <dgm:spPr/>
      <dgm:t>
        <a:bodyPr/>
        <a:lstStyle/>
        <a:p>
          <a:endParaRPr lang="en-GB"/>
        </a:p>
      </dgm:t>
    </dgm:pt>
    <dgm:pt modelId="{A563F41B-18F4-41B6-82D6-61E237022FE3}" type="sibTrans" cxnId="{A813DA4A-E48E-42E7-94F4-A911282AE1A9}">
      <dgm:prSet/>
      <dgm:spPr/>
      <dgm:t>
        <a:bodyPr/>
        <a:lstStyle/>
        <a:p>
          <a:endParaRPr lang="en-GB"/>
        </a:p>
      </dgm:t>
    </dgm:pt>
    <dgm:pt modelId="{695A816F-2B93-400D-8DFD-FD515EE19FF8}">
      <dgm:prSet phldrT="[Text]" custT="1"/>
      <dgm:spPr>
        <a:solidFill>
          <a:schemeClr val="accent1">
            <a:lumMod val="40000"/>
            <a:lumOff val="60000"/>
          </a:schemeClr>
        </a:solidFill>
      </dgm:spPr>
      <dgm:t>
        <a:bodyPr/>
        <a:lstStyle/>
        <a:p>
          <a:r>
            <a:rPr lang="en-GB" sz="1800" dirty="0" smtClean="0">
              <a:solidFill>
                <a:schemeClr val="accent5">
                  <a:lumMod val="50000"/>
                </a:schemeClr>
              </a:solidFill>
            </a:rPr>
            <a:t>Rehabilitative skills and focus during adjudications</a:t>
          </a:r>
        </a:p>
      </dgm:t>
    </dgm:pt>
    <dgm:pt modelId="{C3E69287-D3EF-4C35-B24F-BE14D701FE73}" type="parTrans" cxnId="{7076816B-84B3-4C54-9E6F-380B9F170E8A}">
      <dgm:prSet/>
      <dgm:spPr/>
      <dgm:t>
        <a:bodyPr/>
        <a:lstStyle/>
        <a:p>
          <a:endParaRPr lang="en-GB"/>
        </a:p>
      </dgm:t>
    </dgm:pt>
    <dgm:pt modelId="{383C2FEB-6B56-499E-A75D-B5F847AEA8AF}" type="sibTrans" cxnId="{7076816B-84B3-4C54-9E6F-380B9F170E8A}">
      <dgm:prSet/>
      <dgm:spPr>
        <a:noFill/>
        <a:ln>
          <a:solidFill>
            <a:schemeClr val="accent5">
              <a:lumMod val="50000"/>
            </a:schemeClr>
          </a:solidFill>
        </a:ln>
      </dgm:spPr>
      <dgm:t>
        <a:bodyPr/>
        <a:lstStyle/>
        <a:p>
          <a:endParaRPr lang="en-GB"/>
        </a:p>
      </dgm:t>
    </dgm:pt>
    <dgm:pt modelId="{61BF10C6-5B46-4270-ADA6-5758B2A67313}" type="pres">
      <dgm:prSet presAssocID="{1D456DE5-1DE8-488E-988C-17633F2F65A2}" presName="Name0" presStyleCnt="0">
        <dgm:presLayoutVars>
          <dgm:dir/>
          <dgm:resizeHandles val="exact"/>
        </dgm:presLayoutVars>
      </dgm:prSet>
      <dgm:spPr/>
    </dgm:pt>
    <dgm:pt modelId="{D90C8987-A9E0-4F22-9763-EE067B4A20F9}" type="pres">
      <dgm:prSet presAssocID="{68875540-8C9B-4362-BD54-1912881F5B33}" presName="node" presStyleLbl="node1" presStyleIdx="0" presStyleCnt="4" custScaleY="125444">
        <dgm:presLayoutVars>
          <dgm:bulletEnabled val="1"/>
        </dgm:presLayoutVars>
      </dgm:prSet>
      <dgm:spPr/>
      <dgm:t>
        <a:bodyPr/>
        <a:lstStyle/>
        <a:p>
          <a:endParaRPr lang="en-GB"/>
        </a:p>
      </dgm:t>
    </dgm:pt>
    <dgm:pt modelId="{E2817A3A-FBDD-4558-A8CE-20EFCDFD07EA}" type="pres">
      <dgm:prSet presAssocID="{4919C80E-5583-4C85-967F-3D02FBC53DE7}" presName="sibTrans" presStyleLbl="sibTrans2D1" presStyleIdx="0" presStyleCnt="3"/>
      <dgm:spPr>
        <a:prstGeom prst="mathPlus">
          <a:avLst/>
        </a:prstGeom>
      </dgm:spPr>
      <dgm:t>
        <a:bodyPr/>
        <a:lstStyle/>
        <a:p>
          <a:endParaRPr lang="en-GB"/>
        </a:p>
      </dgm:t>
    </dgm:pt>
    <dgm:pt modelId="{1C4CC75B-5727-471B-AF43-B170FF2772C1}" type="pres">
      <dgm:prSet presAssocID="{4919C80E-5583-4C85-967F-3D02FBC53DE7}" presName="connectorText" presStyleLbl="sibTrans2D1" presStyleIdx="0" presStyleCnt="3"/>
      <dgm:spPr/>
      <dgm:t>
        <a:bodyPr/>
        <a:lstStyle/>
        <a:p>
          <a:endParaRPr lang="en-GB"/>
        </a:p>
      </dgm:t>
    </dgm:pt>
    <dgm:pt modelId="{B5DB6E01-A3FC-40B2-A311-F2B045036BB9}" type="pres">
      <dgm:prSet presAssocID="{695A816F-2B93-400D-8DFD-FD515EE19FF8}" presName="node" presStyleLbl="node1" presStyleIdx="1" presStyleCnt="4" custScaleX="114961" custScaleY="124255">
        <dgm:presLayoutVars>
          <dgm:bulletEnabled val="1"/>
        </dgm:presLayoutVars>
      </dgm:prSet>
      <dgm:spPr/>
      <dgm:t>
        <a:bodyPr/>
        <a:lstStyle/>
        <a:p>
          <a:endParaRPr lang="en-GB"/>
        </a:p>
      </dgm:t>
    </dgm:pt>
    <dgm:pt modelId="{8B8880FC-30F1-44A6-B804-9A53FD8AAFF9}" type="pres">
      <dgm:prSet presAssocID="{383C2FEB-6B56-499E-A75D-B5F847AEA8AF}" presName="sibTrans" presStyleLbl="sibTrans2D1" presStyleIdx="1" presStyleCnt="3"/>
      <dgm:spPr/>
      <dgm:t>
        <a:bodyPr/>
        <a:lstStyle/>
        <a:p>
          <a:endParaRPr lang="en-GB"/>
        </a:p>
      </dgm:t>
    </dgm:pt>
    <dgm:pt modelId="{2170C820-1DF8-4ABD-BC63-CB1EE4E3A439}" type="pres">
      <dgm:prSet presAssocID="{383C2FEB-6B56-499E-A75D-B5F847AEA8AF}" presName="connectorText" presStyleLbl="sibTrans2D1" presStyleIdx="1" presStyleCnt="3"/>
      <dgm:spPr/>
      <dgm:t>
        <a:bodyPr/>
        <a:lstStyle/>
        <a:p>
          <a:endParaRPr lang="en-GB"/>
        </a:p>
      </dgm:t>
    </dgm:pt>
    <dgm:pt modelId="{FD343030-960A-4261-9939-63546667A0DF}" type="pres">
      <dgm:prSet presAssocID="{C8980C7B-FF70-4111-A542-D81FCA34A937}" presName="node" presStyleLbl="node1" presStyleIdx="2" presStyleCnt="4" custScaleX="122620" custScaleY="125444">
        <dgm:presLayoutVars>
          <dgm:bulletEnabled val="1"/>
        </dgm:presLayoutVars>
      </dgm:prSet>
      <dgm:spPr/>
      <dgm:t>
        <a:bodyPr/>
        <a:lstStyle/>
        <a:p>
          <a:endParaRPr lang="en-GB"/>
        </a:p>
      </dgm:t>
    </dgm:pt>
    <dgm:pt modelId="{1B733FBD-7794-4B24-8D78-30010A1E712C}" type="pres">
      <dgm:prSet presAssocID="{CAFE1866-C9F9-4EEE-A1C9-CFFE241F92C5}" presName="sibTrans" presStyleLbl="sibTrans2D1" presStyleIdx="2" presStyleCnt="3"/>
      <dgm:spPr>
        <a:prstGeom prst="rightArrow">
          <a:avLst/>
        </a:prstGeom>
      </dgm:spPr>
      <dgm:t>
        <a:bodyPr/>
        <a:lstStyle/>
        <a:p>
          <a:endParaRPr lang="en-GB"/>
        </a:p>
      </dgm:t>
    </dgm:pt>
    <dgm:pt modelId="{5795967F-5E5F-493E-9CAC-23BCA3DDDDA8}" type="pres">
      <dgm:prSet presAssocID="{CAFE1866-C9F9-4EEE-A1C9-CFFE241F92C5}" presName="connectorText" presStyleLbl="sibTrans2D1" presStyleIdx="2" presStyleCnt="3"/>
      <dgm:spPr/>
      <dgm:t>
        <a:bodyPr/>
        <a:lstStyle/>
        <a:p>
          <a:endParaRPr lang="en-GB"/>
        </a:p>
      </dgm:t>
    </dgm:pt>
    <dgm:pt modelId="{C84D2D66-9D4A-463A-8343-F801CF10383B}" type="pres">
      <dgm:prSet presAssocID="{914FB64F-EF8B-4D57-928A-DF3197AB17B1}" presName="node" presStyleLbl="node1" presStyleIdx="3" presStyleCnt="4" custScaleY="129172">
        <dgm:presLayoutVars>
          <dgm:bulletEnabled val="1"/>
        </dgm:presLayoutVars>
      </dgm:prSet>
      <dgm:spPr/>
      <dgm:t>
        <a:bodyPr/>
        <a:lstStyle/>
        <a:p>
          <a:endParaRPr lang="en-GB"/>
        </a:p>
      </dgm:t>
    </dgm:pt>
  </dgm:ptLst>
  <dgm:cxnLst>
    <dgm:cxn modelId="{CA752491-F6CE-4F42-AE45-5449CB730962}" type="presOf" srcId="{4919C80E-5583-4C85-967F-3D02FBC53DE7}" destId="{E2817A3A-FBDD-4558-A8CE-20EFCDFD07EA}" srcOrd="0" destOrd="0" presId="urn:microsoft.com/office/officeart/2005/8/layout/process1"/>
    <dgm:cxn modelId="{0E939C35-35B6-438E-95AC-1583A9574B6C}" type="presOf" srcId="{1D456DE5-1DE8-488E-988C-17633F2F65A2}" destId="{61BF10C6-5B46-4270-ADA6-5758B2A67313}" srcOrd="0" destOrd="0" presId="urn:microsoft.com/office/officeart/2005/8/layout/process1"/>
    <dgm:cxn modelId="{1D0CF8D1-AD10-4DAF-96A6-5FB11733A8EA}" type="presOf" srcId="{68875540-8C9B-4362-BD54-1912881F5B33}" destId="{D90C8987-A9E0-4F22-9763-EE067B4A20F9}" srcOrd="0" destOrd="0" presId="urn:microsoft.com/office/officeart/2005/8/layout/process1"/>
    <dgm:cxn modelId="{A813DA4A-E48E-42E7-94F4-A911282AE1A9}" srcId="{1D456DE5-1DE8-488E-988C-17633F2F65A2}" destId="{914FB64F-EF8B-4D57-928A-DF3197AB17B1}" srcOrd="3" destOrd="0" parTransId="{BEC3E614-510E-4A56-B6EA-B2F8D222B149}" sibTransId="{A563F41B-18F4-41B6-82D6-61E237022FE3}"/>
    <dgm:cxn modelId="{F501113B-177C-4F06-9E4F-7050D230A5D5}" type="presOf" srcId="{383C2FEB-6B56-499E-A75D-B5F847AEA8AF}" destId="{8B8880FC-30F1-44A6-B804-9A53FD8AAFF9}" srcOrd="0" destOrd="0" presId="urn:microsoft.com/office/officeart/2005/8/layout/process1"/>
    <dgm:cxn modelId="{A7BEF01D-C417-4572-977B-1C44FB2F1B5D}" type="presOf" srcId="{383C2FEB-6B56-499E-A75D-B5F847AEA8AF}" destId="{2170C820-1DF8-4ABD-BC63-CB1EE4E3A439}" srcOrd="1" destOrd="0" presId="urn:microsoft.com/office/officeart/2005/8/layout/process1"/>
    <dgm:cxn modelId="{43578685-614E-4FF0-84FD-8554DBE9919F}" type="presOf" srcId="{914FB64F-EF8B-4D57-928A-DF3197AB17B1}" destId="{C84D2D66-9D4A-463A-8343-F801CF10383B}" srcOrd="0" destOrd="0" presId="urn:microsoft.com/office/officeart/2005/8/layout/process1"/>
    <dgm:cxn modelId="{8E22C803-6710-46A8-BCA4-72602CC5B243}" type="presOf" srcId="{CAFE1866-C9F9-4EEE-A1C9-CFFE241F92C5}" destId="{5795967F-5E5F-493E-9CAC-23BCA3DDDDA8}" srcOrd="1" destOrd="0" presId="urn:microsoft.com/office/officeart/2005/8/layout/process1"/>
    <dgm:cxn modelId="{7076816B-84B3-4C54-9E6F-380B9F170E8A}" srcId="{1D456DE5-1DE8-488E-988C-17633F2F65A2}" destId="{695A816F-2B93-400D-8DFD-FD515EE19FF8}" srcOrd="1" destOrd="0" parTransId="{C3E69287-D3EF-4C35-B24F-BE14D701FE73}" sibTransId="{383C2FEB-6B56-499E-A75D-B5F847AEA8AF}"/>
    <dgm:cxn modelId="{CFDB6B4C-04D0-4C45-A197-7013894AF023}" type="presOf" srcId="{4919C80E-5583-4C85-967F-3D02FBC53DE7}" destId="{1C4CC75B-5727-471B-AF43-B170FF2772C1}" srcOrd="1" destOrd="0" presId="urn:microsoft.com/office/officeart/2005/8/layout/process1"/>
    <dgm:cxn modelId="{3B586D43-0AC9-4E6F-8132-CCDEC84A5A87}" srcId="{1D456DE5-1DE8-488E-988C-17633F2F65A2}" destId="{C8980C7B-FF70-4111-A542-D81FCA34A937}" srcOrd="2" destOrd="0" parTransId="{BDD3218B-BD52-490B-BEFC-E4EC2E354747}" sibTransId="{CAFE1866-C9F9-4EEE-A1C9-CFFE241F92C5}"/>
    <dgm:cxn modelId="{56A1B302-B90C-4E53-BB2F-24ADACEE2AC6}" srcId="{1D456DE5-1DE8-488E-988C-17633F2F65A2}" destId="{68875540-8C9B-4362-BD54-1912881F5B33}" srcOrd="0" destOrd="0" parTransId="{A1D9D224-8823-4E67-8586-129C352764BA}" sibTransId="{4919C80E-5583-4C85-967F-3D02FBC53DE7}"/>
    <dgm:cxn modelId="{9163CA7E-0F96-4566-81A4-2349727CBAFF}" type="presOf" srcId="{C8980C7B-FF70-4111-A542-D81FCA34A937}" destId="{FD343030-960A-4261-9939-63546667A0DF}" srcOrd="0" destOrd="0" presId="urn:microsoft.com/office/officeart/2005/8/layout/process1"/>
    <dgm:cxn modelId="{BCAB6194-EDD0-42FF-9F46-24B09727933E}" type="presOf" srcId="{CAFE1866-C9F9-4EEE-A1C9-CFFE241F92C5}" destId="{1B733FBD-7794-4B24-8D78-30010A1E712C}" srcOrd="0" destOrd="0" presId="urn:microsoft.com/office/officeart/2005/8/layout/process1"/>
    <dgm:cxn modelId="{C6AB0200-D7D4-4BEA-B915-8989CF1286BD}" type="presOf" srcId="{695A816F-2B93-400D-8DFD-FD515EE19FF8}" destId="{B5DB6E01-A3FC-40B2-A311-F2B045036BB9}" srcOrd="0" destOrd="0" presId="urn:microsoft.com/office/officeart/2005/8/layout/process1"/>
    <dgm:cxn modelId="{1741623B-757F-4A2B-B0F1-85DBCECB3E56}" type="presParOf" srcId="{61BF10C6-5B46-4270-ADA6-5758B2A67313}" destId="{D90C8987-A9E0-4F22-9763-EE067B4A20F9}" srcOrd="0" destOrd="0" presId="urn:microsoft.com/office/officeart/2005/8/layout/process1"/>
    <dgm:cxn modelId="{78DA8830-B678-434C-B48D-46348914AB8E}" type="presParOf" srcId="{61BF10C6-5B46-4270-ADA6-5758B2A67313}" destId="{E2817A3A-FBDD-4558-A8CE-20EFCDFD07EA}" srcOrd="1" destOrd="0" presId="urn:microsoft.com/office/officeart/2005/8/layout/process1"/>
    <dgm:cxn modelId="{635EF453-A604-4474-8696-395E0F2C26EA}" type="presParOf" srcId="{E2817A3A-FBDD-4558-A8CE-20EFCDFD07EA}" destId="{1C4CC75B-5727-471B-AF43-B170FF2772C1}" srcOrd="0" destOrd="0" presId="urn:microsoft.com/office/officeart/2005/8/layout/process1"/>
    <dgm:cxn modelId="{BA1EFD71-FF66-4671-B430-67F72A4D380E}" type="presParOf" srcId="{61BF10C6-5B46-4270-ADA6-5758B2A67313}" destId="{B5DB6E01-A3FC-40B2-A311-F2B045036BB9}" srcOrd="2" destOrd="0" presId="urn:microsoft.com/office/officeart/2005/8/layout/process1"/>
    <dgm:cxn modelId="{9C926DD0-EBB0-4ACE-8A09-D59C0F15816E}" type="presParOf" srcId="{61BF10C6-5B46-4270-ADA6-5758B2A67313}" destId="{8B8880FC-30F1-44A6-B804-9A53FD8AAFF9}" srcOrd="3" destOrd="0" presId="urn:microsoft.com/office/officeart/2005/8/layout/process1"/>
    <dgm:cxn modelId="{D7B09483-1F94-4090-BD67-63F0C0319424}" type="presParOf" srcId="{8B8880FC-30F1-44A6-B804-9A53FD8AAFF9}" destId="{2170C820-1DF8-4ABD-BC63-CB1EE4E3A439}" srcOrd="0" destOrd="0" presId="urn:microsoft.com/office/officeart/2005/8/layout/process1"/>
    <dgm:cxn modelId="{FD28B8E0-5385-4721-A199-E541362D80C2}" type="presParOf" srcId="{61BF10C6-5B46-4270-ADA6-5758B2A67313}" destId="{FD343030-960A-4261-9939-63546667A0DF}" srcOrd="4" destOrd="0" presId="urn:microsoft.com/office/officeart/2005/8/layout/process1"/>
    <dgm:cxn modelId="{8335EB73-4D53-424A-ABD1-8B5EB2A9C969}" type="presParOf" srcId="{61BF10C6-5B46-4270-ADA6-5758B2A67313}" destId="{1B733FBD-7794-4B24-8D78-30010A1E712C}" srcOrd="5" destOrd="0" presId="urn:microsoft.com/office/officeart/2005/8/layout/process1"/>
    <dgm:cxn modelId="{FD573E2E-3310-4682-9F69-188441B6AF39}" type="presParOf" srcId="{1B733FBD-7794-4B24-8D78-30010A1E712C}" destId="{5795967F-5E5F-493E-9CAC-23BCA3DDDDA8}" srcOrd="0" destOrd="0" presId="urn:microsoft.com/office/officeart/2005/8/layout/process1"/>
    <dgm:cxn modelId="{1D4D214E-C1A0-4B39-BDE9-26413ADB27FB}" type="presParOf" srcId="{61BF10C6-5B46-4270-ADA6-5758B2A67313}" destId="{C84D2D66-9D4A-463A-8343-F801CF10383B}"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F9F0D7-AD1B-4517-AC76-365DBDA74128}"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917ACAA7-FE7A-43EF-A8E7-6BCDE33083FE}">
      <dgm:prSet phldrT="[Text]" custT="1"/>
      <dgm:spPr>
        <a:solidFill>
          <a:schemeClr val="accent1">
            <a:lumMod val="40000"/>
            <a:lumOff val="60000"/>
          </a:schemeClr>
        </a:solidFill>
      </dgm:spPr>
      <dgm:t>
        <a:bodyPr/>
        <a:lstStyle/>
        <a:p>
          <a:r>
            <a:rPr lang="en-GB" sz="1200" dirty="0" smtClean="0">
              <a:solidFill>
                <a:schemeClr val="accent5">
                  <a:lumMod val="50000"/>
                </a:schemeClr>
              </a:solidFill>
            </a:rPr>
            <a:t>Eight Rehabilitative Skills</a:t>
          </a:r>
          <a:endParaRPr lang="en-GB" sz="1200" dirty="0">
            <a:solidFill>
              <a:schemeClr val="accent5">
                <a:lumMod val="50000"/>
              </a:schemeClr>
            </a:solidFill>
          </a:endParaRPr>
        </a:p>
      </dgm:t>
    </dgm:pt>
    <dgm:pt modelId="{B2200187-B472-45F8-A381-A67B44A74FFA}" type="parTrans" cxnId="{C4774431-CFEA-4A3D-B2B7-128035CC7BB8}">
      <dgm:prSet/>
      <dgm:spPr/>
      <dgm:t>
        <a:bodyPr/>
        <a:lstStyle/>
        <a:p>
          <a:endParaRPr lang="en-GB">
            <a:solidFill>
              <a:schemeClr val="accent5">
                <a:lumMod val="50000"/>
              </a:schemeClr>
            </a:solidFill>
          </a:endParaRPr>
        </a:p>
      </dgm:t>
    </dgm:pt>
    <dgm:pt modelId="{034C619D-5BDE-4AB3-8F78-9D90BEF15A63}" type="sibTrans" cxnId="{C4774431-CFEA-4A3D-B2B7-128035CC7BB8}">
      <dgm:prSet/>
      <dgm:spPr/>
      <dgm:t>
        <a:bodyPr/>
        <a:lstStyle/>
        <a:p>
          <a:endParaRPr lang="en-GB">
            <a:solidFill>
              <a:schemeClr val="accent5">
                <a:lumMod val="50000"/>
              </a:schemeClr>
            </a:solidFill>
          </a:endParaRPr>
        </a:p>
      </dgm:t>
    </dgm:pt>
    <dgm:pt modelId="{EE7FFD7D-07B6-48CF-A1E4-6BFFCC90651B}">
      <dgm:prSet phldrT="[Text]" custT="1"/>
      <dgm:spPr>
        <a:solidFill>
          <a:schemeClr val="accent1">
            <a:lumMod val="40000"/>
            <a:lumOff val="60000"/>
          </a:schemeClr>
        </a:solidFill>
      </dgm:spPr>
      <dgm:t>
        <a:bodyPr/>
        <a:lstStyle/>
        <a:p>
          <a:r>
            <a:rPr lang="en-GB" sz="1800" dirty="0" smtClean="0">
              <a:solidFill>
                <a:schemeClr val="accent5">
                  <a:lumMod val="50000"/>
                </a:schemeClr>
              </a:solidFill>
            </a:rPr>
            <a:t>Socratic Questions</a:t>
          </a:r>
          <a:endParaRPr lang="en-GB" sz="1800" dirty="0">
            <a:solidFill>
              <a:schemeClr val="accent5">
                <a:lumMod val="50000"/>
              </a:schemeClr>
            </a:solidFill>
          </a:endParaRPr>
        </a:p>
      </dgm:t>
    </dgm:pt>
    <dgm:pt modelId="{B52A884B-AECC-4D91-B704-746BE7FBB310}" type="parTrans" cxnId="{2D3584C6-9327-49C4-B79C-07663FA170C6}">
      <dgm:prSet/>
      <dgm:spPr/>
      <dgm:t>
        <a:bodyPr/>
        <a:lstStyle/>
        <a:p>
          <a:endParaRPr lang="en-GB">
            <a:solidFill>
              <a:schemeClr val="accent5">
                <a:lumMod val="50000"/>
              </a:schemeClr>
            </a:solidFill>
          </a:endParaRPr>
        </a:p>
      </dgm:t>
    </dgm:pt>
    <dgm:pt modelId="{2C8F381A-E00D-4591-9AE9-4758D03039B2}" type="sibTrans" cxnId="{2D3584C6-9327-49C4-B79C-07663FA170C6}">
      <dgm:prSet/>
      <dgm:spPr/>
      <dgm:t>
        <a:bodyPr/>
        <a:lstStyle/>
        <a:p>
          <a:endParaRPr lang="en-GB">
            <a:solidFill>
              <a:schemeClr val="accent5">
                <a:lumMod val="50000"/>
              </a:schemeClr>
            </a:solidFill>
          </a:endParaRPr>
        </a:p>
      </dgm:t>
    </dgm:pt>
    <dgm:pt modelId="{DDF13DB5-A42C-465D-A441-ED7ECA2E9129}">
      <dgm:prSet phldrT="[Text]" custT="1"/>
      <dgm:spPr>
        <a:solidFill>
          <a:schemeClr val="accent1">
            <a:lumMod val="40000"/>
            <a:lumOff val="60000"/>
          </a:schemeClr>
        </a:solidFill>
      </dgm:spPr>
      <dgm:t>
        <a:bodyPr/>
        <a:lstStyle/>
        <a:p>
          <a:r>
            <a:rPr lang="en-GB" sz="1800" dirty="0" smtClean="0">
              <a:solidFill>
                <a:schemeClr val="accent5">
                  <a:lumMod val="50000"/>
                </a:schemeClr>
              </a:solidFill>
            </a:rPr>
            <a:t>Actively Listening</a:t>
          </a:r>
          <a:endParaRPr lang="en-GB" sz="1800" dirty="0">
            <a:solidFill>
              <a:schemeClr val="accent5">
                <a:lumMod val="50000"/>
              </a:schemeClr>
            </a:solidFill>
          </a:endParaRPr>
        </a:p>
      </dgm:t>
    </dgm:pt>
    <dgm:pt modelId="{5B016F10-FA41-4383-823A-22854CD4A463}" type="parTrans" cxnId="{B30A08C3-6211-48C0-B3FF-18B84FC6E47F}">
      <dgm:prSet/>
      <dgm:spPr/>
      <dgm:t>
        <a:bodyPr/>
        <a:lstStyle/>
        <a:p>
          <a:endParaRPr lang="en-GB">
            <a:solidFill>
              <a:schemeClr val="accent5">
                <a:lumMod val="50000"/>
              </a:schemeClr>
            </a:solidFill>
          </a:endParaRPr>
        </a:p>
      </dgm:t>
    </dgm:pt>
    <dgm:pt modelId="{3F5C22C8-A434-4447-A2A4-16F90F701690}" type="sibTrans" cxnId="{B30A08C3-6211-48C0-B3FF-18B84FC6E47F}">
      <dgm:prSet/>
      <dgm:spPr/>
      <dgm:t>
        <a:bodyPr/>
        <a:lstStyle/>
        <a:p>
          <a:endParaRPr lang="en-GB">
            <a:solidFill>
              <a:schemeClr val="accent5">
                <a:lumMod val="50000"/>
              </a:schemeClr>
            </a:solidFill>
          </a:endParaRPr>
        </a:p>
      </dgm:t>
    </dgm:pt>
    <dgm:pt modelId="{23DFFF42-4CDD-450D-B555-0EDB7C73C079}">
      <dgm:prSet phldrT="[Text]" custT="1"/>
      <dgm:spPr>
        <a:solidFill>
          <a:schemeClr val="accent1">
            <a:lumMod val="40000"/>
            <a:lumOff val="60000"/>
          </a:schemeClr>
        </a:solidFill>
      </dgm:spPr>
      <dgm:t>
        <a:bodyPr/>
        <a:lstStyle/>
        <a:p>
          <a:r>
            <a:rPr lang="en-GB" sz="1800" dirty="0" smtClean="0">
              <a:solidFill>
                <a:schemeClr val="accent5">
                  <a:lumMod val="50000"/>
                </a:schemeClr>
              </a:solidFill>
            </a:rPr>
            <a:t>Using praise and reinforcement</a:t>
          </a:r>
          <a:endParaRPr lang="en-GB" sz="1800" dirty="0">
            <a:solidFill>
              <a:schemeClr val="accent5">
                <a:lumMod val="50000"/>
              </a:schemeClr>
            </a:solidFill>
          </a:endParaRPr>
        </a:p>
      </dgm:t>
    </dgm:pt>
    <dgm:pt modelId="{F750F2C4-A739-40C5-B5AB-14CE1F471772}" type="parTrans" cxnId="{0E3C0997-2FFC-4F49-92C2-F61886EDF047}">
      <dgm:prSet/>
      <dgm:spPr/>
      <dgm:t>
        <a:bodyPr/>
        <a:lstStyle/>
        <a:p>
          <a:endParaRPr lang="en-GB">
            <a:solidFill>
              <a:schemeClr val="accent5">
                <a:lumMod val="50000"/>
              </a:schemeClr>
            </a:solidFill>
          </a:endParaRPr>
        </a:p>
      </dgm:t>
    </dgm:pt>
    <dgm:pt modelId="{FEC090A1-E609-49AF-BBD6-5AF0FC79C952}" type="sibTrans" cxnId="{0E3C0997-2FFC-4F49-92C2-F61886EDF047}">
      <dgm:prSet/>
      <dgm:spPr/>
      <dgm:t>
        <a:bodyPr/>
        <a:lstStyle/>
        <a:p>
          <a:endParaRPr lang="en-GB">
            <a:solidFill>
              <a:schemeClr val="accent5">
                <a:lumMod val="50000"/>
              </a:schemeClr>
            </a:solidFill>
          </a:endParaRPr>
        </a:p>
      </dgm:t>
    </dgm:pt>
    <dgm:pt modelId="{562652AA-B589-4733-93CF-8E0F12D114AC}">
      <dgm:prSet phldrT="[Text]" custT="1"/>
      <dgm:spPr>
        <a:solidFill>
          <a:schemeClr val="accent1">
            <a:lumMod val="40000"/>
            <a:lumOff val="60000"/>
          </a:schemeClr>
        </a:solidFill>
      </dgm:spPr>
      <dgm:t>
        <a:bodyPr/>
        <a:lstStyle/>
        <a:p>
          <a:r>
            <a:rPr lang="en-GB" sz="1800" dirty="0" smtClean="0">
              <a:solidFill>
                <a:schemeClr val="accent5">
                  <a:lumMod val="50000"/>
                </a:schemeClr>
              </a:solidFill>
            </a:rPr>
            <a:t>Collaboration and transparency</a:t>
          </a:r>
          <a:endParaRPr lang="en-GB" sz="1800" dirty="0">
            <a:solidFill>
              <a:schemeClr val="accent5">
                <a:lumMod val="50000"/>
              </a:schemeClr>
            </a:solidFill>
          </a:endParaRPr>
        </a:p>
      </dgm:t>
    </dgm:pt>
    <dgm:pt modelId="{B0730AEB-4E9A-4A2E-A053-0B8632A95F8F}" type="parTrans" cxnId="{1DC570B9-F4CD-41BC-AA22-B6BEADF72299}">
      <dgm:prSet/>
      <dgm:spPr/>
      <dgm:t>
        <a:bodyPr/>
        <a:lstStyle/>
        <a:p>
          <a:endParaRPr lang="en-GB">
            <a:solidFill>
              <a:schemeClr val="accent5">
                <a:lumMod val="50000"/>
              </a:schemeClr>
            </a:solidFill>
          </a:endParaRPr>
        </a:p>
      </dgm:t>
    </dgm:pt>
    <dgm:pt modelId="{763955DA-99D2-49D4-97A0-5E860DB56BC2}" type="sibTrans" cxnId="{1DC570B9-F4CD-41BC-AA22-B6BEADF72299}">
      <dgm:prSet/>
      <dgm:spPr/>
      <dgm:t>
        <a:bodyPr/>
        <a:lstStyle/>
        <a:p>
          <a:endParaRPr lang="en-GB">
            <a:solidFill>
              <a:schemeClr val="accent5">
                <a:lumMod val="50000"/>
              </a:schemeClr>
            </a:solidFill>
          </a:endParaRPr>
        </a:p>
      </dgm:t>
    </dgm:pt>
    <dgm:pt modelId="{F7ACF078-3BA8-4D38-8435-013685F818B8}">
      <dgm:prSet phldrT="[Text]" custT="1"/>
      <dgm:spPr>
        <a:solidFill>
          <a:schemeClr val="accent1">
            <a:lumMod val="40000"/>
            <a:lumOff val="60000"/>
          </a:schemeClr>
        </a:solidFill>
      </dgm:spPr>
      <dgm:t>
        <a:bodyPr/>
        <a:lstStyle/>
        <a:p>
          <a:r>
            <a:rPr lang="en-GB" sz="1800" dirty="0" smtClean="0">
              <a:solidFill>
                <a:schemeClr val="accent5">
                  <a:lumMod val="50000"/>
                </a:schemeClr>
              </a:solidFill>
            </a:rPr>
            <a:t>Respectful tone</a:t>
          </a:r>
          <a:endParaRPr lang="en-GB" sz="1800" dirty="0">
            <a:solidFill>
              <a:schemeClr val="accent5">
                <a:lumMod val="50000"/>
              </a:schemeClr>
            </a:solidFill>
          </a:endParaRPr>
        </a:p>
      </dgm:t>
    </dgm:pt>
    <dgm:pt modelId="{0ED49293-CF03-48A0-988C-C3F6595CD1C2}" type="parTrans" cxnId="{DD07C1EA-2352-419F-B16A-9FFDD6C2F13A}">
      <dgm:prSet/>
      <dgm:spPr/>
      <dgm:t>
        <a:bodyPr/>
        <a:lstStyle/>
        <a:p>
          <a:endParaRPr lang="en-GB">
            <a:solidFill>
              <a:schemeClr val="accent5">
                <a:lumMod val="50000"/>
              </a:schemeClr>
            </a:solidFill>
          </a:endParaRPr>
        </a:p>
      </dgm:t>
    </dgm:pt>
    <dgm:pt modelId="{D2851AE3-383D-442A-9219-13DC5A678FC8}" type="sibTrans" cxnId="{DD07C1EA-2352-419F-B16A-9FFDD6C2F13A}">
      <dgm:prSet/>
      <dgm:spPr/>
      <dgm:t>
        <a:bodyPr/>
        <a:lstStyle/>
        <a:p>
          <a:endParaRPr lang="en-GB">
            <a:solidFill>
              <a:schemeClr val="accent5">
                <a:lumMod val="50000"/>
              </a:schemeClr>
            </a:solidFill>
          </a:endParaRPr>
        </a:p>
      </dgm:t>
    </dgm:pt>
    <dgm:pt modelId="{449C0AFE-BFA0-4143-A20E-D3EF2A83D5A5}">
      <dgm:prSet phldrT="[Text]" custT="1"/>
      <dgm:spPr>
        <a:solidFill>
          <a:schemeClr val="accent1">
            <a:lumMod val="40000"/>
            <a:lumOff val="60000"/>
          </a:schemeClr>
        </a:solidFill>
      </dgm:spPr>
      <dgm:t>
        <a:bodyPr/>
        <a:lstStyle/>
        <a:p>
          <a:r>
            <a:rPr lang="en-GB" sz="1800" dirty="0" smtClean="0">
              <a:solidFill>
                <a:schemeClr val="accent5">
                  <a:lumMod val="50000"/>
                </a:schemeClr>
              </a:solidFill>
            </a:rPr>
            <a:t>Giving choices and hope</a:t>
          </a:r>
          <a:endParaRPr lang="en-GB" sz="1800" dirty="0">
            <a:solidFill>
              <a:schemeClr val="accent5">
                <a:lumMod val="50000"/>
              </a:schemeClr>
            </a:solidFill>
          </a:endParaRPr>
        </a:p>
      </dgm:t>
    </dgm:pt>
    <dgm:pt modelId="{E2FA4DB6-48E4-43CE-8FA1-C8E0013B936F}" type="parTrans" cxnId="{8A63897B-3108-4CE8-A5FB-4C9B19B8955A}">
      <dgm:prSet/>
      <dgm:spPr/>
      <dgm:t>
        <a:bodyPr/>
        <a:lstStyle/>
        <a:p>
          <a:endParaRPr lang="en-GB">
            <a:solidFill>
              <a:schemeClr val="accent5">
                <a:lumMod val="50000"/>
              </a:schemeClr>
            </a:solidFill>
          </a:endParaRPr>
        </a:p>
      </dgm:t>
    </dgm:pt>
    <dgm:pt modelId="{96BB55AC-E3C7-44CD-9557-46E525E96E6B}" type="sibTrans" cxnId="{8A63897B-3108-4CE8-A5FB-4C9B19B8955A}">
      <dgm:prSet/>
      <dgm:spPr/>
      <dgm:t>
        <a:bodyPr/>
        <a:lstStyle/>
        <a:p>
          <a:endParaRPr lang="en-GB">
            <a:solidFill>
              <a:schemeClr val="accent5">
                <a:lumMod val="50000"/>
              </a:schemeClr>
            </a:solidFill>
          </a:endParaRPr>
        </a:p>
      </dgm:t>
    </dgm:pt>
    <dgm:pt modelId="{A0908A27-D34B-4C7B-B22C-B0196CEF1DCB}">
      <dgm:prSet phldrT="[Text]" custT="1"/>
      <dgm:spPr>
        <a:solidFill>
          <a:schemeClr val="accent1">
            <a:lumMod val="40000"/>
            <a:lumOff val="60000"/>
          </a:schemeClr>
        </a:solidFill>
      </dgm:spPr>
      <dgm:t>
        <a:bodyPr/>
        <a:lstStyle/>
        <a:p>
          <a:r>
            <a:rPr lang="en-GB" sz="1800" dirty="0" smtClean="0">
              <a:solidFill>
                <a:schemeClr val="accent5">
                  <a:lumMod val="50000"/>
                </a:schemeClr>
              </a:solidFill>
            </a:rPr>
            <a:t>Warmth and humour</a:t>
          </a:r>
          <a:endParaRPr lang="en-GB" sz="1800" dirty="0">
            <a:solidFill>
              <a:schemeClr val="accent5">
                <a:lumMod val="50000"/>
              </a:schemeClr>
            </a:solidFill>
          </a:endParaRPr>
        </a:p>
      </dgm:t>
    </dgm:pt>
    <dgm:pt modelId="{43878BF9-1675-4612-A550-13BEF79474D7}" type="parTrans" cxnId="{145F5BF9-4D76-4B87-9BFC-DED3C01B673B}">
      <dgm:prSet/>
      <dgm:spPr/>
      <dgm:t>
        <a:bodyPr/>
        <a:lstStyle/>
        <a:p>
          <a:endParaRPr lang="en-GB">
            <a:solidFill>
              <a:schemeClr val="accent5">
                <a:lumMod val="50000"/>
              </a:schemeClr>
            </a:solidFill>
          </a:endParaRPr>
        </a:p>
      </dgm:t>
    </dgm:pt>
    <dgm:pt modelId="{24207D72-6D2D-40D2-9435-594FC830A4A9}" type="sibTrans" cxnId="{145F5BF9-4D76-4B87-9BFC-DED3C01B673B}">
      <dgm:prSet/>
      <dgm:spPr/>
      <dgm:t>
        <a:bodyPr/>
        <a:lstStyle/>
        <a:p>
          <a:endParaRPr lang="en-GB">
            <a:solidFill>
              <a:schemeClr val="accent5">
                <a:lumMod val="50000"/>
              </a:schemeClr>
            </a:solidFill>
          </a:endParaRPr>
        </a:p>
      </dgm:t>
    </dgm:pt>
    <dgm:pt modelId="{7B7CC72B-2BE2-403B-93A6-504E656D1A78}">
      <dgm:prSet phldrT="[Text]" custT="1"/>
      <dgm:spPr>
        <a:solidFill>
          <a:schemeClr val="accent1">
            <a:lumMod val="40000"/>
            <a:lumOff val="60000"/>
          </a:schemeClr>
        </a:solidFill>
      </dgm:spPr>
      <dgm:t>
        <a:bodyPr/>
        <a:lstStyle/>
        <a:p>
          <a:r>
            <a:rPr lang="en-GB" sz="1800" dirty="0" smtClean="0">
              <a:solidFill>
                <a:schemeClr val="accent5">
                  <a:lumMod val="50000"/>
                </a:schemeClr>
              </a:solidFill>
            </a:rPr>
            <a:t>Statements of empathy</a:t>
          </a:r>
          <a:endParaRPr lang="en-GB" sz="1800" dirty="0">
            <a:solidFill>
              <a:schemeClr val="accent5">
                <a:lumMod val="50000"/>
              </a:schemeClr>
            </a:solidFill>
          </a:endParaRPr>
        </a:p>
      </dgm:t>
    </dgm:pt>
    <dgm:pt modelId="{3E4DBB90-7514-4334-82B8-3AD2017993B8}" type="parTrans" cxnId="{40B47D29-F9F7-41D7-9431-86AF34F1C32C}">
      <dgm:prSet/>
      <dgm:spPr/>
      <dgm:t>
        <a:bodyPr/>
        <a:lstStyle/>
        <a:p>
          <a:endParaRPr lang="en-GB">
            <a:solidFill>
              <a:schemeClr val="accent5">
                <a:lumMod val="50000"/>
              </a:schemeClr>
            </a:solidFill>
          </a:endParaRPr>
        </a:p>
      </dgm:t>
    </dgm:pt>
    <dgm:pt modelId="{B2B939BC-267F-4696-9B35-E5B1B21FA850}" type="sibTrans" cxnId="{40B47D29-F9F7-41D7-9431-86AF34F1C32C}">
      <dgm:prSet/>
      <dgm:spPr/>
      <dgm:t>
        <a:bodyPr/>
        <a:lstStyle/>
        <a:p>
          <a:endParaRPr lang="en-GB">
            <a:solidFill>
              <a:schemeClr val="accent5">
                <a:lumMod val="50000"/>
              </a:schemeClr>
            </a:solidFill>
          </a:endParaRPr>
        </a:p>
      </dgm:t>
    </dgm:pt>
    <dgm:pt modelId="{286077AF-E4EB-450D-95D5-55B6E0B9B6A5}" type="pres">
      <dgm:prSet presAssocID="{D8F9F0D7-AD1B-4517-AC76-365DBDA74128}" presName="Name0" presStyleCnt="0">
        <dgm:presLayoutVars>
          <dgm:chMax val="1"/>
          <dgm:dir/>
          <dgm:animLvl val="ctr"/>
          <dgm:resizeHandles val="exact"/>
        </dgm:presLayoutVars>
      </dgm:prSet>
      <dgm:spPr/>
      <dgm:t>
        <a:bodyPr/>
        <a:lstStyle/>
        <a:p>
          <a:endParaRPr lang="en-GB"/>
        </a:p>
      </dgm:t>
    </dgm:pt>
    <dgm:pt modelId="{8EE880D8-01DA-485C-A755-459AF4009E48}" type="pres">
      <dgm:prSet presAssocID="{917ACAA7-FE7A-43EF-A8E7-6BCDE33083FE}" presName="centerShape" presStyleLbl="node0" presStyleIdx="0" presStyleCnt="1" custLinFactNeighborX="460" custLinFactNeighborY="230"/>
      <dgm:spPr/>
      <dgm:t>
        <a:bodyPr/>
        <a:lstStyle/>
        <a:p>
          <a:endParaRPr lang="en-GB"/>
        </a:p>
      </dgm:t>
    </dgm:pt>
    <dgm:pt modelId="{4098F518-B8C9-437A-8C0D-D4C56319DA2C}" type="pres">
      <dgm:prSet presAssocID="{EE7FFD7D-07B6-48CF-A1E4-6BFFCC90651B}" presName="node" presStyleLbl="node1" presStyleIdx="0" presStyleCnt="8" custScaleX="188819" custRadScaleRad="104712" custRadScaleInc="-26095">
        <dgm:presLayoutVars>
          <dgm:bulletEnabled val="1"/>
        </dgm:presLayoutVars>
      </dgm:prSet>
      <dgm:spPr/>
      <dgm:t>
        <a:bodyPr/>
        <a:lstStyle/>
        <a:p>
          <a:endParaRPr lang="en-GB"/>
        </a:p>
      </dgm:t>
    </dgm:pt>
    <dgm:pt modelId="{72847F3A-219B-478E-B95D-5B374C2CD68A}" type="pres">
      <dgm:prSet presAssocID="{EE7FFD7D-07B6-48CF-A1E4-6BFFCC90651B}" presName="dummy" presStyleCnt="0"/>
      <dgm:spPr/>
    </dgm:pt>
    <dgm:pt modelId="{075D7494-BC01-4177-B1EA-988C461ED9F1}" type="pres">
      <dgm:prSet presAssocID="{2C8F381A-E00D-4591-9AE9-4758D03039B2}" presName="sibTrans" presStyleLbl="sibTrans2D1" presStyleIdx="0" presStyleCnt="8"/>
      <dgm:spPr/>
      <dgm:t>
        <a:bodyPr/>
        <a:lstStyle/>
        <a:p>
          <a:endParaRPr lang="en-GB"/>
        </a:p>
      </dgm:t>
    </dgm:pt>
    <dgm:pt modelId="{F7394B02-C706-41BA-A0E2-C71DCF25B923}" type="pres">
      <dgm:prSet presAssocID="{DDF13DB5-A42C-465D-A441-ED7ECA2E9129}" presName="node" presStyleLbl="node1" presStyleIdx="1" presStyleCnt="8" custScaleX="188819" custRadScaleRad="126017" custRadScaleInc="22889">
        <dgm:presLayoutVars>
          <dgm:bulletEnabled val="1"/>
        </dgm:presLayoutVars>
      </dgm:prSet>
      <dgm:spPr/>
      <dgm:t>
        <a:bodyPr/>
        <a:lstStyle/>
        <a:p>
          <a:endParaRPr lang="en-GB"/>
        </a:p>
      </dgm:t>
    </dgm:pt>
    <dgm:pt modelId="{156DDABA-829D-4BCF-BB0A-844081A323F7}" type="pres">
      <dgm:prSet presAssocID="{DDF13DB5-A42C-465D-A441-ED7ECA2E9129}" presName="dummy" presStyleCnt="0"/>
      <dgm:spPr/>
    </dgm:pt>
    <dgm:pt modelId="{6B1D1DCB-AD6D-41CB-93F9-766D1A54BE17}" type="pres">
      <dgm:prSet presAssocID="{3F5C22C8-A434-4447-A2A4-16F90F701690}" presName="sibTrans" presStyleLbl="sibTrans2D1" presStyleIdx="1" presStyleCnt="8" custScaleX="100805" custScaleY="117783"/>
      <dgm:spPr/>
      <dgm:t>
        <a:bodyPr/>
        <a:lstStyle/>
        <a:p>
          <a:endParaRPr lang="en-GB"/>
        </a:p>
      </dgm:t>
    </dgm:pt>
    <dgm:pt modelId="{8894AB71-6C74-4682-B607-82F1D016CDA5}" type="pres">
      <dgm:prSet presAssocID="{23DFFF42-4CDD-450D-B555-0EDB7C73C079}" presName="node" presStyleLbl="node1" presStyleIdx="2" presStyleCnt="8" custScaleX="219716" custRadScaleRad="138685" custRadScaleInc="-18949">
        <dgm:presLayoutVars>
          <dgm:bulletEnabled val="1"/>
        </dgm:presLayoutVars>
      </dgm:prSet>
      <dgm:spPr/>
      <dgm:t>
        <a:bodyPr/>
        <a:lstStyle/>
        <a:p>
          <a:endParaRPr lang="en-GB"/>
        </a:p>
      </dgm:t>
    </dgm:pt>
    <dgm:pt modelId="{BF6CE23C-A43B-46A7-80EA-D82AAD884C7C}" type="pres">
      <dgm:prSet presAssocID="{23DFFF42-4CDD-450D-B555-0EDB7C73C079}" presName="dummy" presStyleCnt="0"/>
      <dgm:spPr/>
    </dgm:pt>
    <dgm:pt modelId="{999FAC41-23E4-46F6-891D-47F55B34AEE5}" type="pres">
      <dgm:prSet presAssocID="{FEC090A1-E609-49AF-BBD6-5AF0FC79C952}" presName="sibTrans" presStyleLbl="sibTrans2D1" presStyleIdx="2" presStyleCnt="8"/>
      <dgm:spPr/>
      <dgm:t>
        <a:bodyPr/>
        <a:lstStyle/>
        <a:p>
          <a:endParaRPr lang="en-GB"/>
        </a:p>
      </dgm:t>
    </dgm:pt>
    <dgm:pt modelId="{7290418E-03A8-41DD-BF49-112B03CD4F99}" type="pres">
      <dgm:prSet presAssocID="{562652AA-B589-4733-93CF-8E0F12D114AC}" presName="node" presStyleLbl="node1" presStyleIdx="3" presStyleCnt="8" custScaleX="211066" custScaleY="118065" custRadScaleRad="133741" custRadScaleInc="-77848">
        <dgm:presLayoutVars>
          <dgm:bulletEnabled val="1"/>
        </dgm:presLayoutVars>
      </dgm:prSet>
      <dgm:spPr/>
      <dgm:t>
        <a:bodyPr/>
        <a:lstStyle/>
        <a:p>
          <a:endParaRPr lang="en-GB"/>
        </a:p>
      </dgm:t>
    </dgm:pt>
    <dgm:pt modelId="{92CB361F-1FF1-4FBE-BF93-DBB02575CE45}" type="pres">
      <dgm:prSet presAssocID="{562652AA-B589-4733-93CF-8E0F12D114AC}" presName="dummy" presStyleCnt="0"/>
      <dgm:spPr/>
    </dgm:pt>
    <dgm:pt modelId="{13CF50F6-A3DC-40B3-8913-4F3B729785DD}" type="pres">
      <dgm:prSet presAssocID="{763955DA-99D2-49D4-97A0-5E860DB56BC2}" presName="sibTrans" presStyleLbl="sibTrans2D1" presStyleIdx="3" presStyleCnt="8"/>
      <dgm:spPr/>
      <dgm:t>
        <a:bodyPr/>
        <a:lstStyle/>
        <a:p>
          <a:endParaRPr lang="en-GB"/>
        </a:p>
      </dgm:t>
    </dgm:pt>
    <dgm:pt modelId="{FC68988F-30AA-4D34-AF16-8EB6EF2A9A0F}" type="pres">
      <dgm:prSet presAssocID="{F7ACF078-3BA8-4D38-8435-013685F818B8}" presName="node" presStyleLbl="node1" presStyleIdx="4" presStyleCnt="8" custScaleX="188819" custRadScaleRad="95800" custRadScaleInc="28527">
        <dgm:presLayoutVars>
          <dgm:bulletEnabled val="1"/>
        </dgm:presLayoutVars>
      </dgm:prSet>
      <dgm:spPr/>
      <dgm:t>
        <a:bodyPr/>
        <a:lstStyle/>
        <a:p>
          <a:endParaRPr lang="en-GB"/>
        </a:p>
      </dgm:t>
    </dgm:pt>
    <dgm:pt modelId="{E176CEF0-F9E1-4FA3-9E7B-24ED5C9D994C}" type="pres">
      <dgm:prSet presAssocID="{F7ACF078-3BA8-4D38-8435-013685F818B8}" presName="dummy" presStyleCnt="0"/>
      <dgm:spPr/>
    </dgm:pt>
    <dgm:pt modelId="{BE04F5E2-89A9-4F1E-9324-E9CBE68B024A}" type="pres">
      <dgm:prSet presAssocID="{D2851AE3-383D-442A-9219-13DC5A678FC8}" presName="sibTrans" presStyleLbl="sibTrans2D1" presStyleIdx="4" presStyleCnt="8"/>
      <dgm:spPr/>
      <dgm:t>
        <a:bodyPr/>
        <a:lstStyle/>
        <a:p>
          <a:endParaRPr lang="en-GB"/>
        </a:p>
      </dgm:t>
    </dgm:pt>
    <dgm:pt modelId="{C6E68C9B-3A4E-4D44-B6E1-D0804589FF6A}" type="pres">
      <dgm:prSet presAssocID="{449C0AFE-BFA0-4143-A20E-D3EF2A83D5A5}" presName="node" presStyleLbl="node1" presStyleIdx="5" presStyleCnt="8" custScaleX="188819" custRadScaleRad="134929" custRadScaleInc="92129">
        <dgm:presLayoutVars>
          <dgm:bulletEnabled val="1"/>
        </dgm:presLayoutVars>
      </dgm:prSet>
      <dgm:spPr/>
      <dgm:t>
        <a:bodyPr/>
        <a:lstStyle/>
        <a:p>
          <a:endParaRPr lang="en-GB"/>
        </a:p>
      </dgm:t>
    </dgm:pt>
    <dgm:pt modelId="{98230EEF-B32D-46C1-988C-657B76F36977}" type="pres">
      <dgm:prSet presAssocID="{449C0AFE-BFA0-4143-A20E-D3EF2A83D5A5}" presName="dummy" presStyleCnt="0"/>
      <dgm:spPr/>
    </dgm:pt>
    <dgm:pt modelId="{442843E4-08FD-4395-978A-647F6EBA7BBC}" type="pres">
      <dgm:prSet presAssocID="{96BB55AC-E3C7-44CD-9557-46E525E96E6B}" presName="sibTrans" presStyleLbl="sibTrans2D1" presStyleIdx="5" presStyleCnt="8"/>
      <dgm:spPr/>
      <dgm:t>
        <a:bodyPr/>
        <a:lstStyle/>
        <a:p>
          <a:endParaRPr lang="en-GB"/>
        </a:p>
      </dgm:t>
    </dgm:pt>
    <dgm:pt modelId="{FDBF60AE-898C-4032-BEA2-E04DA8CF9658}" type="pres">
      <dgm:prSet presAssocID="{A0908A27-D34B-4C7B-B22C-B0196CEF1DCB}" presName="node" presStyleLbl="node1" presStyleIdx="6" presStyleCnt="8" custScaleX="188819" custRadScaleRad="132504" custRadScaleInc="11144">
        <dgm:presLayoutVars>
          <dgm:bulletEnabled val="1"/>
        </dgm:presLayoutVars>
      </dgm:prSet>
      <dgm:spPr/>
      <dgm:t>
        <a:bodyPr/>
        <a:lstStyle/>
        <a:p>
          <a:endParaRPr lang="en-GB"/>
        </a:p>
      </dgm:t>
    </dgm:pt>
    <dgm:pt modelId="{D22AABC0-AA1E-43C7-A3C8-4B9022A8516B}" type="pres">
      <dgm:prSet presAssocID="{A0908A27-D34B-4C7B-B22C-B0196CEF1DCB}" presName="dummy" presStyleCnt="0"/>
      <dgm:spPr/>
    </dgm:pt>
    <dgm:pt modelId="{C31E9E04-E8CD-4971-8A02-51E09ACFCA5C}" type="pres">
      <dgm:prSet presAssocID="{24207D72-6D2D-40D2-9435-594FC830A4A9}" presName="sibTrans" presStyleLbl="sibTrans2D1" presStyleIdx="6" presStyleCnt="8"/>
      <dgm:spPr/>
      <dgm:t>
        <a:bodyPr/>
        <a:lstStyle/>
        <a:p>
          <a:endParaRPr lang="en-GB"/>
        </a:p>
      </dgm:t>
    </dgm:pt>
    <dgm:pt modelId="{F196DE51-3B5A-4574-B7C7-1FDFD4FE16CB}" type="pres">
      <dgm:prSet presAssocID="{7B7CC72B-2BE2-403B-93A6-504E656D1A78}" presName="node" presStyleLbl="node1" presStyleIdx="7" presStyleCnt="8" custScaleX="188819" custRadScaleRad="132172" custRadScaleInc="-60362">
        <dgm:presLayoutVars>
          <dgm:bulletEnabled val="1"/>
        </dgm:presLayoutVars>
      </dgm:prSet>
      <dgm:spPr/>
      <dgm:t>
        <a:bodyPr/>
        <a:lstStyle/>
        <a:p>
          <a:endParaRPr lang="en-GB"/>
        </a:p>
      </dgm:t>
    </dgm:pt>
    <dgm:pt modelId="{82E29C94-567E-4639-A9C5-B801D1F2540F}" type="pres">
      <dgm:prSet presAssocID="{7B7CC72B-2BE2-403B-93A6-504E656D1A78}" presName="dummy" presStyleCnt="0"/>
      <dgm:spPr/>
    </dgm:pt>
    <dgm:pt modelId="{C3B2E817-CBC7-47F8-BDC0-D07ED37F0058}" type="pres">
      <dgm:prSet presAssocID="{B2B939BC-267F-4696-9B35-E5B1B21FA850}" presName="sibTrans" presStyleLbl="sibTrans2D1" presStyleIdx="7" presStyleCnt="8"/>
      <dgm:spPr/>
      <dgm:t>
        <a:bodyPr/>
        <a:lstStyle/>
        <a:p>
          <a:endParaRPr lang="en-GB"/>
        </a:p>
      </dgm:t>
    </dgm:pt>
  </dgm:ptLst>
  <dgm:cxnLst>
    <dgm:cxn modelId="{DD07C1EA-2352-419F-B16A-9FFDD6C2F13A}" srcId="{917ACAA7-FE7A-43EF-A8E7-6BCDE33083FE}" destId="{F7ACF078-3BA8-4D38-8435-013685F818B8}" srcOrd="4" destOrd="0" parTransId="{0ED49293-CF03-48A0-988C-C3F6595CD1C2}" sibTransId="{D2851AE3-383D-442A-9219-13DC5A678FC8}"/>
    <dgm:cxn modelId="{C4774431-CFEA-4A3D-B2B7-128035CC7BB8}" srcId="{D8F9F0D7-AD1B-4517-AC76-365DBDA74128}" destId="{917ACAA7-FE7A-43EF-A8E7-6BCDE33083FE}" srcOrd="0" destOrd="0" parTransId="{B2200187-B472-45F8-A381-A67B44A74FFA}" sibTransId="{034C619D-5BDE-4AB3-8F78-9D90BEF15A63}"/>
    <dgm:cxn modelId="{AD44BB2C-2D26-4B71-B173-465B306C0521}" type="presOf" srcId="{EE7FFD7D-07B6-48CF-A1E4-6BFFCC90651B}" destId="{4098F518-B8C9-437A-8C0D-D4C56319DA2C}" srcOrd="0" destOrd="0" presId="urn:microsoft.com/office/officeart/2005/8/layout/radial6"/>
    <dgm:cxn modelId="{40B47D29-F9F7-41D7-9431-86AF34F1C32C}" srcId="{917ACAA7-FE7A-43EF-A8E7-6BCDE33083FE}" destId="{7B7CC72B-2BE2-403B-93A6-504E656D1A78}" srcOrd="7" destOrd="0" parTransId="{3E4DBB90-7514-4334-82B8-3AD2017993B8}" sibTransId="{B2B939BC-267F-4696-9B35-E5B1B21FA850}"/>
    <dgm:cxn modelId="{226FEEBB-034D-4485-A896-6C135693EF53}" type="presOf" srcId="{F7ACF078-3BA8-4D38-8435-013685F818B8}" destId="{FC68988F-30AA-4D34-AF16-8EB6EF2A9A0F}" srcOrd="0" destOrd="0" presId="urn:microsoft.com/office/officeart/2005/8/layout/radial6"/>
    <dgm:cxn modelId="{B30A08C3-6211-48C0-B3FF-18B84FC6E47F}" srcId="{917ACAA7-FE7A-43EF-A8E7-6BCDE33083FE}" destId="{DDF13DB5-A42C-465D-A441-ED7ECA2E9129}" srcOrd="1" destOrd="0" parTransId="{5B016F10-FA41-4383-823A-22854CD4A463}" sibTransId="{3F5C22C8-A434-4447-A2A4-16F90F701690}"/>
    <dgm:cxn modelId="{209DA68C-58EC-437F-B8E1-2EC0FA675C56}" type="presOf" srcId="{24207D72-6D2D-40D2-9435-594FC830A4A9}" destId="{C31E9E04-E8CD-4971-8A02-51E09ACFCA5C}" srcOrd="0" destOrd="0" presId="urn:microsoft.com/office/officeart/2005/8/layout/radial6"/>
    <dgm:cxn modelId="{3F836360-C21B-4986-B9A4-EBE936C02072}" type="presOf" srcId="{FEC090A1-E609-49AF-BBD6-5AF0FC79C952}" destId="{999FAC41-23E4-46F6-891D-47F55B34AEE5}" srcOrd="0" destOrd="0" presId="urn:microsoft.com/office/officeart/2005/8/layout/radial6"/>
    <dgm:cxn modelId="{1DC570B9-F4CD-41BC-AA22-B6BEADF72299}" srcId="{917ACAA7-FE7A-43EF-A8E7-6BCDE33083FE}" destId="{562652AA-B589-4733-93CF-8E0F12D114AC}" srcOrd="3" destOrd="0" parTransId="{B0730AEB-4E9A-4A2E-A053-0B8632A95F8F}" sibTransId="{763955DA-99D2-49D4-97A0-5E860DB56BC2}"/>
    <dgm:cxn modelId="{78DCAF0F-F358-4399-95E6-D6F00CC290B7}" type="presOf" srcId="{D2851AE3-383D-442A-9219-13DC5A678FC8}" destId="{BE04F5E2-89A9-4F1E-9324-E9CBE68B024A}" srcOrd="0" destOrd="0" presId="urn:microsoft.com/office/officeart/2005/8/layout/radial6"/>
    <dgm:cxn modelId="{0EC97842-C55D-4E3C-8B91-A5591EF2423A}" type="presOf" srcId="{763955DA-99D2-49D4-97A0-5E860DB56BC2}" destId="{13CF50F6-A3DC-40B3-8913-4F3B729785DD}" srcOrd="0" destOrd="0" presId="urn:microsoft.com/office/officeart/2005/8/layout/radial6"/>
    <dgm:cxn modelId="{0E3C0997-2FFC-4F49-92C2-F61886EDF047}" srcId="{917ACAA7-FE7A-43EF-A8E7-6BCDE33083FE}" destId="{23DFFF42-4CDD-450D-B555-0EDB7C73C079}" srcOrd="2" destOrd="0" parTransId="{F750F2C4-A739-40C5-B5AB-14CE1F471772}" sibTransId="{FEC090A1-E609-49AF-BBD6-5AF0FC79C952}"/>
    <dgm:cxn modelId="{5434E0DB-2B6A-40D7-B31E-967B980BFB5F}" type="presOf" srcId="{A0908A27-D34B-4C7B-B22C-B0196CEF1DCB}" destId="{FDBF60AE-898C-4032-BEA2-E04DA8CF9658}" srcOrd="0" destOrd="0" presId="urn:microsoft.com/office/officeart/2005/8/layout/radial6"/>
    <dgm:cxn modelId="{E68CC0F8-0B29-4A2E-BE0F-6BE9152528AA}" type="presOf" srcId="{917ACAA7-FE7A-43EF-A8E7-6BCDE33083FE}" destId="{8EE880D8-01DA-485C-A755-459AF4009E48}" srcOrd="0" destOrd="0" presId="urn:microsoft.com/office/officeart/2005/8/layout/radial6"/>
    <dgm:cxn modelId="{8A63897B-3108-4CE8-A5FB-4C9B19B8955A}" srcId="{917ACAA7-FE7A-43EF-A8E7-6BCDE33083FE}" destId="{449C0AFE-BFA0-4143-A20E-D3EF2A83D5A5}" srcOrd="5" destOrd="0" parTransId="{E2FA4DB6-48E4-43CE-8FA1-C8E0013B936F}" sibTransId="{96BB55AC-E3C7-44CD-9557-46E525E96E6B}"/>
    <dgm:cxn modelId="{0B5B7C7A-22D4-4B90-B531-F1302B9E3EE0}" type="presOf" srcId="{562652AA-B589-4733-93CF-8E0F12D114AC}" destId="{7290418E-03A8-41DD-BF49-112B03CD4F99}" srcOrd="0" destOrd="0" presId="urn:microsoft.com/office/officeart/2005/8/layout/radial6"/>
    <dgm:cxn modelId="{CA1737F2-559E-4872-B786-5364195225C3}" type="presOf" srcId="{7B7CC72B-2BE2-403B-93A6-504E656D1A78}" destId="{F196DE51-3B5A-4574-B7C7-1FDFD4FE16CB}" srcOrd="0" destOrd="0" presId="urn:microsoft.com/office/officeart/2005/8/layout/radial6"/>
    <dgm:cxn modelId="{2D3584C6-9327-49C4-B79C-07663FA170C6}" srcId="{917ACAA7-FE7A-43EF-A8E7-6BCDE33083FE}" destId="{EE7FFD7D-07B6-48CF-A1E4-6BFFCC90651B}" srcOrd="0" destOrd="0" parTransId="{B52A884B-AECC-4D91-B704-746BE7FBB310}" sibTransId="{2C8F381A-E00D-4591-9AE9-4758D03039B2}"/>
    <dgm:cxn modelId="{068D7BF2-DAF2-4D93-9A9F-C8890B9EEE2F}" type="presOf" srcId="{2C8F381A-E00D-4591-9AE9-4758D03039B2}" destId="{075D7494-BC01-4177-B1EA-988C461ED9F1}" srcOrd="0" destOrd="0" presId="urn:microsoft.com/office/officeart/2005/8/layout/radial6"/>
    <dgm:cxn modelId="{C1A6EA1D-DD8D-4496-B6F8-A44A19F81E25}" type="presOf" srcId="{3F5C22C8-A434-4447-A2A4-16F90F701690}" destId="{6B1D1DCB-AD6D-41CB-93F9-766D1A54BE17}" srcOrd="0" destOrd="0" presId="urn:microsoft.com/office/officeart/2005/8/layout/radial6"/>
    <dgm:cxn modelId="{57F0C36B-C9A1-4C4C-B3C6-2A72102D00FD}" type="presOf" srcId="{23DFFF42-4CDD-450D-B555-0EDB7C73C079}" destId="{8894AB71-6C74-4682-B607-82F1D016CDA5}" srcOrd="0" destOrd="0" presId="urn:microsoft.com/office/officeart/2005/8/layout/radial6"/>
    <dgm:cxn modelId="{AA8EF90C-EB5E-45CE-8E8E-F08E94803585}" type="presOf" srcId="{DDF13DB5-A42C-465D-A441-ED7ECA2E9129}" destId="{F7394B02-C706-41BA-A0E2-C71DCF25B923}" srcOrd="0" destOrd="0" presId="urn:microsoft.com/office/officeart/2005/8/layout/radial6"/>
    <dgm:cxn modelId="{44280F27-62DC-46A2-B49C-F644ABFC8E64}" type="presOf" srcId="{96BB55AC-E3C7-44CD-9557-46E525E96E6B}" destId="{442843E4-08FD-4395-978A-647F6EBA7BBC}" srcOrd="0" destOrd="0" presId="urn:microsoft.com/office/officeart/2005/8/layout/radial6"/>
    <dgm:cxn modelId="{E4D0D466-16A0-456A-8EED-E4FCF9598345}" type="presOf" srcId="{D8F9F0D7-AD1B-4517-AC76-365DBDA74128}" destId="{286077AF-E4EB-450D-95D5-55B6E0B9B6A5}" srcOrd="0" destOrd="0" presId="urn:microsoft.com/office/officeart/2005/8/layout/radial6"/>
    <dgm:cxn modelId="{0C474ECC-DCB1-4362-9392-C1678197814F}" type="presOf" srcId="{449C0AFE-BFA0-4143-A20E-D3EF2A83D5A5}" destId="{C6E68C9B-3A4E-4D44-B6E1-D0804589FF6A}" srcOrd="0" destOrd="0" presId="urn:microsoft.com/office/officeart/2005/8/layout/radial6"/>
    <dgm:cxn modelId="{A1CCE506-2367-4BBA-8A5D-96341A8D992A}" type="presOf" srcId="{B2B939BC-267F-4696-9B35-E5B1B21FA850}" destId="{C3B2E817-CBC7-47F8-BDC0-D07ED37F0058}" srcOrd="0" destOrd="0" presId="urn:microsoft.com/office/officeart/2005/8/layout/radial6"/>
    <dgm:cxn modelId="{145F5BF9-4D76-4B87-9BFC-DED3C01B673B}" srcId="{917ACAA7-FE7A-43EF-A8E7-6BCDE33083FE}" destId="{A0908A27-D34B-4C7B-B22C-B0196CEF1DCB}" srcOrd="6" destOrd="0" parTransId="{43878BF9-1675-4612-A550-13BEF79474D7}" sibTransId="{24207D72-6D2D-40D2-9435-594FC830A4A9}"/>
    <dgm:cxn modelId="{89D771BE-981C-4B27-881B-7D0D542C7DCF}" type="presParOf" srcId="{286077AF-E4EB-450D-95D5-55B6E0B9B6A5}" destId="{8EE880D8-01DA-485C-A755-459AF4009E48}" srcOrd="0" destOrd="0" presId="urn:microsoft.com/office/officeart/2005/8/layout/radial6"/>
    <dgm:cxn modelId="{1E875B19-5891-4C19-A8C6-B9A2EDFDB6FA}" type="presParOf" srcId="{286077AF-E4EB-450D-95D5-55B6E0B9B6A5}" destId="{4098F518-B8C9-437A-8C0D-D4C56319DA2C}" srcOrd="1" destOrd="0" presId="urn:microsoft.com/office/officeart/2005/8/layout/radial6"/>
    <dgm:cxn modelId="{EFD562E1-E5C6-44A4-B77F-EE0E7440ADE9}" type="presParOf" srcId="{286077AF-E4EB-450D-95D5-55B6E0B9B6A5}" destId="{72847F3A-219B-478E-B95D-5B374C2CD68A}" srcOrd="2" destOrd="0" presId="urn:microsoft.com/office/officeart/2005/8/layout/radial6"/>
    <dgm:cxn modelId="{97DD1586-C3B0-4A23-B43B-740CC47DD97F}" type="presParOf" srcId="{286077AF-E4EB-450D-95D5-55B6E0B9B6A5}" destId="{075D7494-BC01-4177-B1EA-988C461ED9F1}" srcOrd="3" destOrd="0" presId="urn:microsoft.com/office/officeart/2005/8/layout/radial6"/>
    <dgm:cxn modelId="{D5ABDF4D-883A-41D6-A119-ADE5CA16A59B}" type="presParOf" srcId="{286077AF-E4EB-450D-95D5-55B6E0B9B6A5}" destId="{F7394B02-C706-41BA-A0E2-C71DCF25B923}" srcOrd="4" destOrd="0" presId="urn:microsoft.com/office/officeart/2005/8/layout/radial6"/>
    <dgm:cxn modelId="{E8858AE8-58CA-4B9A-B066-001179C4F076}" type="presParOf" srcId="{286077AF-E4EB-450D-95D5-55B6E0B9B6A5}" destId="{156DDABA-829D-4BCF-BB0A-844081A323F7}" srcOrd="5" destOrd="0" presId="urn:microsoft.com/office/officeart/2005/8/layout/radial6"/>
    <dgm:cxn modelId="{14D98BA8-650A-4B5B-BD0A-9B4B2F164E8B}" type="presParOf" srcId="{286077AF-E4EB-450D-95D5-55B6E0B9B6A5}" destId="{6B1D1DCB-AD6D-41CB-93F9-766D1A54BE17}" srcOrd="6" destOrd="0" presId="urn:microsoft.com/office/officeart/2005/8/layout/radial6"/>
    <dgm:cxn modelId="{B9B43BBF-BFE1-4E28-8112-62E2FB0095B7}" type="presParOf" srcId="{286077AF-E4EB-450D-95D5-55B6E0B9B6A5}" destId="{8894AB71-6C74-4682-B607-82F1D016CDA5}" srcOrd="7" destOrd="0" presId="urn:microsoft.com/office/officeart/2005/8/layout/radial6"/>
    <dgm:cxn modelId="{F1D8702E-CDFB-4352-A13A-518F6A3F0B66}" type="presParOf" srcId="{286077AF-E4EB-450D-95D5-55B6E0B9B6A5}" destId="{BF6CE23C-A43B-46A7-80EA-D82AAD884C7C}" srcOrd="8" destOrd="0" presId="urn:microsoft.com/office/officeart/2005/8/layout/radial6"/>
    <dgm:cxn modelId="{1744C28C-F353-4A6D-9B9B-B702B037C68B}" type="presParOf" srcId="{286077AF-E4EB-450D-95D5-55B6E0B9B6A5}" destId="{999FAC41-23E4-46F6-891D-47F55B34AEE5}" srcOrd="9" destOrd="0" presId="urn:microsoft.com/office/officeart/2005/8/layout/radial6"/>
    <dgm:cxn modelId="{500B057B-9792-4BB1-ABFD-1CDD2ADF88C3}" type="presParOf" srcId="{286077AF-E4EB-450D-95D5-55B6E0B9B6A5}" destId="{7290418E-03A8-41DD-BF49-112B03CD4F99}" srcOrd="10" destOrd="0" presId="urn:microsoft.com/office/officeart/2005/8/layout/radial6"/>
    <dgm:cxn modelId="{DC3D6CC6-E081-460D-AB74-BF751E5BFF4E}" type="presParOf" srcId="{286077AF-E4EB-450D-95D5-55B6E0B9B6A5}" destId="{92CB361F-1FF1-4FBE-BF93-DBB02575CE45}" srcOrd="11" destOrd="0" presId="urn:microsoft.com/office/officeart/2005/8/layout/radial6"/>
    <dgm:cxn modelId="{3F2BBC81-C0F5-4D3D-8558-338645107E54}" type="presParOf" srcId="{286077AF-E4EB-450D-95D5-55B6E0B9B6A5}" destId="{13CF50F6-A3DC-40B3-8913-4F3B729785DD}" srcOrd="12" destOrd="0" presId="urn:microsoft.com/office/officeart/2005/8/layout/radial6"/>
    <dgm:cxn modelId="{91AF4EA0-0D4E-4D53-9117-4B3988B89904}" type="presParOf" srcId="{286077AF-E4EB-450D-95D5-55B6E0B9B6A5}" destId="{FC68988F-30AA-4D34-AF16-8EB6EF2A9A0F}" srcOrd="13" destOrd="0" presId="urn:microsoft.com/office/officeart/2005/8/layout/radial6"/>
    <dgm:cxn modelId="{19113FBF-6EE3-4135-B536-47172F7B56A3}" type="presParOf" srcId="{286077AF-E4EB-450D-95D5-55B6E0B9B6A5}" destId="{E176CEF0-F9E1-4FA3-9E7B-24ED5C9D994C}" srcOrd="14" destOrd="0" presId="urn:microsoft.com/office/officeart/2005/8/layout/radial6"/>
    <dgm:cxn modelId="{12169018-CE3F-49FF-B367-3830F117319E}" type="presParOf" srcId="{286077AF-E4EB-450D-95D5-55B6E0B9B6A5}" destId="{BE04F5E2-89A9-4F1E-9324-E9CBE68B024A}" srcOrd="15" destOrd="0" presId="urn:microsoft.com/office/officeart/2005/8/layout/radial6"/>
    <dgm:cxn modelId="{C1E29A06-4AB3-41EC-8BDE-F52BB12F7EF0}" type="presParOf" srcId="{286077AF-E4EB-450D-95D5-55B6E0B9B6A5}" destId="{C6E68C9B-3A4E-4D44-B6E1-D0804589FF6A}" srcOrd="16" destOrd="0" presId="urn:microsoft.com/office/officeart/2005/8/layout/radial6"/>
    <dgm:cxn modelId="{D69069E6-B5F0-4FA7-9B3D-0131869FF705}" type="presParOf" srcId="{286077AF-E4EB-450D-95D5-55B6E0B9B6A5}" destId="{98230EEF-B32D-46C1-988C-657B76F36977}" srcOrd="17" destOrd="0" presId="urn:microsoft.com/office/officeart/2005/8/layout/radial6"/>
    <dgm:cxn modelId="{2BCA2ABB-F6A9-4F0E-B8DF-61C8CD09CF96}" type="presParOf" srcId="{286077AF-E4EB-450D-95D5-55B6E0B9B6A5}" destId="{442843E4-08FD-4395-978A-647F6EBA7BBC}" srcOrd="18" destOrd="0" presId="urn:microsoft.com/office/officeart/2005/8/layout/radial6"/>
    <dgm:cxn modelId="{911A7055-9442-48DB-B131-40897347E37A}" type="presParOf" srcId="{286077AF-E4EB-450D-95D5-55B6E0B9B6A5}" destId="{FDBF60AE-898C-4032-BEA2-E04DA8CF9658}" srcOrd="19" destOrd="0" presId="urn:microsoft.com/office/officeart/2005/8/layout/radial6"/>
    <dgm:cxn modelId="{FFE206FD-1B5C-447D-82BA-AFAC0BF6A2D6}" type="presParOf" srcId="{286077AF-E4EB-450D-95D5-55B6E0B9B6A5}" destId="{D22AABC0-AA1E-43C7-A3C8-4B9022A8516B}" srcOrd="20" destOrd="0" presId="urn:microsoft.com/office/officeart/2005/8/layout/radial6"/>
    <dgm:cxn modelId="{52224C03-C77E-400A-A664-2B2B68AA60D2}" type="presParOf" srcId="{286077AF-E4EB-450D-95D5-55B6E0B9B6A5}" destId="{C31E9E04-E8CD-4971-8A02-51E09ACFCA5C}" srcOrd="21" destOrd="0" presId="urn:microsoft.com/office/officeart/2005/8/layout/radial6"/>
    <dgm:cxn modelId="{1834D1E0-3BC8-4647-B276-3E5F439B6F10}" type="presParOf" srcId="{286077AF-E4EB-450D-95D5-55B6E0B9B6A5}" destId="{F196DE51-3B5A-4574-B7C7-1FDFD4FE16CB}" srcOrd="22" destOrd="0" presId="urn:microsoft.com/office/officeart/2005/8/layout/radial6"/>
    <dgm:cxn modelId="{A9B3A795-C615-47C8-AD0D-DBBF9C8166DA}" type="presParOf" srcId="{286077AF-E4EB-450D-95D5-55B6E0B9B6A5}" destId="{82E29C94-567E-4639-A9C5-B801D1F2540F}" srcOrd="23" destOrd="0" presId="urn:microsoft.com/office/officeart/2005/8/layout/radial6"/>
    <dgm:cxn modelId="{5A06685D-2799-4792-9C93-98023FA0E6EB}" type="presParOf" srcId="{286077AF-E4EB-450D-95D5-55B6E0B9B6A5}" destId="{C3B2E817-CBC7-47F8-BDC0-D07ED37F0058}" srcOrd="24"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A706AE-B2E6-45DC-A68D-D180F460D64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A9735FB8-1A4B-4269-92E3-ADA7DBC657D6}">
      <dgm:prSet/>
      <dgm:spPr>
        <a:solidFill>
          <a:srgbClr val="0070C0"/>
        </a:solidFill>
      </dgm:spPr>
      <dgm:t>
        <a:bodyPr/>
        <a:lstStyle/>
        <a:p>
          <a:pPr rtl="0"/>
          <a:r>
            <a:rPr lang="en-GB" b="1" dirty="0" smtClean="0">
              <a:solidFill>
                <a:srgbClr val="FFC000"/>
              </a:solidFill>
            </a:rPr>
            <a:t>Interpersonally</a:t>
          </a:r>
          <a:r>
            <a:rPr lang="en-GB" b="1" dirty="0" smtClean="0"/>
            <a:t> </a:t>
          </a:r>
          <a:r>
            <a:rPr lang="en-GB" b="1" dirty="0" smtClean="0">
              <a:solidFill>
                <a:srgbClr val="FFC000"/>
              </a:solidFill>
            </a:rPr>
            <a:t>courteous</a:t>
          </a:r>
          <a:endParaRPr lang="en-GB" dirty="0">
            <a:solidFill>
              <a:srgbClr val="FFC000"/>
            </a:solidFill>
          </a:endParaRPr>
        </a:p>
      </dgm:t>
    </dgm:pt>
    <dgm:pt modelId="{251B81EB-DB8F-44AB-9AA4-62631C149CCC}" type="parTrans" cxnId="{54C39FBE-650A-4361-80FD-4D8D12C0F469}">
      <dgm:prSet/>
      <dgm:spPr/>
      <dgm:t>
        <a:bodyPr/>
        <a:lstStyle/>
        <a:p>
          <a:endParaRPr lang="en-GB"/>
        </a:p>
      </dgm:t>
    </dgm:pt>
    <dgm:pt modelId="{0573128A-1CB6-4632-ADB9-90458F2BCD17}" type="sibTrans" cxnId="{54C39FBE-650A-4361-80FD-4D8D12C0F469}">
      <dgm:prSet/>
      <dgm:spPr/>
      <dgm:t>
        <a:bodyPr/>
        <a:lstStyle/>
        <a:p>
          <a:endParaRPr lang="en-GB"/>
        </a:p>
      </dgm:t>
    </dgm:pt>
    <dgm:pt modelId="{9CBDA5AB-1794-43C2-BC92-15C9BAC5AB04}">
      <dgm:prSet/>
      <dgm:spPr>
        <a:solidFill>
          <a:srgbClr val="0070C0"/>
        </a:solidFill>
      </dgm:spPr>
      <dgm:t>
        <a:bodyPr/>
        <a:lstStyle/>
        <a:p>
          <a:pPr rtl="0"/>
          <a:r>
            <a:rPr lang="en-GB" b="1" dirty="0" smtClean="0">
              <a:solidFill>
                <a:srgbClr val="FFC000"/>
              </a:solidFill>
            </a:rPr>
            <a:t>Rehabilitative</a:t>
          </a:r>
          <a:endParaRPr lang="en-GB" dirty="0">
            <a:solidFill>
              <a:srgbClr val="FFC000"/>
            </a:solidFill>
          </a:endParaRPr>
        </a:p>
      </dgm:t>
    </dgm:pt>
    <dgm:pt modelId="{4A4FE6A4-4E00-45F3-90F7-BFB66E8E57F2}" type="parTrans" cxnId="{844AE3D1-B028-44A5-9F9B-3C4945269A9A}">
      <dgm:prSet/>
      <dgm:spPr/>
      <dgm:t>
        <a:bodyPr/>
        <a:lstStyle/>
        <a:p>
          <a:endParaRPr lang="en-GB"/>
        </a:p>
      </dgm:t>
    </dgm:pt>
    <dgm:pt modelId="{ECB262C7-6756-4E7D-AE6F-12FCCBBD0200}" type="sibTrans" cxnId="{844AE3D1-B028-44A5-9F9B-3C4945269A9A}">
      <dgm:prSet/>
      <dgm:spPr/>
      <dgm:t>
        <a:bodyPr/>
        <a:lstStyle/>
        <a:p>
          <a:endParaRPr lang="en-GB"/>
        </a:p>
      </dgm:t>
    </dgm:pt>
    <dgm:pt modelId="{4CC16D79-42BA-44BC-B142-35C5982D883A}">
      <dgm:prSet/>
      <dgm:spPr>
        <a:solidFill>
          <a:srgbClr val="0070C0"/>
        </a:solidFill>
      </dgm:spPr>
      <dgm:t>
        <a:bodyPr/>
        <a:lstStyle/>
        <a:p>
          <a:pPr rtl="0"/>
          <a:r>
            <a:rPr lang="en-GB" b="1" dirty="0" smtClean="0">
              <a:solidFill>
                <a:srgbClr val="FFC000"/>
              </a:solidFill>
            </a:rPr>
            <a:t>Use</a:t>
          </a:r>
        </a:p>
        <a:p>
          <a:pPr rtl="0"/>
          <a:r>
            <a:rPr lang="en-GB" b="1" dirty="0" smtClean="0">
              <a:solidFill>
                <a:srgbClr val="FFC000"/>
              </a:solidFill>
            </a:rPr>
            <a:t>legitimate authority</a:t>
          </a:r>
          <a:endParaRPr lang="en-GB" dirty="0">
            <a:solidFill>
              <a:srgbClr val="FFC000"/>
            </a:solidFill>
          </a:endParaRPr>
        </a:p>
      </dgm:t>
    </dgm:pt>
    <dgm:pt modelId="{5F36D518-E8F2-44AC-942F-CEAEE386396B}" type="parTrans" cxnId="{36336ACD-81E8-4F47-A1AC-58A1B43A9E16}">
      <dgm:prSet/>
      <dgm:spPr/>
      <dgm:t>
        <a:bodyPr/>
        <a:lstStyle/>
        <a:p>
          <a:endParaRPr lang="en-GB"/>
        </a:p>
      </dgm:t>
    </dgm:pt>
    <dgm:pt modelId="{0890153A-1DD4-4648-9DE4-9711B016F588}" type="sibTrans" cxnId="{36336ACD-81E8-4F47-A1AC-58A1B43A9E16}">
      <dgm:prSet/>
      <dgm:spPr/>
      <dgm:t>
        <a:bodyPr/>
        <a:lstStyle/>
        <a:p>
          <a:endParaRPr lang="en-GB"/>
        </a:p>
      </dgm:t>
    </dgm:pt>
    <dgm:pt modelId="{3A6BAA02-BEA8-422A-AB01-83405E5F5BC8}">
      <dgm:prSet/>
      <dgm:spPr>
        <a:solidFill>
          <a:srgbClr val="0070C0"/>
        </a:solidFill>
      </dgm:spPr>
      <dgm:t>
        <a:bodyPr/>
        <a:lstStyle/>
        <a:p>
          <a:pPr rtl="0"/>
          <a:r>
            <a:rPr lang="en-GB" b="1" dirty="0" smtClean="0">
              <a:solidFill>
                <a:srgbClr val="FFC000"/>
              </a:solidFill>
            </a:rPr>
            <a:t>Resilient</a:t>
          </a:r>
          <a:endParaRPr lang="en-GB" dirty="0">
            <a:solidFill>
              <a:srgbClr val="FFC000"/>
            </a:solidFill>
          </a:endParaRPr>
        </a:p>
      </dgm:t>
    </dgm:pt>
    <dgm:pt modelId="{6EA17009-F436-43C6-B314-47648B892E4E}" type="parTrans" cxnId="{357ACBBA-3E61-4F70-9308-C70DCD9DC3A5}">
      <dgm:prSet/>
      <dgm:spPr/>
      <dgm:t>
        <a:bodyPr/>
        <a:lstStyle/>
        <a:p>
          <a:endParaRPr lang="en-GB"/>
        </a:p>
      </dgm:t>
    </dgm:pt>
    <dgm:pt modelId="{B20C3493-4FF7-446E-8D74-C87A95E12739}" type="sibTrans" cxnId="{357ACBBA-3E61-4F70-9308-C70DCD9DC3A5}">
      <dgm:prSet/>
      <dgm:spPr/>
      <dgm:t>
        <a:bodyPr/>
        <a:lstStyle/>
        <a:p>
          <a:endParaRPr lang="en-GB"/>
        </a:p>
      </dgm:t>
    </dgm:pt>
    <dgm:pt modelId="{E6B2E1DB-B635-4E84-96CE-C4C7E73809C6}">
      <dgm:prSet/>
      <dgm:spPr>
        <a:solidFill>
          <a:srgbClr val="0070C0"/>
        </a:solidFill>
      </dgm:spPr>
      <dgm:t>
        <a:bodyPr/>
        <a:lstStyle/>
        <a:p>
          <a:pPr rtl="0"/>
          <a:r>
            <a:rPr lang="en-GB" b="1" dirty="0" smtClean="0">
              <a:solidFill>
                <a:srgbClr val="FFC000"/>
              </a:solidFill>
            </a:rPr>
            <a:t>Morally conscious</a:t>
          </a:r>
          <a:endParaRPr lang="en-GB" dirty="0">
            <a:solidFill>
              <a:srgbClr val="FFC000"/>
            </a:solidFill>
          </a:endParaRPr>
        </a:p>
      </dgm:t>
    </dgm:pt>
    <dgm:pt modelId="{161524F5-ED65-4109-94AC-0C7AF63A450F}" type="parTrans" cxnId="{106DBCB5-DB49-4332-BD53-665C483CF076}">
      <dgm:prSet/>
      <dgm:spPr/>
      <dgm:t>
        <a:bodyPr/>
        <a:lstStyle/>
        <a:p>
          <a:endParaRPr lang="en-GB"/>
        </a:p>
      </dgm:t>
    </dgm:pt>
    <dgm:pt modelId="{C7BEF48D-55B7-4714-9FFD-7CB350958C1E}" type="sibTrans" cxnId="{106DBCB5-DB49-4332-BD53-665C483CF076}">
      <dgm:prSet/>
      <dgm:spPr/>
      <dgm:t>
        <a:bodyPr/>
        <a:lstStyle/>
        <a:p>
          <a:endParaRPr lang="en-GB"/>
        </a:p>
      </dgm:t>
    </dgm:pt>
    <dgm:pt modelId="{C4E845C0-A578-4D03-A381-A8B18914F06F}" type="pres">
      <dgm:prSet presAssocID="{1FA706AE-B2E6-45DC-A68D-D180F460D645}" presName="diagram" presStyleCnt="0">
        <dgm:presLayoutVars>
          <dgm:dir/>
          <dgm:resizeHandles val="exact"/>
        </dgm:presLayoutVars>
      </dgm:prSet>
      <dgm:spPr/>
      <dgm:t>
        <a:bodyPr/>
        <a:lstStyle/>
        <a:p>
          <a:endParaRPr lang="en-GB"/>
        </a:p>
      </dgm:t>
    </dgm:pt>
    <dgm:pt modelId="{BB53BEF4-7D76-4E90-BED6-21923C64E80D}" type="pres">
      <dgm:prSet presAssocID="{A9735FB8-1A4B-4269-92E3-ADA7DBC657D6}" presName="node" presStyleLbl="node1" presStyleIdx="0" presStyleCnt="5">
        <dgm:presLayoutVars>
          <dgm:bulletEnabled val="1"/>
        </dgm:presLayoutVars>
      </dgm:prSet>
      <dgm:spPr/>
      <dgm:t>
        <a:bodyPr/>
        <a:lstStyle/>
        <a:p>
          <a:endParaRPr lang="en-GB"/>
        </a:p>
      </dgm:t>
    </dgm:pt>
    <dgm:pt modelId="{6D15F6F3-95F7-42C0-B198-8E9B1DA0B7E6}" type="pres">
      <dgm:prSet presAssocID="{0573128A-1CB6-4632-ADB9-90458F2BCD17}" presName="sibTrans" presStyleCnt="0"/>
      <dgm:spPr/>
    </dgm:pt>
    <dgm:pt modelId="{3313A36B-E585-445A-B4BD-09DFD7654D4B}" type="pres">
      <dgm:prSet presAssocID="{9CBDA5AB-1794-43C2-BC92-15C9BAC5AB04}" presName="node" presStyleLbl="node1" presStyleIdx="1" presStyleCnt="5" custLinFactNeighborX="1268" custLinFactNeighborY="1578">
        <dgm:presLayoutVars>
          <dgm:bulletEnabled val="1"/>
        </dgm:presLayoutVars>
      </dgm:prSet>
      <dgm:spPr/>
      <dgm:t>
        <a:bodyPr/>
        <a:lstStyle/>
        <a:p>
          <a:endParaRPr lang="en-GB"/>
        </a:p>
      </dgm:t>
    </dgm:pt>
    <dgm:pt modelId="{BD2A8C54-1040-4769-9651-153514AFEC00}" type="pres">
      <dgm:prSet presAssocID="{ECB262C7-6756-4E7D-AE6F-12FCCBBD0200}" presName="sibTrans" presStyleCnt="0"/>
      <dgm:spPr/>
    </dgm:pt>
    <dgm:pt modelId="{538A0D64-1A5F-45D6-B3D2-49185837F716}" type="pres">
      <dgm:prSet presAssocID="{4CC16D79-42BA-44BC-B142-35C5982D883A}" presName="node" presStyleLbl="node1" presStyleIdx="2" presStyleCnt="5">
        <dgm:presLayoutVars>
          <dgm:bulletEnabled val="1"/>
        </dgm:presLayoutVars>
      </dgm:prSet>
      <dgm:spPr/>
      <dgm:t>
        <a:bodyPr/>
        <a:lstStyle/>
        <a:p>
          <a:endParaRPr lang="en-GB"/>
        </a:p>
      </dgm:t>
    </dgm:pt>
    <dgm:pt modelId="{A286A2EB-246C-4BB2-BBA6-FCF57A04B44C}" type="pres">
      <dgm:prSet presAssocID="{0890153A-1DD4-4648-9DE4-9711B016F588}" presName="sibTrans" presStyleCnt="0"/>
      <dgm:spPr/>
    </dgm:pt>
    <dgm:pt modelId="{F8F80CDF-1ABC-4572-BDCE-F3C1DA13FC62}" type="pres">
      <dgm:prSet presAssocID="{3A6BAA02-BEA8-422A-AB01-83405E5F5BC8}" presName="node" presStyleLbl="node1" presStyleIdx="3" presStyleCnt="5">
        <dgm:presLayoutVars>
          <dgm:bulletEnabled val="1"/>
        </dgm:presLayoutVars>
      </dgm:prSet>
      <dgm:spPr/>
      <dgm:t>
        <a:bodyPr/>
        <a:lstStyle/>
        <a:p>
          <a:endParaRPr lang="en-GB"/>
        </a:p>
      </dgm:t>
    </dgm:pt>
    <dgm:pt modelId="{E5B5C730-86C7-4B33-9A7F-F060BEF94253}" type="pres">
      <dgm:prSet presAssocID="{B20C3493-4FF7-446E-8D74-C87A95E12739}" presName="sibTrans" presStyleCnt="0"/>
      <dgm:spPr/>
    </dgm:pt>
    <dgm:pt modelId="{2AEB22C0-BF20-47D8-82BF-858A6D669645}" type="pres">
      <dgm:prSet presAssocID="{E6B2E1DB-B635-4E84-96CE-C4C7E73809C6}" presName="node" presStyleLbl="node1" presStyleIdx="4" presStyleCnt="5">
        <dgm:presLayoutVars>
          <dgm:bulletEnabled val="1"/>
        </dgm:presLayoutVars>
      </dgm:prSet>
      <dgm:spPr/>
      <dgm:t>
        <a:bodyPr/>
        <a:lstStyle/>
        <a:p>
          <a:endParaRPr lang="en-GB"/>
        </a:p>
      </dgm:t>
    </dgm:pt>
  </dgm:ptLst>
  <dgm:cxnLst>
    <dgm:cxn modelId="{9B7A6EA4-F31B-4EF4-882A-0D64B766C54D}" type="presOf" srcId="{1FA706AE-B2E6-45DC-A68D-D180F460D645}" destId="{C4E845C0-A578-4D03-A381-A8B18914F06F}" srcOrd="0" destOrd="0" presId="urn:microsoft.com/office/officeart/2005/8/layout/default"/>
    <dgm:cxn modelId="{B86104CC-D12C-4F7D-A71E-99091CC96B52}" type="presOf" srcId="{E6B2E1DB-B635-4E84-96CE-C4C7E73809C6}" destId="{2AEB22C0-BF20-47D8-82BF-858A6D669645}" srcOrd="0" destOrd="0" presId="urn:microsoft.com/office/officeart/2005/8/layout/default"/>
    <dgm:cxn modelId="{357ACBBA-3E61-4F70-9308-C70DCD9DC3A5}" srcId="{1FA706AE-B2E6-45DC-A68D-D180F460D645}" destId="{3A6BAA02-BEA8-422A-AB01-83405E5F5BC8}" srcOrd="3" destOrd="0" parTransId="{6EA17009-F436-43C6-B314-47648B892E4E}" sibTransId="{B20C3493-4FF7-446E-8D74-C87A95E12739}"/>
    <dgm:cxn modelId="{0393FBAD-8162-4E23-8392-90317524C0B0}" type="presOf" srcId="{4CC16D79-42BA-44BC-B142-35C5982D883A}" destId="{538A0D64-1A5F-45D6-B3D2-49185837F716}" srcOrd="0" destOrd="0" presId="urn:microsoft.com/office/officeart/2005/8/layout/default"/>
    <dgm:cxn modelId="{36336ACD-81E8-4F47-A1AC-58A1B43A9E16}" srcId="{1FA706AE-B2E6-45DC-A68D-D180F460D645}" destId="{4CC16D79-42BA-44BC-B142-35C5982D883A}" srcOrd="2" destOrd="0" parTransId="{5F36D518-E8F2-44AC-942F-CEAEE386396B}" sibTransId="{0890153A-1DD4-4648-9DE4-9711B016F588}"/>
    <dgm:cxn modelId="{CD262F8F-8852-443A-BA33-08AC6597B9A8}" type="presOf" srcId="{A9735FB8-1A4B-4269-92E3-ADA7DBC657D6}" destId="{BB53BEF4-7D76-4E90-BED6-21923C64E80D}" srcOrd="0" destOrd="0" presId="urn:microsoft.com/office/officeart/2005/8/layout/default"/>
    <dgm:cxn modelId="{54C39FBE-650A-4361-80FD-4D8D12C0F469}" srcId="{1FA706AE-B2E6-45DC-A68D-D180F460D645}" destId="{A9735FB8-1A4B-4269-92E3-ADA7DBC657D6}" srcOrd="0" destOrd="0" parTransId="{251B81EB-DB8F-44AB-9AA4-62631C149CCC}" sibTransId="{0573128A-1CB6-4632-ADB9-90458F2BCD17}"/>
    <dgm:cxn modelId="{C0F2987D-227E-4073-98EA-FC7CB4F65204}" type="presOf" srcId="{3A6BAA02-BEA8-422A-AB01-83405E5F5BC8}" destId="{F8F80CDF-1ABC-4572-BDCE-F3C1DA13FC62}" srcOrd="0" destOrd="0" presId="urn:microsoft.com/office/officeart/2005/8/layout/default"/>
    <dgm:cxn modelId="{844AE3D1-B028-44A5-9F9B-3C4945269A9A}" srcId="{1FA706AE-B2E6-45DC-A68D-D180F460D645}" destId="{9CBDA5AB-1794-43C2-BC92-15C9BAC5AB04}" srcOrd="1" destOrd="0" parTransId="{4A4FE6A4-4E00-45F3-90F7-BFB66E8E57F2}" sibTransId="{ECB262C7-6756-4E7D-AE6F-12FCCBBD0200}"/>
    <dgm:cxn modelId="{106DBCB5-DB49-4332-BD53-665C483CF076}" srcId="{1FA706AE-B2E6-45DC-A68D-D180F460D645}" destId="{E6B2E1DB-B635-4E84-96CE-C4C7E73809C6}" srcOrd="4" destOrd="0" parTransId="{161524F5-ED65-4109-94AC-0C7AF63A450F}" sibTransId="{C7BEF48D-55B7-4714-9FFD-7CB350958C1E}"/>
    <dgm:cxn modelId="{5EC6035D-6AA0-4E80-BC80-FD6155183B45}" type="presOf" srcId="{9CBDA5AB-1794-43C2-BC92-15C9BAC5AB04}" destId="{3313A36B-E585-445A-B4BD-09DFD7654D4B}" srcOrd="0" destOrd="0" presId="urn:microsoft.com/office/officeart/2005/8/layout/default"/>
    <dgm:cxn modelId="{7E7A0AC9-BB3D-4C8D-BCB3-3D389934DDCC}" type="presParOf" srcId="{C4E845C0-A578-4D03-A381-A8B18914F06F}" destId="{BB53BEF4-7D76-4E90-BED6-21923C64E80D}" srcOrd="0" destOrd="0" presId="urn:microsoft.com/office/officeart/2005/8/layout/default"/>
    <dgm:cxn modelId="{D4FAB3D6-BEF8-42C8-B71D-AF7668581048}" type="presParOf" srcId="{C4E845C0-A578-4D03-A381-A8B18914F06F}" destId="{6D15F6F3-95F7-42C0-B198-8E9B1DA0B7E6}" srcOrd="1" destOrd="0" presId="urn:microsoft.com/office/officeart/2005/8/layout/default"/>
    <dgm:cxn modelId="{34B25CC4-04D7-4771-82E3-B8F163B02E1D}" type="presParOf" srcId="{C4E845C0-A578-4D03-A381-A8B18914F06F}" destId="{3313A36B-E585-445A-B4BD-09DFD7654D4B}" srcOrd="2" destOrd="0" presId="urn:microsoft.com/office/officeart/2005/8/layout/default"/>
    <dgm:cxn modelId="{72DF1F15-C873-4BC8-8D5E-8934DE113D1F}" type="presParOf" srcId="{C4E845C0-A578-4D03-A381-A8B18914F06F}" destId="{BD2A8C54-1040-4769-9651-153514AFEC00}" srcOrd="3" destOrd="0" presId="urn:microsoft.com/office/officeart/2005/8/layout/default"/>
    <dgm:cxn modelId="{ED28D6C2-B090-421D-A0D6-D0095723ADE4}" type="presParOf" srcId="{C4E845C0-A578-4D03-A381-A8B18914F06F}" destId="{538A0D64-1A5F-45D6-B3D2-49185837F716}" srcOrd="4" destOrd="0" presId="urn:microsoft.com/office/officeart/2005/8/layout/default"/>
    <dgm:cxn modelId="{C219A9A8-EBC2-4E46-8BD7-1D0A6681B221}" type="presParOf" srcId="{C4E845C0-A578-4D03-A381-A8B18914F06F}" destId="{A286A2EB-246C-4BB2-BBA6-FCF57A04B44C}" srcOrd="5" destOrd="0" presId="urn:microsoft.com/office/officeart/2005/8/layout/default"/>
    <dgm:cxn modelId="{A11C9DB4-3B53-44E2-A284-078D5E35484A}" type="presParOf" srcId="{C4E845C0-A578-4D03-A381-A8B18914F06F}" destId="{F8F80CDF-1ABC-4572-BDCE-F3C1DA13FC62}" srcOrd="6" destOrd="0" presId="urn:microsoft.com/office/officeart/2005/8/layout/default"/>
    <dgm:cxn modelId="{368ADD23-7D38-48C2-B82D-379B6A53ED9B}" type="presParOf" srcId="{C4E845C0-A578-4D03-A381-A8B18914F06F}" destId="{E5B5C730-86C7-4B33-9A7F-F060BEF94253}" srcOrd="7" destOrd="0" presId="urn:microsoft.com/office/officeart/2005/8/layout/default"/>
    <dgm:cxn modelId="{4B4F10EA-A9E5-46B6-A66F-3C341BDBB54F}" type="presParOf" srcId="{C4E845C0-A578-4D03-A381-A8B18914F06F}" destId="{2AEB22C0-BF20-47D8-82BF-858A6D66964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67EE826-02CC-4695-932E-7A7E16E5DBA7}" type="doc">
      <dgm:prSet loTypeId="urn:microsoft.com/office/officeart/2005/8/layout/hierarchy3" loCatId="hierarchy" qsTypeId="urn:microsoft.com/office/officeart/2005/8/quickstyle/simple2" qsCatId="simple" csTypeId="urn:microsoft.com/office/officeart/2005/8/colors/colorful1" csCatId="colorful" phldr="1"/>
      <dgm:spPr/>
      <dgm:t>
        <a:bodyPr/>
        <a:lstStyle/>
        <a:p>
          <a:endParaRPr lang="en-GB"/>
        </a:p>
      </dgm:t>
    </dgm:pt>
    <dgm:pt modelId="{CCED2817-44B7-4E0E-A6FC-20E305300505}">
      <dgm:prSet phldrT="[Text]" custT="1"/>
      <dgm:spPr>
        <a:solidFill>
          <a:srgbClr val="00B050"/>
        </a:solidFill>
      </dgm:spPr>
      <dgm:t>
        <a:bodyPr/>
        <a:lstStyle/>
        <a:p>
          <a:r>
            <a:rPr lang="en-GB" sz="1400" b="1" dirty="0" smtClean="0">
              <a:latin typeface="Calibri Light" panose="020F0302020204030204" pitchFamily="34" charset="0"/>
            </a:rPr>
            <a:t>Relationships</a:t>
          </a:r>
          <a:endParaRPr lang="en-GB" sz="1400" b="1" dirty="0">
            <a:latin typeface="Calibri Light" panose="020F0302020204030204" pitchFamily="34" charset="0"/>
          </a:endParaRPr>
        </a:p>
      </dgm:t>
    </dgm:pt>
    <dgm:pt modelId="{3F949750-0427-4155-9717-05B9564BE90F}" type="parTrans" cxnId="{E25A12C4-D699-4AE1-AD41-2A8769542EDD}">
      <dgm:prSet/>
      <dgm:spPr/>
      <dgm:t>
        <a:bodyPr/>
        <a:lstStyle/>
        <a:p>
          <a:endParaRPr lang="en-GB"/>
        </a:p>
      </dgm:t>
    </dgm:pt>
    <dgm:pt modelId="{84344006-DE28-4D58-92ED-94E5B90543B7}" type="sibTrans" cxnId="{E25A12C4-D699-4AE1-AD41-2A8769542EDD}">
      <dgm:prSet/>
      <dgm:spPr/>
      <dgm:t>
        <a:bodyPr/>
        <a:lstStyle/>
        <a:p>
          <a:endParaRPr lang="en-GB"/>
        </a:p>
      </dgm:t>
    </dgm:pt>
    <dgm:pt modelId="{403EC77C-678A-4055-8E84-1D1FEC3A9774}">
      <dgm:prSet phldrT="[Text]" custT="1"/>
      <dgm:spPr>
        <a:ln>
          <a:solidFill>
            <a:srgbClr val="00B050"/>
          </a:solidFill>
        </a:ln>
      </dgm:spPr>
      <dgm:t>
        <a:bodyPr/>
        <a:lstStyle/>
        <a:p>
          <a:r>
            <a:rPr lang="en-GB" sz="1400" b="1" dirty="0" smtClean="0">
              <a:latin typeface="Calibri Light" panose="020F0302020204030204" pitchFamily="34" charset="0"/>
            </a:rPr>
            <a:t>Staff have coaching/ FMI skills </a:t>
          </a:r>
          <a:endParaRPr lang="en-GB" sz="1400" b="1" dirty="0">
            <a:latin typeface="Calibri Light" panose="020F0302020204030204" pitchFamily="34" charset="0"/>
          </a:endParaRPr>
        </a:p>
      </dgm:t>
    </dgm:pt>
    <dgm:pt modelId="{A6ED33C0-C51B-42E3-AF26-753E5C339906}" type="parTrans" cxnId="{52CADA23-50DA-4212-8792-E79DEBB1B677}">
      <dgm:prSet/>
      <dgm:spPr/>
      <dgm:t>
        <a:bodyPr/>
        <a:lstStyle/>
        <a:p>
          <a:endParaRPr lang="en-GB"/>
        </a:p>
      </dgm:t>
    </dgm:pt>
    <dgm:pt modelId="{D7465CA0-A2C7-4B1C-8EF3-2E5A53BA83C9}" type="sibTrans" cxnId="{52CADA23-50DA-4212-8792-E79DEBB1B677}">
      <dgm:prSet/>
      <dgm:spPr/>
      <dgm:t>
        <a:bodyPr/>
        <a:lstStyle/>
        <a:p>
          <a:endParaRPr lang="en-GB"/>
        </a:p>
      </dgm:t>
    </dgm:pt>
    <dgm:pt modelId="{F9DA501A-B804-4800-8C62-2A1182C2DC57}">
      <dgm:prSet phldrT="[Text]" custT="1"/>
      <dgm:spPr>
        <a:ln>
          <a:solidFill>
            <a:srgbClr val="00B050"/>
          </a:solidFill>
        </a:ln>
      </dgm:spPr>
      <dgm:t>
        <a:bodyPr/>
        <a:lstStyle/>
        <a:p>
          <a:r>
            <a:rPr lang="en-GB" sz="1400" b="1" dirty="0" smtClean="0">
              <a:latin typeface="Calibri Light" panose="020F0302020204030204" pitchFamily="34" charset="0"/>
            </a:rPr>
            <a:t>People are able to take decisions &amp; manage their lives </a:t>
          </a:r>
          <a:endParaRPr lang="en-GB" sz="1400" b="1" dirty="0">
            <a:latin typeface="Calibri Light" panose="020F0302020204030204" pitchFamily="34" charset="0"/>
          </a:endParaRPr>
        </a:p>
      </dgm:t>
    </dgm:pt>
    <dgm:pt modelId="{E72C7414-6697-4473-8D14-E6A306571090}" type="parTrans" cxnId="{FA297111-4B6E-44FC-B4BC-FA24F2526C99}">
      <dgm:prSet/>
      <dgm:spPr/>
      <dgm:t>
        <a:bodyPr/>
        <a:lstStyle/>
        <a:p>
          <a:endParaRPr lang="en-GB"/>
        </a:p>
      </dgm:t>
    </dgm:pt>
    <dgm:pt modelId="{1C50FC57-C750-423A-BC1C-CE6614F0B066}" type="sibTrans" cxnId="{FA297111-4B6E-44FC-B4BC-FA24F2526C99}">
      <dgm:prSet/>
      <dgm:spPr/>
      <dgm:t>
        <a:bodyPr/>
        <a:lstStyle/>
        <a:p>
          <a:endParaRPr lang="en-GB"/>
        </a:p>
      </dgm:t>
    </dgm:pt>
    <dgm:pt modelId="{DA3AA2D1-D148-4314-B77C-E241A270118E}">
      <dgm:prSet phldrT="[Text]" custT="1"/>
      <dgm:spPr>
        <a:solidFill>
          <a:srgbClr val="DD6DDD"/>
        </a:solidFill>
      </dgm:spPr>
      <dgm:t>
        <a:bodyPr/>
        <a:lstStyle/>
        <a:p>
          <a:r>
            <a:rPr lang="en-GB" sz="1800" b="1" dirty="0" smtClean="0">
              <a:latin typeface="Calibri Light" panose="020F0302020204030204" pitchFamily="34" charset="0"/>
            </a:rPr>
            <a:t>Gives Hope</a:t>
          </a:r>
          <a:endParaRPr lang="en-GB" sz="1800" b="1" dirty="0">
            <a:latin typeface="Calibri Light" panose="020F0302020204030204" pitchFamily="34" charset="0"/>
          </a:endParaRPr>
        </a:p>
      </dgm:t>
    </dgm:pt>
    <dgm:pt modelId="{7C744604-B0BD-406A-A7E1-41FC71B74081}" type="parTrans" cxnId="{6A527F45-F51B-40A0-A64A-048C0EED3E61}">
      <dgm:prSet/>
      <dgm:spPr/>
      <dgm:t>
        <a:bodyPr/>
        <a:lstStyle/>
        <a:p>
          <a:endParaRPr lang="en-GB"/>
        </a:p>
      </dgm:t>
    </dgm:pt>
    <dgm:pt modelId="{2D4771FE-93DC-45C8-9578-22B34ADAEA4E}" type="sibTrans" cxnId="{6A527F45-F51B-40A0-A64A-048C0EED3E61}">
      <dgm:prSet/>
      <dgm:spPr/>
      <dgm:t>
        <a:bodyPr/>
        <a:lstStyle/>
        <a:p>
          <a:endParaRPr lang="en-GB"/>
        </a:p>
      </dgm:t>
    </dgm:pt>
    <dgm:pt modelId="{38F546E6-A4B5-4CBF-88BE-6D02DDD507D8}">
      <dgm:prSet phldrT="[Text]" custT="1"/>
      <dgm:spPr>
        <a:ln>
          <a:solidFill>
            <a:schemeClr val="accent1">
              <a:lumMod val="60000"/>
              <a:lumOff val="40000"/>
            </a:schemeClr>
          </a:solidFill>
        </a:ln>
      </dgm:spPr>
      <dgm:t>
        <a:bodyPr/>
        <a:lstStyle/>
        <a:p>
          <a:r>
            <a:rPr lang="en-GB" sz="1400" b="1" dirty="0" smtClean="0">
              <a:latin typeface="Calibri Light" panose="020F0302020204030204" pitchFamily="34" charset="0"/>
            </a:rPr>
            <a:t>Staff believe people can change</a:t>
          </a:r>
          <a:endParaRPr lang="en-GB" sz="1400" b="1" dirty="0">
            <a:latin typeface="Calibri Light" panose="020F0302020204030204" pitchFamily="34" charset="0"/>
          </a:endParaRPr>
        </a:p>
      </dgm:t>
    </dgm:pt>
    <dgm:pt modelId="{F3DD0A2F-0EF5-4D36-80B1-E80A795F990D}" type="parTrans" cxnId="{5E74CC5A-E976-4694-805C-AFB39137B175}">
      <dgm:prSet/>
      <dgm:spPr/>
      <dgm:t>
        <a:bodyPr/>
        <a:lstStyle/>
        <a:p>
          <a:endParaRPr lang="en-GB"/>
        </a:p>
      </dgm:t>
    </dgm:pt>
    <dgm:pt modelId="{D49DABC6-62F1-459F-BD3B-FCCDBFBFAC1A}" type="sibTrans" cxnId="{5E74CC5A-E976-4694-805C-AFB39137B175}">
      <dgm:prSet/>
      <dgm:spPr/>
      <dgm:t>
        <a:bodyPr/>
        <a:lstStyle/>
        <a:p>
          <a:endParaRPr lang="en-GB"/>
        </a:p>
      </dgm:t>
    </dgm:pt>
    <dgm:pt modelId="{937DED93-16F5-4447-9CCA-9467AE303665}">
      <dgm:prSet custT="1"/>
      <dgm:spPr/>
      <dgm:t>
        <a:bodyPr/>
        <a:lstStyle/>
        <a:p>
          <a:r>
            <a:rPr lang="en-GB" sz="1600" b="1" dirty="0" smtClean="0">
              <a:latin typeface="Calibri Light" panose="020F0302020204030204" pitchFamily="34" charset="0"/>
            </a:rPr>
            <a:t>Fair processes</a:t>
          </a:r>
          <a:endParaRPr lang="en-GB" sz="1600" b="1" dirty="0">
            <a:latin typeface="Calibri Light" panose="020F0302020204030204" pitchFamily="34" charset="0"/>
          </a:endParaRPr>
        </a:p>
      </dgm:t>
    </dgm:pt>
    <dgm:pt modelId="{AF7554E1-F6DF-4BD1-921D-D5A4B5B4F2C0}" type="parTrans" cxnId="{51284769-2A1E-477A-B57E-68DC8E03D389}">
      <dgm:prSet/>
      <dgm:spPr/>
      <dgm:t>
        <a:bodyPr/>
        <a:lstStyle/>
        <a:p>
          <a:endParaRPr lang="en-GB"/>
        </a:p>
      </dgm:t>
    </dgm:pt>
    <dgm:pt modelId="{DA4AFE89-6BED-417E-8230-A2D0DFF4AA05}" type="sibTrans" cxnId="{51284769-2A1E-477A-B57E-68DC8E03D389}">
      <dgm:prSet/>
      <dgm:spPr/>
      <dgm:t>
        <a:bodyPr/>
        <a:lstStyle/>
        <a:p>
          <a:endParaRPr lang="en-GB"/>
        </a:p>
      </dgm:t>
    </dgm:pt>
    <dgm:pt modelId="{868E8B36-1BC1-498F-955A-32D939EBECAE}">
      <dgm:prSet custT="1"/>
      <dgm:spPr>
        <a:ln>
          <a:solidFill>
            <a:schemeClr val="tx2">
              <a:lumMod val="60000"/>
              <a:lumOff val="40000"/>
            </a:schemeClr>
          </a:solidFill>
        </a:ln>
      </dgm:spPr>
      <dgm:t>
        <a:bodyPr/>
        <a:lstStyle/>
        <a:p>
          <a:r>
            <a:rPr lang="en-GB" sz="1400" b="1" dirty="0" smtClean="0">
              <a:latin typeface="Calibri Light" panose="020F0302020204030204" pitchFamily="34" charset="0"/>
            </a:rPr>
            <a:t>People believe they have a future, &amp;  are assisted to plan for how it will be better </a:t>
          </a:r>
          <a:endParaRPr lang="en-GB" sz="1400" b="1" dirty="0">
            <a:latin typeface="Calibri Light" panose="020F0302020204030204" pitchFamily="34" charset="0"/>
          </a:endParaRPr>
        </a:p>
      </dgm:t>
    </dgm:pt>
    <dgm:pt modelId="{10378C20-D39B-4C07-BA41-39301784EF6D}" type="parTrans" cxnId="{892847CC-30C9-4CB7-A106-A21BF7AFE8A5}">
      <dgm:prSet/>
      <dgm:spPr/>
      <dgm:t>
        <a:bodyPr/>
        <a:lstStyle/>
        <a:p>
          <a:endParaRPr lang="en-GB"/>
        </a:p>
      </dgm:t>
    </dgm:pt>
    <dgm:pt modelId="{608B40A2-7F52-44C1-9C32-13312F7620A8}" type="sibTrans" cxnId="{892847CC-30C9-4CB7-A106-A21BF7AFE8A5}">
      <dgm:prSet/>
      <dgm:spPr/>
      <dgm:t>
        <a:bodyPr/>
        <a:lstStyle/>
        <a:p>
          <a:endParaRPr lang="en-GB"/>
        </a:p>
      </dgm:t>
    </dgm:pt>
    <dgm:pt modelId="{A7170BA3-BC25-42A0-8BB3-67B31824BB5B}">
      <dgm:prSet custT="1"/>
      <dgm:spPr>
        <a:ln>
          <a:solidFill>
            <a:schemeClr val="tx2">
              <a:lumMod val="60000"/>
              <a:lumOff val="40000"/>
            </a:schemeClr>
          </a:solidFill>
        </a:ln>
      </dgm:spPr>
      <dgm:t>
        <a:bodyPr/>
        <a:lstStyle/>
        <a:p>
          <a:r>
            <a:rPr lang="en-GB" sz="1400" b="1" dirty="0" smtClean="0">
              <a:latin typeface="Calibri Light" panose="020F0302020204030204" pitchFamily="34" charset="0"/>
            </a:rPr>
            <a:t>Everyone helped to find their strengths &amp; talents </a:t>
          </a:r>
          <a:endParaRPr lang="en-GB" sz="1400" b="1" dirty="0">
            <a:latin typeface="Calibri Light" panose="020F0302020204030204" pitchFamily="34" charset="0"/>
          </a:endParaRPr>
        </a:p>
      </dgm:t>
    </dgm:pt>
    <dgm:pt modelId="{2F901262-B318-4AC9-B224-388D0B1A742D}" type="parTrans" cxnId="{CBE8219B-1A63-4D9F-981F-528E9192B4B9}">
      <dgm:prSet/>
      <dgm:spPr/>
      <dgm:t>
        <a:bodyPr/>
        <a:lstStyle/>
        <a:p>
          <a:endParaRPr lang="en-GB"/>
        </a:p>
      </dgm:t>
    </dgm:pt>
    <dgm:pt modelId="{13BF0A65-9505-4F7D-8DDB-45462B689E3C}" type="sibTrans" cxnId="{CBE8219B-1A63-4D9F-981F-528E9192B4B9}">
      <dgm:prSet/>
      <dgm:spPr/>
      <dgm:t>
        <a:bodyPr/>
        <a:lstStyle/>
        <a:p>
          <a:endParaRPr lang="en-GB"/>
        </a:p>
      </dgm:t>
    </dgm:pt>
    <dgm:pt modelId="{81B70BE4-8A9E-44D6-97DD-D0373F0AD237}">
      <dgm:prSet custT="1"/>
      <dgm:spPr>
        <a:ln>
          <a:solidFill>
            <a:srgbClr val="00B0F0"/>
          </a:solidFill>
        </a:ln>
      </dgm:spPr>
      <dgm:t>
        <a:bodyPr/>
        <a:lstStyle/>
        <a:p>
          <a:r>
            <a:rPr lang="en-GB" sz="1400" b="1" dirty="0" smtClean="0">
              <a:latin typeface="Calibri Light" panose="020F0302020204030204" pitchFamily="34" charset="0"/>
            </a:rPr>
            <a:t>People address &amp; treat each other respectfully</a:t>
          </a:r>
          <a:endParaRPr lang="en-GB" sz="1400" b="1" dirty="0">
            <a:latin typeface="Calibri Light" panose="020F0302020204030204" pitchFamily="34" charset="0"/>
          </a:endParaRPr>
        </a:p>
      </dgm:t>
    </dgm:pt>
    <dgm:pt modelId="{49DB0974-1060-45E4-9B8F-88F6D3C40450}" type="parTrans" cxnId="{FD3B7857-B9C4-4C94-AAA0-A31128711D55}">
      <dgm:prSet/>
      <dgm:spPr/>
      <dgm:t>
        <a:bodyPr/>
        <a:lstStyle/>
        <a:p>
          <a:endParaRPr lang="en-GB"/>
        </a:p>
      </dgm:t>
    </dgm:pt>
    <dgm:pt modelId="{EBB917F5-6F9B-439C-B185-1A1BC835C879}" type="sibTrans" cxnId="{FD3B7857-B9C4-4C94-AAA0-A31128711D55}">
      <dgm:prSet/>
      <dgm:spPr/>
      <dgm:t>
        <a:bodyPr/>
        <a:lstStyle/>
        <a:p>
          <a:endParaRPr lang="en-GB"/>
        </a:p>
      </dgm:t>
    </dgm:pt>
    <dgm:pt modelId="{337D746F-4E4A-47E1-84FF-C10A3E17EF20}">
      <dgm:prSet custT="1"/>
      <dgm:spPr>
        <a:ln>
          <a:solidFill>
            <a:srgbClr val="00B0F0"/>
          </a:solidFill>
        </a:ln>
      </dgm:spPr>
      <dgm:t>
        <a:bodyPr/>
        <a:lstStyle/>
        <a:p>
          <a:r>
            <a:rPr lang="en-GB" sz="1400" b="1" dirty="0" smtClean="0">
              <a:latin typeface="Calibri Light" panose="020F0302020204030204" pitchFamily="34" charset="0"/>
            </a:rPr>
            <a:t>Decisions always explained</a:t>
          </a:r>
          <a:endParaRPr lang="en-GB" sz="1400" b="1" dirty="0">
            <a:latin typeface="Calibri Light" panose="020F0302020204030204" pitchFamily="34" charset="0"/>
          </a:endParaRPr>
        </a:p>
      </dgm:t>
    </dgm:pt>
    <dgm:pt modelId="{FBE09AF2-3E53-4292-AD55-760E956DA0BD}" type="parTrans" cxnId="{F0201DF5-D450-4049-9475-B658FE0F77C1}">
      <dgm:prSet/>
      <dgm:spPr/>
      <dgm:t>
        <a:bodyPr/>
        <a:lstStyle/>
        <a:p>
          <a:endParaRPr lang="en-GB"/>
        </a:p>
      </dgm:t>
    </dgm:pt>
    <dgm:pt modelId="{9CB34F9B-563F-4004-92DE-700AA0809C86}" type="sibTrans" cxnId="{F0201DF5-D450-4049-9475-B658FE0F77C1}">
      <dgm:prSet/>
      <dgm:spPr/>
      <dgm:t>
        <a:bodyPr/>
        <a:lstStyle/>
        <a:p>
          <a:endParaRPr lang="en-GB"/>
        </a:p>
      </dgm:t>
    </dgm:pt>
    <dgm:pt modelId="{D2F4A294-F2F9-4664-ACE7-6A9A79CA107D}">
      <dgm:prSet custT="1"/>
      <dgm:spPr>
        <a:solidFill>
          <a:srgbClr val="FF0000"/>
        </a:solidFill>
      </dgm:spPr>
      <dgm:t>
        <a:bodyPr/>
        <a:lstStyle/>
        <a:p>
          <a:r>
            <a:rPr lang="en-GB" sz="1400" b="1" dirty="0" smtClean="0">
              <a:solidFill>
                <a:schemeClr val="bg1"/>
              </a:solidFill>
              <a:latin typeface="Calibri Light" panose="020F0302020204030204" pitchFamily="34" charset="0"/>
            </a:rPr>
            <a:t>Stress-reducing physical environment </a:t>
          </a:r>
          <a:endParaRPr lang="en-GB" sz="1400" b="1" dirty="0">
            <a:solidFill>
              <a:schemeClr val="bg1"/>
            </a:solidFill>
            <a:latin typeface="Calibri Light" panose="020F0302020204030204" pitchFamily="34" charset="0"/>
          </a:endParaRPr>
        </a:p>
      </dgm:t>
    </dgm:pt>
    <dgm:pt modelId="{E850D574-6BD8-406D-B598-D0483F34ECFF}" type="parTrans" cxnId="{FBA9A21D-F21D-4963-8E20-BA486B79F1FC}">
      <dgm:prSet/>
      <dgm:spPr/>
      <dgm:t>
        <a:bodyPr/>
        <a:lstStyle/>
        <a:p>
          <a:endParaRPr lang="en-GB"/>
        </a:p>
      </dgm:t>
    </dgm:pt>
    <dgm:pt modelId="{D0154CE6-0B92-42E7-8DB2-3B28ED586DEE}" type="sibTrans" cxnId="{FBA9A21D-F21D-4963-8E20-BA486B79F1FC}">
      <dgm:prSet/>
      <dgm:spPr/>
      <dgm:t>
        <a:bodyPr/>
        <a:lstStyle/>
        <a:p>
          <a:endParaRPr lang="en-GB"/>
        </a:p>
      </dgm:t>
    </dgm:pt>
    <dgm:pt modelId="{E8792547-0834-44B4-AA19-DA84427914D1}">
      <dgm:prSet custT="1"/>
      <dgm:spPr>
        <a:solidFill>
          <a:srgbClr val="FFC000"/>
        </a:solidFill>
      </dgm:spPr>
      <dgm:t>
        <a:bodyPr/>
        <a:lstStyle/>
        <a:p>
          <a:r>
            <a:rPr lang="en-GB" sz="1600" b="1" dirty="0" smtClean="0">
              <a:latin typeface="Calibri Light" panose="020F0302020204030204" pitchFamily="34" charset="0"/>
            </a:rPr>
            <a:t>Encourages identity change</a:t>
          </a:r>
          <a:endParaRPr lang="en-GB" sz="1600" b="1" dirty="0">
            <a:latin typeface="Calibri Light" panose="020F0302020204030204" pitchFamily="34" charset="0"/>
          </a:endParaRPr>
        </a:p>
      </dgm:t>
    </dgm:pt>
    <dgm:pt modelId="{C1B7DD1C-34C7-4F14-A8CF-630A1047F07B}" type="parTrans" cxnId="{97C2C14D-D0A6-4811-86E6-703D640ED0A9}">
      <dgm:prSet/>
      <dgm:spPr/>
      <dgm:t>
        <a:bodyPr/>
        <a:lstStyle/>
        <a:p>
          <a:endParaRPr lang="en-GB"/>
        </a:p>
      </dgm:t>
    </dgm:pt>
    <dgm:pt modelId="{F5CF4C04-1AE9-43B9-BB1F-8E09B7010FBC}" type="sibTrans" cxnId="{97C2C14D-D0A6-4811-86E6-703D640ED0A9}">
      <dgm:prSet/>
      <dgm:spPr/>
      <dgm:t>
        <a:bodyPr/>
        <a:lstStyle/>
        <a:p>
          <a:endParaRPr lang="en-GB"/>
        </a:p>
      </dgm:t>
    </dgm:pt>
    <dgm:pt modelId="{9D373415-1FFB-4CE4-A6FB-CBC864C00EA5}">
      <dgm:prSet custT="1"/>
      <dgm:spPr>
        <a:solidFill>
          <a:srgbClr val="7030A0"/>
        </a:solidFill>
      </dgm:spPr>
      <dgm:t>
        <a:bodyPr/>
        <a:lstStyle/>
        <a:p>
          <a:r>
            <a:rPr lang="en-GB" sz="1600" b="1" dirty="0" smtClean="0">
              <a:latin typeface="Calibri Light" panose="020F0302020204030204" pitchFamily="34" charset="0"/>
            </a:rPr>
            <a:t>Builds social capital</a:t>
          </a:r>
          <a:endParaRPr lang="en-GB" sz="1600" b="1" dirty="0">
            <a:latin typeface="Calibri Light" panose="020F0302020204030204" pitchFamily="34" charset="0"/>
          </a:endParaRPr>
        </a:p>
      </dgm:t>
    </dgm:pt>
    <dgm:pt modelId="{C18FA8D3-F31A-45EA-95F9-829CAB6E4FD1}" type="parTrans" cxnId="{60C28A57-1F7F-49D1-B0E9-808B2D6BFAC0}">
      <dgm:prSet/>
      <dgm:spPr/>
      <dgm:t>
        <a:bodyPr/>
        <a:lstStyle/>
        <a:p>
          <a:endParaRPr lang="en-GB"/>
        </a:p>
      </dgm:t>
    </dgm:pt>
    <dgm:pt modelId="{EE43BC26-E2A1-4DAE-8B11-C0C1C34D66B7}" type="sibTrans" cxnId="{60C28A57-1F7F-49D1-B0E9-808B2D6BFAC0}">
      <dgm:prSet/>
      <dgm:spPr/>
      <dgm:t>
        <a:bodyPr/>
        <a:lstStyle/>
        <a:p>
          <a:endParaRPr lang="en-GB"/>
        </a:p>
      </dgm:t>
    </dgm:pt>
    <dgm:pt modelId="{6928D3CA-4468-4EC6-8B5D-C155708EAF55}">
      <dgm:prSet custT="1"/>
      <dgm:spPr>
        <a:ln>
          <a:solidFill>
            <a:srgbClr val="FF0000"/>
          </a:solidFill>
        </a:ln>
      </dgm:spPr>
      <dgm:t>
        <a:bodyPr/>
        <a:lstStyle/>
        <a:p>
          <a:r>
            <a:rPr lang="en-GB" sz="1400" b="1" dirty="0" smtClean="0">
              <a:latin typeface="Calibri Light" panose="020F0302020204030204" pitchFamily="34" charset="0"/>
            </a:rPr>
            <a:t>Access to green and nature</a:t>
          </a:r>
          <a:endParaRPr lang="en-GB" sz="1400" b="1" dirty="0">
            <a:latin typeface="Calibri Light" panose="020F0302020204030204" pitchFamily="34" charset="0"/>
          </a:endParaRPr>
        </a:p>
      </dgm:t>
    </dgm:pt>
    <dgm:pt modelId="{36D0A599-9CF2-4D2F-8ED7-56E9BE332051}" type="parTrans" cxnId="{9C9FC5E8-BE61-4704-9012-05A5856214DE}">
      <dgm:prSet/>
      <dgm:spPr/>
      <dgm:t>
        <a:bodyPr/>
        <a:lstStyle/>
        <a:p>
          <a:endParaRPr lang="en-GB"/>
        </a:p>
      </dgm:t>
    </dgm:pt>
    <dgm:pt modelId="{135623AD-2B78-4F1A-ABF0-162133E34A0A}" type="sibTrans" cxnId="{9C9FC5E8-BE61-4704-9012-05A5856214DE}">
      <dgm:prSet/>
      <dgm:spPr/>
      <dgm:t>
        <a:bodyPr/>
        <a:lstStyle/>
        <a:p>
          <a:endParaRPr lang="en-GB"/>
        </a:p>
      </dgm:t>
    </dgm:pt>
    <dgm:pt modelId="{F38A07E6-2817-46BA-9DDE-A4FD80A454FA}">
      <dgm:prSet custT="1"/>
      <dgm:spPr>
        <a:ln>
          <a:solidFill>
            <a:srgbClr val="FF0000"/>
          </a:solidFill>
        </a:ln>
      </dgm:spPr>
      <dgm:t>
        <a:bodyPr/>
        <a:lstStyle/>
        <a:p>
          <a:r>
            <a:rPr lang="en-GB" sz="1400" b="1" dirty="0" smtClean="0">
              <a:latin typeface="Calibri Light" panose="020F0302020204030204" pitchFamily="34" charset="0"/>
            </a:rPr>
            <a:t>Clean and decent</a:t>
          </a:r>
          <a:endParaRPr lang="en-GB" sz="1400" b="1" dirty="0">
            <a:latin typeface="Calibri Light" panose="020F0302020204030204" pitchFamily="34" charset="0"/>
          </a:endParaRPr>
        </a:p>
      </dgm:t>
    </dgm:pt>
    <dgm:pt modelId="{E1B989CA-0A62-4050-847C-A012B0CE2E96}" type="parTrans" cxnId="{6BC0DD0F-E189-48FB-B968-F9F097B45AA1}">
      <dgm:prSet/>
      <dgm:spPr/>
      <dgm:t>
        <a:bodyPr/>
        <a:lstStyle/>
        <a:p>
          <a:endParaRPr lang="en-GB"/>
        </a:p>
      </dgm:t>
    </dgm:pt>
    <dgm:pt modelId="{567D0103-4A1C-423E-A2BC-E79A1576633F}" type="sibTrans" cxnId="{6BC0DD0F-E189-48FB-B968-F9F097B45AA1}">
      <dgm:prSet/>
      <dgm:spPr/>
      <dgm:t>
        <a:bodyPr/>
        <a:lstStyle/>
        <a:p>
          <a:endParaRPr lang="en-GB"/>
        </a:p>
      </dgm:t>
    </dgm:pt>
    <dgm:pt modelId="{1DE286E7-C1A2-44A8-9328-923FFCE8297E}">
      <dgm:prSet custT="1"/>
      <dgm:spPr>
        <a:ln>
          <a:solidFill>
            <a:srgbClr val="FFC000"/>
          </a:solidFill>
        </a:ln>
      </dgm:spPr>
      <dgm:t>
        <a:bodyPr/>
        <a:lstStyle/>
        <a:p>
          <a:r>
            <a:rPr lang="en-GB" sz="1400" b="1" dirty="0" smtClean="0">
              <a:latin typeface="Calibri Light" panose="020F0302020204030204" pitchFamily="34" charset="0"/>
            </a:rPr>
            <a:t>Peer mentor and peer support schemes (Do Good Be Good) </a:t>
          </a:r>
          <a:endParaRPr lang="en-GB" sz="1400" b="1" dirty="0">
            <a:latin typeface="Calibri Light" panose="020F0302020204030204" pitchFamily="34" charset="0"/>
          </a:endParaRPr>
        </a:p>
      </dgm:t>
    </dgm:pt>
    <dgm:pt modelId="{4246A289-55F0-4DEB-8B4D-87907C244C90}" type="parTrans" cxnId="{958A700F-39AB-4DBE-84FD-3D5BAC82CA82}">
      <dgm:prSet/>
      <dgm:spPr/>
      <dgm:t>
        <a:bodyPr/>
        <a:lstStyle/>
        <a:p>
          <a:endParaRPr lang="en-GB"/>
        </a:p>
      </dgm:t>
    </dgm:pt>
    <dgm:pt modelId="{2A2A1206-822C-4DEC-9D73-8F871A5C0788}" type="sibTrans" cxnId="{958A700F-39AB-4DBE-84FD-3D5BAC82CA82}">
      <dgm:prSet/>
      <dgm:spPr/>
      <dgm:t>
        <a:bodyPr/>
        <a:lstStyle/>
        <a:p>
          <a:endParaRPr lang="en-GB"/>
        </a:p>
      </dgm:t>
    </dgm:pt>
    <dgm:pt modelId="{E63146D6-BDF8-41F9-B24F-B54E1918F554}">
      <dgm:prSet custT="1"/>
      <dgm:spPr>
        <a:ln>
          <a:solidFill>
            <a:srgbClr val="FFC000"/>
          </a:solidFill>
        </a:ln>
      </dgm:spPr>
      <dgm:t>
        <a:bodyPr/>
        <a:lstStyle/>
        <a:p>
          <a:r>
            <a:rPr lang="en-GB" sz="1400" b="1" dirty="0" smtClean="0">
              <a:latin typeface="Calibri Light" panose="020F0302020204030204" pitchFamily="34" charset="0"/>
            </a:rPr>
            <a:t>Reward new behaviours</a:t>
          </a:r>
          <a:endParaRPr lang="en-GB" sz="1400" b="1" dirty="0">
            <a:latin typeface="Calibri Light" panose="020F0302020204030204" pitchFamily="34" charset="0"/>
          </a:endParaRPr>
        </a:p>
      </dgm:t>
    </dgm:pt>
    <dgm:pt modelId="{BA9DC8C1-16F4-4ABB-9DBA-34AD48DFDB74}" type="parTrans" cxnId="{1204E743-39D4-41A6-8130-8845C3041D0D}">
      <dgm:prSet/>
      <dgm:spPr/>
      <dgm:t>
        <a:bodyPr/>
        <a:lstStyle/>
        <a:p>
          <a:endParaRPr lang="en-GB"/>
        </a:p>
      </dgm:t>
    </dgm:pt>
    <dgm:pt modelId="{85B1AA5C-4EF8-4A1B-A584-2C64CE46E48C}" type="sibTrans" cxnId="{1204E743-39D4-41A6-8130-8845C3041D0D}">
      <dgm:prSet/>
      <dgm:spPr/>
      <dgm:t>
        <a:bodyPr/>
        <a:lstStyle/>
        <a:p>
          <a:endParaRPr lang="en-GB"/>
        </a:p>
      </dgm:t>
    </dgm:pt>
    <dgm:pt modelId="{2688EF3E-39FF-4CE9-996A-C3DAA783B5A7}">
      <dgm:prSet custT="1"/>
      <dgm:spPr>
        <a:ln>
          <a:solidFill>
            <a:schemeClr val="tx2">
              <a:lumMod val="75000"/>
            </a:schemeClr>
          </a:solidFill>
          <a:prstDash val="solid"/>
        </a:ln>
      </dgm:spPr>
      <dgm:t>
        <a:bodyPr/>
        <a:lstStyle/>
        <a:p>
          <a:r>
            <a:rPr lang="en-GB" sz="1400" b="1" dirty="0" smtClean="0">
              <a:latin typeface="Calibri Light" panose="020F0302020204030204" pitchFamily="34" charset="0"/>
            </a:rPr>
            <a:t>Easy for people to contact and to be contacted by family &amp; friends</a:t>
          </a:r>
          <a:endParaRPr lang="en-GB" sz="1400" b="1" dirty="0">
            <a:latin typeface="Calibri Light" panose="020F0302020204030204" pitchFamily="34" charset="0"/>
          </a:endParaRPr>
        </a:p>
      </dgm:t>
    </dgm:pt>
    <dgm:pt modelId="{C15905C3-18FA-4834-B421-72D40C4E9B60}" type="parTrans" cxnId="{999FDA67-8321-4169-9DB1-0E9B193B3507}">
      <dgm:prSet/>
      <dgm:spPr/>
      <dgm:t>
        <a:bodyPr/>
        <a:lstStyle/>
        <a:p>
          <a:endParaRPr lang="en-GB"/>
        </a:p>
      </dgm:t>
    </dgm:pt>
    <dgm:pt modelId="{4734C76F-EE33-4447-BCED-1FB186BD27EE}" type="sibTrans" cxnId="{999FDA67-8321-4169-9DB1-0E9B193B3507}">
      <dgm:prSet/>
      <dgm:spPr/>
      <dgm:t>
        <a:bodyPr/>
        <a:lstStyle/>
        <a:p>
          <a:endParaRPr lang="en-GB"/>
        </a:p>
      </dgm:t>
    </dgm:pt>
    <dgm:pt modelId="{1E2B7CC4-5C52-410B-918C-047BB082FD88}">
      <dgm:prSet custT="1"/>
      <dgm:spPr>
        <a:ln>
          <a:solidFill>
            <a:srgbClr val="00B0F0"/>
          </a:solidFill>
        </a:ln>
      </dgm:spPr>
      <dgm:t>
        <a:bodyPr/>
        <a:lstStyle/>
        <a:p>
          <a:r>
            <a:rPr lang="en-GB" sz="1400" b="1" dirty="0" smtClean="0">
              <a:latin typeface="Calibri Light" panose="020F0302020204030204" pitchFamily="34" charset="0"/>
            </a:rPr>
            <a:t>Fair &amp; transparent processes</a:t>
          </a:r>
          <a:endParaRPr lang="en-GB" sz="1400" b="1" dirty="0">
            <a:latin typeface="Calibri Light" panose="020F0302020204030204" pitchFamily="34" charset="0"/>
          </a:endParaRPr>
        </a:p>
      </dgm:t>
    </dgm:pt>
    <dgm:pt modelId="{74929C49-617B-442C-BDA4-C107BA6EA77C}" type="parTrans" cxnId="{0011BCAC-CADA-42D6-878B-C86F5805CD01}">
      <dgm:prSet/>
      <dgm:spPr/>
      <dgm:t>
        <a:bodyPr/>
        <a:lstStyle/>
        <a:p>
          <a:endParaRPr lang="en-GB"/>
        </a:p>
      </dgm:t>
    </dgm:pt>
    <dgm:pt modelId="{93074243-A3A9-4C28-8490-A415284CF7A0}" type="sibTrans" cxnId="{0011BCAC-CADA-42D6-878B-C86F5805CD01}">
      <dgm:prSet/>
      <dgm:spPr/>
      <dgm:t>
        <a:bodyPr/>
        <a:lstStyle/>
        <a:p>
          <a:endParaRPr lang="en-GB"/>
        </a:p>
      </dgm:t>
    </dgm:pt>
    <dgm:pt modelId="{00168005-C327-4E6C-AD1A-7B6085EE7B6D}">
      <dgm:prSet custT="1"/>
      <dgm:spPr>
        <a:ln>
          <a:solidFill>
            <a:srgbClr val="FF0000"/>
          </a:solidFill>
        </a:ln>
      </dgm:spPr>
      <dgm:t>
        <a:bodyPr/>
        <a:lstStyle/>
        <a:p>
          <a:r>
            <a:rPr lang="en-GB" sz="1400" b="1" dirty="0" smtClean="0">
              <a:latin typeface="Calibri Light" panose="020F0302020204030204" pitchFamily="34" charset="0"/>
            </a:rPr>
            <a:t>Variety of colour &amp; visual interest </a:t>
          </a:r>
          <a:endParaRPr lang="en-GB" sz="1400" b="1" dirty="0">
            <a:latin typeface="Calibri Light" panose="020F0302020204030204" pitchFamily="34" charset="0"/>
          </a:endParaRPr>
        </a:p>
      </dgm:t>
    </dgm:pt>
    <dgm:pt modelId="{1F8A58A8-0423-4E76-9DE9-E404312ACF4F}" type="parTrans" cxnId="{B7F97CDE-C82F-45FD-A455-3F92F61C6E56}">
      <dgm:prSet/>
      <dgm:spPr/>
      <dgm:t>
        <a:bodyPr/>
        <a:lstStyle/>
        <a:p>
          <a:endParaRPr lang="en-GB"/>
        </a:p>
      </dgm:t>
    </dgm:pt>
    <dgm:pt modelId="{8DEA65E3-2887-4084-9987-1DD341C0DB96}" type="sibTrans" cxnId="{B7F97CDE-C82F-45FD-A455-3F92F61C6E56}">
      <dgm:prSet/>
      <dgm:spPr/>
      <dgm:t>
        <a:bodyPr/>
        <a:lstStyle/>
        <a:p>
          <a:endParaRPr lang="en-GB"/>
        </a:p>
      </dgm:t>
    </dgm:pt>
    <dgm:pt modelId="{895AAD45-3997-42BA-8F9F-07F4D84BA89F}">
      <dgm:prSet custT="1"/>
      <dgm:spPr>
        <a:ln>
          <a:solidFill>
            <a:srgbClr val="FF0000"/>
          </a:solidFill>
        </a:ln>
      </dgm:spPr>
      <dgm:t>
        <a:bodyPr/>
        <a:lstStyle/>
        <a:p>
          <a:r>
            <a:rPr lang="en-GB" sz="1600" b="1" dirty="0" smtClean="0">
              <a:latin typeface="Calibri Light" panose="020F0302020204030204" pitchFamily="34" charset="0"/>
            </a:rPr>
            <a:t>“</a:t>
          </a:r>
          <a:r>
            <a:rPr lang="en-GB" sz="1400" b="1" dirty="0" smtClean="0">
              <a:latin typeface="Calibri Light" panose="020F0302020204030204" pitchFamily="34" charset="0"/>
            </a:rPr>
            <a:t>Good dark” &amp;  quiet at </a:t>
          </a:r>
          <a:r>
            <a:rPr lang="en-GB" sz="1600" b="1" dirty="0" smtClean="0">
              <a:latin typeface="Calibri Light" panose="020F0302020204030204" pitchFamily="34" charset="0"/>
            </a:rPr>
            <a:t>night </a:t>
          </a:r>
          <a:endParaRPr lang="en-GB" sz="1600" b="1" dirty="0">
            <a:latin typeface="Calibri Light" panose="020F0302020204030204" pitchFamily="34" charset="0"/>
          </a:endParaRPr>
        </a:p>
      </dgm:t>
    </dgm:pt>
    <dgm:pt modelId="{8EF664A0-81BC-42F0-953D-D39A49157411}" type="parTrans" cxnId="{C0090923-89FD-433E-9AC1-4ABB85C6F3AA}">
      <dgm:prSet/>
      <dgm:spPr/>
      <dgm:t>
        <a:bodyPr/>
        <a:lstStyle/>
        <a:p>
          <a:endParaRPr lang="en-GB"/>
        </a:p>
      </dgm:t>
    </dgm:pt>
    <dgm:pt modelId="{71D11063-51DF-401F-8E14-4740FB90A4A5}" type="sibTrans" cxnId="{C0090923-89FD-433E-9AC1-4ABB85C6F3AA}">
      <dgm:prSet/>
      <dgm:spPr/>
      <dgm:t>
        <a:bodyPr/>
        <a:lstStyle/>
        <a:p>
          <a:endParaRPr lang="en-GB"/>
        </a:p>
      </dgm:t>
    </dgm:pt>
    <dgm:pt modelId="{65E984BE-595D-4B73-AE8E-3E89E933C567}">
      <dgm:prSet custT="1"/>
      <dgm:spPr>
        <a:ln>
          <a:solidFill>
            <a:srgbClr val="FFC000"/>
          </a:solidFill>
        </a:ln>
      </dgm:spPr>
      <dgm:t>
        <a:bodyPr/>
        <a:lstStyle/>
        <a:p>
          <a:r>
            <a:rPr lang="en-GB" sz="1400" b="1" dirty="0" smtClean="0">
              <a:latin typeface="Calibri Light" panose="020F0302020204030204" pitchFamily="34" charset="0"/>
            </a:rPr>
            <a:t>Encourage participation in rehabilitation activities </a:t>
          </a:r>
          <a:endParaRPr lang="en-GB" sz="1400" b="1" dirty="0">
            <a:latin typeface="Calibri Light" panose="020F0302020204030204" pitchFamily="34" charset="0"/>
          </a:endParaRPr>
        </a:p>
      </dgm:t>
    </dgm:pt>
    <dgm:pt modelId="{C3C8FA86-1C5E-4252-B2F2-974DEB3F1A4A}" type="parTrans" cxnId="{99B4DB61-6DE3-4BCC-BE03-D15BB2E9416B}">
      <dgm:prSet/>
      <dgm:spPr/>
      <dgm:t>
        <a:bodyPr/>
        <a:lstStyle/>
        <a:p>
          <a:endParaRPr lang="en-GB"/>
        </a:p>
      </dgm:t>
    </dgm:pt>
    <dgm:pt modelId="{AA05E5D0-D929-4413-AEEB-26AA4C41363D}" type="sibTrans" cxnId="{99B4DB61-6DE3-4BCC-BE03-D15BB2E9416B}">
      <dgm:prSet/>
      <dgm:spPr/>
      <dgm:t>
        <a:bodyPr/>
        <a:lstStyle/>
        <a:p>
          <a:endParaRPr lang="en-GB"/>
        </a:p>
      </dgm:t>
    </dgm:pt>
    <dgm:pt modelId="{AD325DC8-F4DA-4CCE-8051-692DC37D3418}">
      <dgm:prSet custT="1"/>
      <dgm:spPr>
        <a:solidFill>
          <a:srgbClr val="7F4E41"/>
        </a:solidFill>
        <a:ln>
          <a:prstDash val="solid"/>
        </a:ln>
      </dgm:spPr>
      <dgm:t>
        <a:bodyPr/>
        <a:lstStyle/>
        <a:p>
          <a:r>
            <a:rPr lang="en-GB" sz="1400" b="1" dirty="0" smtClean="0">
              <a:latin typeface="Calibri Light" panose="020F0302020204030204" pitchFamily="34" charset="0"/>
            </a:rPr>
            <a:t>Rehabilitative</a:t>
          </a:r>
        </a:p>
        <a:p>
          <a:r>
            <a:rPr lang="en-GB" sz="1400" b="1" dirty="0" smtClean="0">
              <a:latin typeface="Calibri Light" panose="020F0302020204030204" pitchFamily="34" charset="0"/>
            </a:rPr>
            <a:t>Leadership</a:t>
          </a:r>
          <a:endParaRPr lang="en-GB" sz="1400" b="1" dirty="0">
            <a:latin typeface="Calibri Light" panose="020F0302020204030204" pitchFamily="34" charset="0"/>
          </a:endParaRPr>
        </a:p>
      </dgm:t>
    </dgm:pt>
    <dgm:pt modelId="{03C6A57D-6D72-4301-88B4-30FF4A67EFF5}" type="parTrans" cxnId="{6DAE725B-3B22-4738-B64F-D58B18324095}">
      <dgm:prSet/>
      <dgm:spPr/>
      <dgm:t>
        <a:bodyPr/>
        <a:lstStyle/>
        <a:p>
          <a:endParaRPr lang="en-GB"/>
        </a:p>
      </dgm:t>
    </dgm:pt>
    <dgm:pt modelId="{A3C14BA3-9414-43F5-B0F5-9A81B19A91DC}" type="sibTrans" cxnId="{6DAE725B-3B22-4738-B64F-D58B18324095}">
      <dgm:prSet/>
      <dgm:spPr/>
      <dgm:t>
        <a:bodyPr/>
        <a:lstStyle/>
        <a:p>
          <a:endParaRPr lang="en-GB"/>
        </a:p>
      </dgm:t>
    </dgm:pt>
    <dgm:pt modelId="{F226D2EC-3F7E-416E-8EA4-DE4322092CF3}">
      <dgm:prSet custT="1"/>
      <dgm:spPr>
        <a:ln>
          <a:solidFill>
            <a:srgbClr val="C00000"/>
          </a:solidFill>
        </a:ln>
      </dgm:spPr>
      <dgm:t>
        <a:bodyPr/>
        <a:lstStyle/>
        <a:p>
          <a:r>
            <a:rPr lang="en-GB" sz="1400" b="1" dirty="0" smtClean="0">
              <a:latin typeface="Calibri Light" panose="020F0302020204030204" pitchFamily="34" charset="0"/>
            </a:rPr>
            <a:t>Leaders consistently model and encourage rehabilitative behaviours and attitudes </a:t>
          </a:r>
          <a:endParaRPr lang="en-GB" sz="1400" b="1" dirty="0">
            <a:latin typeface="Calibri Light" panose="020F0302020204030204" pitchFamily="34" charset="0"/>
          </a:endParaRPr>
        </a:p>
      </dgm:t>
    </dgm:pt>
    <dgm:pt modelId="{B2E4D183-4B1A-41BB-8C13-FB200715EA80}" type="parTrans" cxnId="{43237239-A9B2-4317-91F5-BA1743155850}">
      <dgm:prSet/>
      <dgm:spPr/>
      <dgm:t>
        <a:bodyPr/>
        <a:lstStyle/>
        <a:p>
          <a:endParaRPr lang="en-GB"/>
        </a:p>
      </dgm:t>
    </dgm:pt>
    <dgm:pt modelId="{4C48D321-6875-4EB9-8075-285D0179AA6A}" type="sibTrans" cxnId="{43237239-A9B2-4317-91F5-BA1743155850}">
      <dgm:prSet/>
      <dgm:spPr/>
      <dgm:t>
        <a:bodyPr/>
        <a:lstStyle/>
        <a:p>
          <a:endParaRPr lang="en-GB"/>
        </a:p>
      </dgm:t>
    </dgm:pt>
    <dgm:pt modelId="{EEEF35F9-BF0A-4440-BD39-C5BBDA208DA5}">
      <dgm:prSet custT="1"/>
      <dgm:spPr>
        <a:ln>
          <a:solidFill>
            <a:srgbClr val="C00000"/>
          </a:solidFill>
          <a:prstDash val="solid"/>
        </a:ln>
      </dgm:spPr>
      <dgm:t>
        <a:bodyPr/>
        <a:lstStyle/>
        <a:p>
          <a:r>
            <a:rPr lang="en-GB" sz="1400" b="1" dirty="0" smtClean="0">
              <a:latin typeface="Calibri Light" panose="020F0302020204030204" pitchFamily="34" charset="0"/>
            </a:rPr>
            <a:t>Staff are treated with fair processes</a:t>
          </a:r>
          <a:endParaRPr lang="en-GB" sz="1400" b="1" dirty="0">
            <a:latin typeface="Calibri Light" panose="020F0302020204030204" pitchFamily="34" charset="0"/>
          </a:endParaRPr>
        </a:p>
      </dgm:t>
    </dgm:pt>
    <dgm:pt modelId="{C10EC0AA-A005-420A-BA71-5A41CAF48EA5}" type="parTrans" cxnId="{060D5323-486D-441A-813A-DF3C5FDB62F2}">
      <dgm:prSet/>
      <dgm:spPr/>
      <dgm:t>
        <a:bodyPr/>
        <a:lstStyle/>
        <a:p>
          <a:endParaRPr lang="en-GB"/>
        </a:p>
      </dgm:t>
    </dgm:pt>
    <dgm:pt modelId="{68A9CBF0-E4A6-4E87-8103-86A468E47AAD}" type="sibTrans" cxnId="{060D5323-486D-441A-813A-DF3C5FDB62F2}">
      <dgm:prSet/>
      <dgm:spPr/>
      <dgm:t>
        <a:bodyPr/>
        <a:lstStyle/>
        <a:p>
          <a:endParaRPr lang="en-GB"/>
        </a:p>
      </dgm:t>
    </dgm:pt>
    <dgm:pt modelId="{75EAB1CB-2D4D-4859-BC2A-25FFB407F22D}">
      <dgm:prSet custT="1"/>
      <dgm:spPr/>
      <dgm:t>
        <a:bodyPr/>
        <a:lstStyle/>
        <a:p>
          <a:endParaRPr lang="en-GB" sz="1200" dirty="0" smtClean="0"/>
        </a:p>
        <a:p>
          <a:r>
            <a:rPr lang="en-GB" sz="1400" b="1" dirty="0" smtClean="0">
              <a:latin typeface="Calibri Light" panose="020F0302020204030204" pitchFamily="34" charset="0"/>
            </a:rPr>
            <a:t>Procedurally just </a:t>
          </a:r>
          <a:r>
            <a:rPr lang="en-GB" sz="1400" b="1" dirty="0" err="1" smtClean="0">
              <a:latin typeface="Calibri Light" panose="020F0302020204030204" pitchFamily="34" charset="0"/>
            </a:rPr>
            <a:t>comms</a:t>
          </a:r>
          <a:endParaRPr lang="en-GB" sz="1400" b="1" dirty="0" smtClean="0">
            <a:latin typeface="Calibri Light" panose="020F0302020204030204" pitchFamily="34" charset="0"/>
          </a:endParaRPr>
        </a:p>
        <a:p>
          <a:endParaRPr lang="en-GB" sz="800" dirty="0"/>
        </a:p>
      </dgm:t>
    </dgm:pt>
    <dgm:pt modelId="{6FFCB82E-ACFE-4E41-B931-2C895195F93A}" type="parTrans" cxnId="{4C9D166D-1109-4BD0-98AB-FF409E70BC18}">
      <dgm:prSet/>
      <dgm:spPr/>
      <dgm:t>
        <a:bodyPr/>
        <a:lstStyle/>
        <a:p>
          <a:endParaRPr lang="en-GB"/>
        </a:p>
      </dgm:t>
    </dgm:pt>
    <dgm:pt modelId="{FE2803FB-4582-4A0F-BC63-5383CB421194}" type="sibTrans" cxnId="{4C9D166D-1109-4BD0-98AB-FF409E70BC18}">
      <dgm:prSet/>
      <dgm:spPr/>
      <dgm:t>
        <a:bodyPr/>
        <a:lstStyle/>
        <a:p>
          <a:endParaRPr lang="en-GB"/>
        </a:p>
      </dgm:t>
    </dgm:pt>
    <dgm:pt modelId="{F7686301-6B98-4A79-9697-82BC68809C7D}">
      <dgm:prSet custT="1"/>
      <dgm:spPr>
        <a:ln>
          <a:solidFill>
            <a:srgbClr val="00B0F0"/>
          </a:solidFill>
        </a:ln>
      </dgm:spPr>
      <dgm:t>
        <a:bodyPr/>
        <a:lstStyle/>
        <a:p>
          <a:r>
            <a:rPr lang="en-GB" sz="1400" b="1" dirty="0" smtClean="0">
              <a:latin typeface="Calibri Light" panose="020F0302020204030204" pitchFamily="34" charset="0"/>
            </a:rPr>
            <a:t>Voice</a:t>
          </a:r>
          <a:endParaRPr lang="en-GB" sz="1400" b="1" dirty="0">
            <a:latin typeface="Calibri Light" panose="020F0302020204030204" pitchFamily="34" charset="0"/>
          </a:endParaRPr>
        </a:p>
      </dgm:t>
    </dgm:pt>
    <dgm:pt modelId="{99C1392C-EFB8-4367-A9C9-894C10638834}" type="parTrans" cxnId="{BA98E4EB-CB3F-4A71-A7BF-4CE825C6325E}">
      <dgm:prSet/>
      <dgm:spPr/>
      <dgm:t>
        <a:bodyPr/>
        <a:lstStyle/>
        <a:p>
          <a:endParaRPr lang="en-GB"/>
        </a:p>
      </dgm:t>
    </dgm:pt>
    <dgm:pt modelId="{879766D7-8698-40FF-8198-1D439F5F2F64}" type="sibTrans" cxnId="{BA98E4EB-CB3F-4A71-A7BF-4CE825C6325E}">
      <dgm:prSet/>
      <dgm:spPr/>
      <dgm:t>
        <a:bodyPr/>
        <a:lstStyle/>
        <a:p>
          <a:endParaRPr lang="en-GB"/>
        </a:p>
      </dgm:t>
    </dgm:pt>
    <dgm:pt modelId="{F0150925-6AD6-4A0F-BC2A-CA084FB74DE7}">
      <dgm:prSet custT="1"/>
      <dgm:spPr>
        <a:ln>
          <a:solidFill>
            <a:srgbClr val="C00000"/>
          </a:solidFill>
        </a:ln>
      </dgm:spPr>
      <dgm:t>
        <a:bodyPr/>
        <a:lstStyle/>
        <a:p>
          <a:r>
            <a:rPr lang="en-GB" sz="1600" b="1" dirty="0" smtClean="0">
              <a:latin typeface="Calibri Light" panose="020F0302020204030204" pitchFamily="34" charset="0"/>
            </a:rPr>
            <a:t>Staff </a:t>
          </a:r>
          <a:r>
            <a:rPr lang="en-GB" sz="1400" b="1" dirty="0" smtClean="0">
              <a:latin typeface="Calibri Light" panose="020F0302020204030204" pitchFamily="34" charset="0"/>
            </a:rPr>
            <a:t>have legitimate authority</a:t>
          </a:r>
          <a:endParaRPr lang="en-GB" sz="1400" b="1" dirty="0">
            <a:latin typeface="Calibri Light" panose="020F0302020204030204" pitchFamily="34" charset="0"/>
          </a:endParaRPr>
        </a:p>
      </dgm:t>
    </dgm:pt>
    <dgm:pt modelId="{F261CE81-139F-4341-B360-837B48CAA25E}" type="parTrans" cxnId="{44B1146C-2FD1-4903-AA91-9918240067B2}">
      <dgm:prSet/>
      <dgm:spPr/>
      <dgm:t>
        <a:bodyPr/>
        <a:lstStyle/>
        <a:p>
          <a:endParaRPr lang="en-GB"/>
        </a:p>
      </dgm:t>
    </dgm:pt>
    <dgm:pt modelId="{90883847-2136-4B87-A9DF-2E0F63A00851}" type="sibTrans" cxnId="{44B1146C-2FD1-4903-AA91-9918240067B2}">
      <dgm:prSet/>
      <dgm:spPr/>
      <dgm:t>
        <a:bodyPr/>
        <a:lstStyle/>
        <a:p>
          <a:endParaRPr lang="en-GB"/>
        </a:p>
      </dgm:t>
    </dgm:pt>
    <dgm:pt modelId="{3FFC25FF-991C-4618-96D4-B40C63751386}">
      <dgm:prSet custT="1"/>
      <dgm:spPr>
        <a:ln>
          <a:solidFill>
            <a:srgbClr val="00B050"/>
          </a:solidFill>
        </a:ln>
      </dgm:spPr>
      <dgm:t>
        <a:bodyPr/>
        <a:lstStyle/>
        <a:p>
          <a:r>
            <a:rPr lang="en-GB" sz="1400" b="1" dirty="0" smtClean="0">
              <a:latin typeface="Calibri Light" panose="020F0302020204030204" pitchFamily="34" charset="0"/>
            </a:rPr>
            <a:t>Reward new behaviours more than punishing wrongdoing</a:t>
          </a:r>
          <a:endParaRPr lang="en-GB" sz="1400" b="1" dirty="0">
            <a:latin typeface="Calibri Light" panose="020F0302020204030204" pitchFamily="34" charset="0"/>
          </a:endParaRPr>
        </a:p>
      </dgm:t>
    </dgm:pt>
    <dgm:pt modelId="{6D5AAC14-95FD-4DAE-8012-68FE56253EE8}" type="parTrans" cxnId="{05039539-2648-4D5F-AB8C-1E1434E231DD}">
      <dgm:prSet/>
      <dgm:spPr/>
      <dgm:t>
        <a:bodyPr/>
        <a:lstStyle/>
        <a:p>
          <a:endParaRPr lang="en-GB"/>
        </a:p>
      </dgm:t>
    </dgm:pt>
    <dgm:pt modelId="{47C1C900-891C-4DCA-90DE-BFF78B480155}" type="sibTrans" cxnId="{05039539-2648-4D5F-AB8C-1E1434E231DD}">
      <dgm:prSet/>
      <dgm:spPr/>
      <dgm:t>
        <a:bodyPr/>
        <a:lstStyle/>
        <a:p>
          <a:endParaRPr lang="en-GB"/>
        </a:p>
      </dgm:t>
    </dgm:pt>
    <dgm:pt modelId="{42366C67-4C12-4D3D-8E04-50FCF4DF808F}">
      <dgm:prSet custT="1"/>
      <dgm:spPr>
        <a:ln>
          <a:solidFill>
            <a:srgbClr val="00B050"/>
          </a:solidFill>
        </a:ln>
      </dgm:spPr>
      <dgm:t>
        <a:bodyPr/>
        <a:lstStyle/>
        <a:p>
          <a:r>
            <a:rPr lang="en-GB" sz="1400" b="1" dirty="0" smtClean="0">
              <a:latin typeface="Calibri Light" panose="020F0302020204030204" pitchFamily="34" charset="0"/>
            </a:rPr>
            <a:t>Coach in perspective taking &amp; problem-solving</a:t>
          </a:r>
          <a:endParaRPr lang="en-GB" sz="1400" b="1" dirty="0">
            <a:latin typeface="Calibri Light" panose="020F0302020204030204" pitchFamily="34" charset="0"/>
          </a:endParaRPr>
        </a:p>
      </dgm:t>
    </dgm:pt>
    <dgm:pt modelId="{6BB11CE0-9B39-43E6-80EC-1057DE9749B2}" type="parTrans" cxnId="{3CE44C25-AAD1-4C4B-A432-4771E0377F81}">
      <dgm:prSet/>
      <dgm:spPr/>
      <dgm:t>
        <a:bodyPr/>
        <a:lstStyle/>
        <a:p>
          <a:endParaRPr lang="en-GB"/>
        </a:p>
      </dgm:t>
    </dgm:pt>
    <dgm:pt modelId="{79302DE5-DB82-4389-9B72-9C43DDCC535C}" type="sibTrans" cxnId="{3CE44C25-AAD1-4C4B-A432-4771E0377F81}">
      <dgm:prSet/>
      <dgm:spPr/>
      <dgm:t>
        <a:bodyPr/>
        <a:lstStyle/>
        <a:p>
          <a:endParaRPr lang="en-GB"/>
        </a:p>
      </dgm:t>
    </dgm:pt>
    <dgm:pt modelId="{7CC11A1C-41A9-42BC-B797-F6E6ADEC2B74}">
      <dgm:prSet custT="1"/>
      <dgm:spPr>
        <a:ln>
          <a:solidFill>
            <a:srgbClr val="FF0000"/>
          </a:solidFill>
        </a:ln>
      </dgm:spPr>
      <dgm:t>
        <a:bodyPr/>
        <a:lstStyle/>
        <a:p>
          <a:r>
            <a:rPr lang="en-GB" sz="1400" b="1" dirty="0" smtClean="0">
              <a:latin typeface="Calibri Light" panose="020F0302020204030204" pitchFamily="34" charset="0"/>
            </a:rPr>
            <a:t>Busy with meaningful activity</a:t>
          </a:r>
          <a:endParaRPr lang="en-GB" sz="1400" b="1" dirty="0">
            <a:latin typeface="Calibri Light" panose="020F0302020204030204" pitchFamily="34" charset="0"/>
          </a:endParaRPr>
        </a:p>
      </dgm:t>
    </dgm:pt>
    <dgm:pt modelId="{EDC560F8-C57E-409E-AF33-0678A836664B}" type="parTrans" cxnId="{11ABEB1F-1F3B-4DB9-BAD7-1131466642B4}">
      <dgm:prSet/>
      <dgm:spPr/>
      <dgm:t>
        <a:bodyPr/>
        <a:lstStyle/>
        <a:p>
          <a:endParaRPr lang="en-GB"/>
        </a:p>
      </dgm:t>
    </dgm:pt>
    <dgm:pt modelId="{9240B59B-46E3-46A5-A780-231ABF0EF96F}" type="sibTrans" cxnId="{11ABEB1F-1F3B-4DB9-BAD7-1131466642B4}">
      <dgm:prSet/>
      <dgm:spPr/>
      <dgm:t>
        <a:bodyPr/>
        <a:lstStyle/>
        <a:p>
          <a:endParaRPr lang="en-GB"/>
        </a:p>
      </dgm:t>
    </dgm:pt>
    <dgm:pt modelId="{FDA853B6-4989-41D1-817C-325B2C9B675D}">
      <dgm:prSet custT="1"/>
      <dgm:spPr>
        <a:ln>
          <a:solidFill>
            <a:srgbClr val="00B050"/>
          </a:solidFill>
        </a:ln>
      </dgm:spPr>
      <dgm:t>
        <a:bodyPr/>
        <a:lstStyle/>
        <a:p>
          <a:r>
            <a:rPr lang="en-GB" sz="1400" b="1" dirty="0" smtClean="0">
              <a:latin typeface="Calibri Light" panose="020F0302020204030204" pitchFamily="34" charset="0"/>
            </a:rPr>
            <a:t>Kindness &amp; caring</a:t>
          </a:r>
          <a:endParaRPr lang="en-GB" sz="1400" b="1" dirty="0">
            <a:latin typeface="Calibri Light" panose="020F0302020204030204" pitchFamily="34" charset="0"/>
          </a:endParaRPr>
        </a:p>
      </dgm:t>
    </dgm:pt>
    <dgm:pt modelId="{80F05054-7D3B-42EA-B8AE-6E9F52DD50D6}" type="parTrans" cxnId="{087DAB02-1AFC-40E5-B8FA-201FACA29D26}">
      <dgm:prSet/>
      <dgm:spPr/>
      <dgm:t>
        <a:bodyPr/>
        <a:lstStyle/>
        <a:p>
          <a:endParaRPr lang="en-GB"/>
        </a:p>
      </dgm:t>
    </dgm:pt>
    <dgm:pt modelId="{A0A1F6ED-1D55-4B01-BCB2-F10886B0A199}" type="sibTrans" cxnId="{087DAB02-1AFC-40E5-B8FA-201FACA29D26}">
      <dgm:prSet/>
      <dgm:spPr/>
      <dgm:t>
        <a:bodyPr/>
        <a:lstStyle/>
        <a:p>
          <a:endParaRPr lang="en-GB"/>
        </a:p>
      </dgm:t>
    </dgm:pt>
    <dgm:pt modelId="{B4F5F4BE-C36F-4BC8-8F35-9EFB887785C1}">
      <dgm:prSet custT="1"/>
      <dgm:spPr>
        <a:ln>
          <a:solidFill>
            <a:srgbClr val="C00000"/>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600" b="1" dirty="0" smtClean="0">
              <a:latin typeface="Calibri Light" panose="020F0302020204030204" pitchFamily="34" charset="0"/>
            </a:rPr>
            <a:t>Clear </a:t>
          </a:r>
          <a:r>
            <a:rPr lang="en-GB" sz="1400" b="1" dirty="0" smtClean="0">
              <a:latin typeface="Calibri Light" panose="020F0302020204030204" pitchFamily="34" charset="0"/>
            </a:rPr>
            <a:t>Vision, Values </a:t>
          </a:r>
        </a:p>
        <a:p>
          <a:pPr defTabSz="711200">
            <a:lnSpc>
              <a:spcPct val="90000"/>
            </a:lnSpc>
            <a:spcBef>
              <a:spcPct val="0"/>
            </a:spcBef>
            <a:spcAft>
              <a:spcPct val="35000"/>
            </a:spcAft>
          </a:pPr>
          <a:r>
            <a:rPr lang="en-GB" sz="1400" b="1" dirty="0" smtClean="0">
              <a:latin typeface="Calibri Light" panose="020F0302020204030204" pitchFamily="34" charset="0"/>
            </a:rPr>
            <a:t>&amp; Expectations</a:t>
          </a:r>
          <a:endParaRPr lang="en-GB" sz="1400" b="1" dirty="0">
            <a:latin typeface="Calibri Light" panose="020F0302020204030204" pitchFamily="34" charset="0"/>
          </a:endParaRPr>
        </a:p>
      </dgm:t>
    </dgm:pt>
    <dgm:pt modelId="{7349361B-9BCD-49A1-A19F-F9557429BAEC}" type="parTrans" cxnId="{BD0A161F-06B8-4069-949D-BC8D47B290B2}">
      <dgm:prSet/>
      <dgm:spPr/>
      <dgm:t>
        <a:bodyPr/>
        <a:lstStyle/>
        <a:p>
          <a:endParaRPr lang="en-GB"/>
        </a:p>
      </dgm:t>
    </dgm:pt>
    <dgm:pt modelId="{5B98C9BC-2055-450D-B7D9-AFF41FCFAD63}" type="sibTrans" cxnId="{BD0A161F-06B8-4069-949D-BC8D47B290B2}">
      <dgm:prSet/>
      <dgm:spPr/>
      <dgm:t>
        <a:bodyPr/>
        <a:lstStyle/>
        <a:p>
          <a:endParaRPr lang="en-GB"/>
        </a:p>
      </dgm:t>
    </dgm:pt>
    <dgm:pt modelId="{448A4052-B7CF-4018-9F5B-2184C44B8AF9}" type="pres">
      <dgm:prSet presAssocID="{067EE826-02CC-4695-932E-7A7E16E5DBA7}" presName="diagram" presStyleCnt="0">
        <dgm:presLayoutVars>
          <dgm:chPref val="1"/>
          <dgm:dir/>
          <dgm:animOne val="branch"/>
          <dgm:animLvl val="lvl"/>
          <dgm:resizeHandles/>
        </dgm:presLayoutVars>
      </dgm:prSet>
      <dgm:spPr/>
      <dgm:t>
        <a:bodyPr/>
        <a:lstStyle/>
        <a:p>
          <a:endParaRPr lang="en-GB"/>
        </a:p>
      </dgm:t>
    </dgm:pt>
    <dgm:pt modelId="{6AF8A4C7-1905-4D33-8903-348CABBC0909}" type="pres">
      <dgm:prSet presAssocID="{CCED2817-44B7-4E0E-A6FC-20E305300505}" presName="root" presStyleCnt="0"/>
      <dgm:spPr/>
    </dgm:pt>
    <dgm:pt modelId="{E7175EB7-561C-4C4E-A053-E4F17F483575}" type="pres">
      <dgm:prSet presAssocID="{CCED2817-44B7-4E0E-A6FC-20E305300505}" presName="rootComposite" presStyleCnt="0"/>
      <dgm:spPr/>
    </dgm:pt>
    <dgm:pt modelId="{A7852232-D90D-4588-9857-83CE20D3F92F}" type="pres">
      <dgm:prSet presAssocID="{CCED2817-44B7-4E0E-A6FC-20E305300505}" presName="rootText" presStyleLbl="node1" presStyleIdx="0" presStyleCnt="7" custScaleX="162793" custScaleY="108464" custLinFactNeighborX="14786" custLinFactNeighborY="-36831"/>
      <dgm:spPr/>
      <dgm:t>
        <a:bodyPr/>
        <a:lstStyle/>
        <a:p>
          <a:endParaRPr lang="en-GB"/>
        </a:p>
      </dgm:t>
    </dgm:pt>
    <dgm:pt modelId="{3CE75105-7E63-4998-BC4C-6E6B377766D3}" type="pres">
      <dgm:prSet presAssocID="{CCED2817-44B7-4E0E-A6FC-20E305300505}" presName="rootConnector" presStyleLbl="node1" presStyleIdx="0" presStyleCnt="7"/>
      <dgm:spPr/>
      <dgm:t>
        <a:bodyPr/>
        <a:lstStyle/>
        <a:p>
          <a:endParaRPr lang="en-GB"/>
        </a:p>
      </dgm:t>
    </dgm:pt>
    <dgm:pt modelId="{C69C5B2A-5E23-4F9F-81C0-33E7C24909B9}" type="pres">
      <dgm:prSet presAssocID="{CCED2817-44B7-4E0E-A6FC-20E305300505}" presName="childShape" presStyleCnt="0"/>
      <dgm:spPr/>
    </dgm:pt>
    <dgm:pt modelId="{46B16FF6-E7A8-4013-84CD-89621162A4D2}" type="pres">
      <dgm:prSet presAssocID="{A6ED33C0-C51B-42E3-AF26-753E5C339906}" presName="Name13" presStyleLbl="parChTrans1D2" presStyleIdx="0" presStyleCnt="26"/>
      <dgm:spPr/>
      <dgm:t>
        <a:bodyPr/>
        <a:lstStyle/>
        <a:p>
          <a:endParaRPr lang="en-GB"/>
        </a:p>
      </dgm:t>
    </dgm:pt>
    <dgm:pt modelId="{25C13302-A384-46AF-8464-28F2C49C8509}" type="pres">
      <dgm:prSet presAssocID="{403EC77C-678A-4055-8E84-1D1FEC3A9774}" presName="childText" presStyleLbl="bgAcc1" presStyleIdx="0" presStyleCnt="26" custScaleX="151041" custScaleY="183971" custLinFactNeighborX="20102" custLinFactNeighborY="-36831">
        <dgm:presLayoutVars>
          <dgm:bulletEnabled val="1"/>
        </dgm:presLayoutVars>
      </dgm:prSet>
      <dgm:spPr/>
      <dgm:t>
        <a:bodyPr/>
        <a:lstStyle/>
        <a:p>
          <a:endParaRPr lang="en-GB"/>
        </a:p>
      </dgm:t>
    </dgm:pt>
    <dgm:pt modelId="{17153B7A-749B-4D9A-9FA6-8FAF0AE97549}" type="pres">
      <dgm:prSet presAssocID="{6BB11CE0-9B39-43E6-80EC-1057DE9749B2}" presName="Name13" presStyleLbl="parChTrans1D2" presStyleIdx="1" presStyleCnt="26"/>
      <dgm:spPr/>
      <dgm:t>
        <a:bodyPr/>
        <a:lstStyle/>
        <a:p>
          <a:endParaRPr lang="en-GB"/>
        </a:p>
      </dgm:t>
    </dgm:pt>
    <dgm:pt modelId="{F3DFA869-53F3-48DD-9588-A8FC3F2ED5EC}" type="pres">
      <dgm:prSet presAssocID="{42366C67-4C12-4D3D-8E04-50FCF4DF808F}" presName="childText" presStyleLbl="bgAcc1" presStyleIdx="1" presStyleCnt="26" custScaleX="171820" custScaleY="291998" custLinFactNeighborX="16233" custLinFactNeighborY="-15310">
        <dgm:presLayoutVars>
          <dgm:bulletEnabled val="1"/>
        </dgm:presLayoutVars>
      </dgm:prSet>
      <dgm:spPr/>
      <dgm:t>
        <a:bodyPr/>
        <a:lstStyle/>
        <a:p>
          <a:endParaRPr lang="en-GB"/>
        </a:p>
      </dgm:t>
    </dgm:pt>
    <dgm:pt modelId="{1A6648C8-17B8-4736-A7DF-B2BA1896E45B}" type="pres">
      <dgm:prSet presAssocID="{E72C7414-6697-4473-8D14-E6A306571090}" presName="Name13" presStyleLbl="parChTrans1D2" presStyleIdx="2" presStyleCnt="26"/>
      <dgm:spPr/>
      <dgm:t>
        <a:bodyPr/>
        <a:lstStyle/>
        <a:p>
          <a:endParaRPr lang="en-GB"/>
        </a:p>
      </dgm:t>
    </dgm:pt>
    <dgm:pt modelId="{7BA2961F-35EC-4D3B-B37A-7BDAF24819D9}" type="pres">
      <dgm:prSet presAssocID="{F9DA501A-B804-4800-8C62-2A1182C2DC57}" presName="childText" presStyleLbl="bgAcc1" presStyleIdx="2" presStyleCnt="26" custScaleX="190042" custScaleY="304396" custLinFactNeighborX="15635" custLinFactNeighborY="2077">
        <dgm:presLayoutVars>
          <dgm:bulletEnabled val="1"/>
        </dgm:presLayoutVars>
      </dgm:prSet>
      <dgm:spPr/>
      <dgm:t>
        <a:bodyPr/>
        <a:lstStyle/>
        <a:p>
          <a:endParaRPr lang="en-GB"/>
        </a:p>
      </dgm:t>
    </dgm:pt>
    <dgm:pt modelId="{DDBC8817-421C-428F-9093-A08745A1027C}" type="pres">
      <dgm:prSet presAssocID="{6D5AAC14-95FD-4DAE-8012-68FE56253EE8}" presName="Name13" presStyleLbl="parChTrans1D2" presStyleIdx="3" presStyleCnt="26"/>
      <dgm:spPr/>
      <dgm:t>
        <a:bodyPr/>
        <a:lstStyle/>
        <a:p>
          <a:endParaRPr lang="en-GB"/>
        </a:p>
      </dgm:t>
    </dgm:pt>
    <dgm:pt modelId="{6A5D869A-D63F-40CF-9635-E3A3412532BD}" type="pres">
      <dgm:prSet presAssocID="{3FFC25FF-991C-4618-96D4-B40C63751386}" presName="childText" presStyleLbl="bgAcc1" presStyleIdx="3" presStyleCnt="26" custScaleX="185131" custScaleY="303136" custLinFactNeighborX="18736" custLinFactNeighborY="10251">
        <dgm:presLayoutVars>
          <dgm:bulletEnabled val="1"/>
        </dgm:presLayoutVars>
      </dgm:prSet>
      <dgm:spPr/>
      <dgm:t>
        <a:bodyPr/>
        <a:lstStyle/>
        <a:p>
          <a:endParaRPr lang="en-GB"/>
        </a:p>
      </dgm:t>
    </dgm:pt>
    <dgm:pt modelId="{E8EA950A-56AA-48EB-8F53-C07C0388205F}" type="pres">
      <dgm:prSet presAssocID="{80F05054-7D3B-42EA-B8AE-6E9F52DD50D6}" presName="Name13" presStyleLbl="parChTrans1D2" presStyleIdx="4" presStyleCnt="26"/>
      <dgm:spPr/>
      <dgm:t>
        <a:bodyPr/>
        <a:lstStyle/>
        <a:p>
          <a:endParaRPr lang="en-GB"/>
        </a:p>
      </dgm:t>
    </dgm:pt>
    <dgm:pt modelId="{1C0215DA-02D0-46C6-B8BB-ACE1907EF290}" type="pres">
      <dgm:prSet presAssocID="{FDA853B6-4989-41D1-817C-325B2C9B675D}" presName="childText" presStyleLbl="bgAcc1" presStyleIdx="4" presStyleCnt="26" custScaleX="168599" custScaleY="141579" custLinFactNeighborX="20846" custLinFactNeighborY="20741">
        <dgm:presLayoutVars>
          <dgm:bulletEnabled val="1"/>
        </dgm:presLayoutVars>
      </dgm:prSet>
      <dgm:spPr/>
      <dgm:t>
        <a:bodyPr/>
        <a:lstStyle/>
        <a:p>
          <a:endParaRPr lang="en-GB"/>
        </a:p>
      </dgm:t>
    </dgm:pt>
    <dgm:pt modelId="{A47A8DF3-2C01-4427-B7C3-FE3D41968E91}" type="pres">
      <dgm:prSet presAssocID="{DA3AA2D1-D148-4314-B77C-E241A270118E}" presName="root" presStyleCnt="0"/>
      <dgm:spPr/>
    </dgm:pt>
    <dgm:pt modelId="{03EFC982-1E4A-48F9-89B6-C012F4B60F12}" type="pres">
      <dgm:prSet presAssocID="{DA3AA2D1-D148-4314-B77C-E241A270118E}" presName="rootComposite" presStyleCnt="0"/>
      <dgm:spPr/>
    </dgm:pt>
    <dgm:pt modelId="{658FD29E-75AC-4B6D-AC9F-F0C87F624122}" type="pres">
      <dgm:prSet presAssocID="{DA3AA2D1-D148-4314-B77C-E241A270118E}" presName="rootText" presStyleLbl="node1" presStyleIdx="1" presStyleCnt="7" custScaleX="160057" custScaleY="88316" custLinFactNeighborX="28942" custLinFactNeighborY="-8143"/>
      <dgm:spPr/>
      <dgm:t>
        <a:bodyPr/>
        <a:lstStyle/>
        <a:p>
          <a:endParaRPr lang="en-GB"/>
        </a:p>
      </dgm:t>
    </dgm:pt>
    <dgm:pt modelId="{E3755475-72D6-4001-9A45-2180698B8FA5}" type="pres">
      <dgm:prSet presAssocID="{DA3AA2D1-D148-4314-B77C-E241A270118E}" presName="rootConnector" presStyleLbl="node1" presStyleIdx="1" presStyleCnt="7"/>
      <dgm:spPr/>
      <dgm:t>
        <a:bodyPr/>
        <a:lstStyle/>
        <a:p>
          <a:endParaRPr lang="en-GB"/>
        </a:p>
      </dgm:t>
    </dgm:pt>
    <dgm:pt modelId="{C8C3FB43-6BEF-4CE7-B006-462830E9FDA8}" type="pres">
      <dgm:prSet presAssocID="{DA3AA2D1-D148-4314-B77C-E241A270118E}" presName="childShape" presStyleCnt="0"/>
      <dgm:spPr/>
    </dgm:pt>
    <dgm:pt modelId="{6D1608A1-84B3-42EA-866F-84B69CB3D7C8}" type="pres">
      <dgm:prSet presAssocID="{F3DD0A2F-0EF5-4D36-80B1-E80A795F990D}" presName="Name13" presStyleLbl="parChTrans1D2" presStyleIdx="5" presStyleCnt="26"/>
      <dgm:spPr/>
      <dgm:t>
        <a:bodyPr/>
        <a:lstStyle/>
        <a:p>
          <a:endParaRPr lang="en-GB"/>
        </a:p>
      </dgm:t>
    </dgm:pt>
    <dgm:pt modelId="{AA2D264E-FBD6-49A2-AA9B-DCDBB6D18AD3}" type="pres">
      <dgm:prSet presAssocID="{38F546E6-A4B5-4CBF-88BE-6D02DDD507D8}" presName="childText" presStyleLbl="bgAcc1" presStyleIdx="5" presStyleCnt="26" custScaleX="157997" custScaleY="236390" custLinFactNeighborX="43726">
        <dgm:presLayoutVars>
          <dgm:bulletEnabled val="1"/>
        </dgm:presLayoutVars>
      </dgm:prSet>
      <dgm:spPr/>
      <dgm:t>
        <a:bodyPr/>
        <a:lstStyle/>
        <a:p>
          <a:endParaRPr lang="en-GB"/>
        </a:p>
      </dgm:t>
    </dgm:pt>
    <dgm:pt modelId="{BB79333B-B00D-40C3-A13B-B53E530CC594}" type="pres">
      <dgm:prSet presAssocID="{10378C20-D39B-4C07-BA41-39301784EF6D}" presName="Name13" presStyleLbl="parChTrans1D2" presStyleIdx="6" presStyleCnt="26"/>
      <dgm:spPr/>
      <dgm:t>
        <a:bodyPr/>
        <a:lstStyle/>
        <a:p>
          <a:endParaRPr lang="en-GB"/>
        </a:p>
      </dgm:t>
    </dgm:pt>
    <dgm:pt modelId="{45B60FC1-1B29-4746-8505-1D0C59826510}" type="pres">
      <dgm:prSet presAssocID="{868E8B36-1BC1-498F-955A-32D939EBECAE}" presName="childText" presStyleLbl="bgAcc1" presStyleIdx="6" presStyleCnt="26" custScaleX="196954" custScaleY="430278" custLinFactNeighborX="20444" custLinFactNeighborY="82292">
        <dgm:presLayoutVars>
          <dgm:bulletEnabled val="1"/>
        </dgm:presLayoutVars>
      </dgm:prSet>
      <dgm:spPr/>
      <dgm:t>
        <a:bodyPr/>
        <a:lstStyle/>
        <a:p>
          <a:endParaRPr lang="en-GB"/>
        </a:p>
      </dgm:t>
    </dgm:pt>
    <dgm:pt modelId="{CE5A3042-808E-44A0-BA9B-8FF728765B27}" type="pres">
      <dgm:prSet presAssocID="{2F901262-B318-4AC9-B224-388D0B1A742D}" presName="Name13" presStyleLbl="parChTrans1D2" presStyleIdx="7" presStyleCnt="26"/>
      <dgm:spPr/>
      <dgm:t>
        <a:bodyPr/>
        <a:lstStyle/>
        <a:p>
          <a:endParaRPr lang="en-GB"/>
        </a:p>
      </dgm:t>
    </dgm:pt>
    <dgm:pt modelId="{03372728-4332-485A-9460-F570642989EE}" type="pres">
      <dgm:prSet presAssocID="{A7170BA3-BC25-42A0-8BB3-67B31824BB5B}" presName="childText" presStyleLbl="bgAcc1" presStyleIdx="7" presStyleCnt="26" custScaleX="147988" custScaleY="304333" custLinFactY="56220" custLinFactNeighborX="50730" custLinFactNeighborY="100000">
        <dgm:presLayoutVars>
          <dgm:bulletEnabled val="1"/>
        </dgm:presLayoutVars>
      </dgm:prSet>
      <dgm:spPr/>
      <dgm:t>
        <a:bodyPr/>
        <a:lstStyle/>
        <a:p>
          <a:endParaRPr lang="en-GB"/>
        </a:p>
      </dgm:t>
    </dgm:pt>
    <dgm:pt modelId="{F3CCE99A-C430-4B1E-92F6-34BDF7999C71}" type="pres">
      <dgm:prSet presAssocID="{937DED93-16F5-4447-9CCA-9467AE303665}" presName="root" presStyleCnt="0"/>
      <dgm:spPr/>
    </dgm:pt>
    <dgm:pt modelId="{1D3580A7-BB24-4321-976E-D91695D80002}" type="pres">
      <dgm:prSet presAssocID="{937DED93-16F5-4447-9CCA-9467AE303665}" presName="rootComposite" presStyleCnt="0"/>
      <dgm:spPr/>
    </dgm:pt>
    <dgm:pt modelId="{27B2A993-21BD-421A-B77D-7E320330D420}" type="pres">
      <dgm:prSet presAssocID="{937DED93-16F5-4447-9CCA-9467AE303665}" presName="rootText" presStyleLbl="node1" presStyleIdx="2" presStyleCnt="7" custScaleX="149459" custScaleY="127561" custLinFactNeighborX="20740" custLinFactNeighborY="-34366"/>
      <dgm:spPr/>
      <dgm:t>
        <a:bodyPr/>
        <a:lstStyle/>
        <a:p>
          <a:endParaRPr lang="en-GB"/>
        </a:p>
      </dgm:t>
    </dgm:pt>
    <dgm:pt modelId="{BCFF3040-905D-45D8-B4EB-4BB8AAC4B48D}" type="pres">
      <dgm:prSet presAssocID="{937DED93-16F5-4447-9CCA-9467AE303665}" presName="rootConnector" presStyleLbl="node1" presStyleIdx="2" presStyleCnt="7"/>
      <dgm:spPr/>
      <dgm:t>
        <a:bodyPr/>
        <a:lstStyle/>
        <a:p>
          <a:endParaRPr lang="en-GB"/>
        </a:p>
      </dgm:t>
    </dgm:pt>
    <dgm:pt modelId="{B8E264A6-3371-475E-AEA3-2465C24D3064}" type="pres">
      <dgm:prSet presAssocID="{937DED93-16F5-4447-9CCA-9467AE303665}" presName="childShape" presStyleCnt="0"/>
      <dgm:spPr/>
    </dgm:pt>
    <dgm:pt modelId="{11B9EC51-61B2-4D3C-8501-5CD8C200E0B3}" type="pres">
      <dgm:prSet presAssocID="{49DB0974-1060-45E4-9B8F-88F6D3C40450}" presName="Name13" presStyleLbl="parChTrans1D2" presStyleIdx="8" presStyleCnt="26"/>
      <dgm:spPr/>
      <dgm:t>
        <a:bodyPr/>
        <a:lstStyle/>
        <a:p>
          <a:endParaRPr lang="en-GB"/>
        </a:p>
      </dgm:t>
    </dgm:pt>
    <dgm:pt modelId="{7A8A8C4F-CB52-4C98-87C4-5FA3926FF4EB}" type="pres">
      <dgm:prSet presAssocID="{81B70BE4-8A9E-44D6-97DD-D0373F0AD237}" presName="childText" presStyleLbl="bgAcc1" presStyleIdx="8" presStyleCnt="26" custScaleX="161129" custScaleY="287157" custLinFactNeighborX="19952" custLinFactNeighborY="-14206">
        <dgm:presLayoutVars>
          <dgm:bulletEnabled val="1"/>
        </dgm:presLayoutVars>
      </dgm:prSet>
      <dgm:spPr/>
      <dgm:t>
        <a:bodyPr/>
        <a:lstStyle/>
        <a:p>
          <a:endParaRPr lang="en-GB"/>
        </a:p>
      </dgm:t>
    </dgm:pt>
    <dgm:pt modelId="{0F3A84CA-1DEB-49FF-B9BF-F0E01BD6FC8B}" type="pres">
      <dgm:prSet presAssocID="{FBE09AF2-3E53-4292-AD55-760E956DA0BD}" presName="Name13" presStyleLbl="parChTrans1D2" presStyleIdx="9" presStyleCnt="26"/>
      <dgm:spPr/>
      <dgm:t>
        <a:bodyPr/>
        <a:lstStyle/>
        <a:p>
          <a:endParaRPr lang="en-GB"/>
        </a:p>
      </dgm:t>
    </dgm:pt>
    <dgm:pt modelId="{FE948484-A0DD-4855-9030-A1E02A74D9BD}" type="pres">
      <dgm:prSet presAssocID="{337D746F-4E4A-47E1-84FF-C10A3E17EF20}" presName="childText" presStyleLbl="bgAcc1" presStyleIdx="9" presStyleCnt="26" custScaleX="145000" custScaleY="180471" custLinFactNeighborX="38089" custLinFactNeighborY="-5682">
        <dgm:presLayoutVars>
          <dgm:bulletEnabled val="1"/>
        </dgm:presLayoutVars>
      </dgm:prSet>
      <dgm:spPr/>
      <dgm:t>
        <a:bodyPr/>
        <a:lstStyle/>
        <a:p>
          <a:endParaRPr lang="en-GB"/>
        </a:p>
      </dgm:t>
    </dgm:pt>
    <dgm:pt modelId="{BEE23401-4CF0-417C-B679-912F1FC13BBF}" type="pres">
      <dgm:prSet presAssocID="{99C1392C-EFB8-4367-A9C9-894C10638834}" presName="Name13" presStyleLbl="parChTrans1D2" presStyleIdx="10" presStyleCnt="26"/>
      <dgm:spPr/>
      <dgm:t>
        <a:bodyPr/>
        <a:lstStyle/>
        <a:p>
          <a:endParaRPr lang="en-GB"/>
        </a:p>
      </dgm:t>
    </dgm:pt>
    <dgm:pt modelId="{366B4EFC-79F2-4E04-99AC-140A46BDC0C8}" type="pres">
      <dgm:prSet presAssocID="{F7686301-6B98-4A79-9697-82BC68809C7D}" presName="childText" presStyleLbl="bgAcc1" presStyleIdx="10" presStyleCnt="26" custScaleX="108020" custScaleY="67353" custLinFactNeighborX="58001" custLinFactNeighborY="35467">
        <dgm:presLayoutVars>
          <dgm:bulletEnabled val="1"/>
        </dgm:presLayoutVars>
      </dgm:prSet>
      <dgm:spPr/>
      <dgm:t>
        <a:bodyPr/>
        <a:lstStyle/>
        <a:p>
          <a:endParaRPr lang="en-GB"/>
        </a:p>
      </dgm:t>
    </dgm:pt>
    <dgm:pt modelId="{53FCA895-311D-4EE5-8F04-A0C180C4CD74}" type="pres">
      <dgm:prSet presAssocID="{74929C49-617B-442C-BDA4-C107BA6EA77C}" presName="Name13" presStyleLbl="parChTrans1D2" presStyleIdx="11" presStyleCnt="26"/>
      <dgm:spPr/>
      <dgm:t>
        <a:bodyPr/>
        <a:lstStyle/>
        <a:p>
          <a:endParaRPr lang="en-GB"/>
        </a:p>
      </dgm:t>
    </dgm:pt>
    <dgm:pt modelId="{93300D34-3D79-4050-BFAD-AD690AA66FB3}" type="pres">
      <dgm:prSet presAssocID="{1E2B7CC4-5C52-410B-918C-047BB082FD88}" presName="childText" presStyleLbl="bgAcc1" presStyleIdx="11" presStyleCnt="26" custScaleX="181617" custScaleY="170028" custLinFactNeighborX="29788" custLinFactNeighborY="70161">
        <dgm:presLayoutVars>
          <dgm:bulletEnabled val="1"/>
        </dgm:presLayoutVars>
      </dgm:prSet>
      <dgm:spPr/>
      <dgm:t>
        <a:bodyPr/>
        <a:lstStyle/>
        <a:p>
          <a:endParaRPr lang="en-GB"/>
        </a:p>
      </dgm:t>
    </dgm:pt>
    <dgm:pt modelId="{FF0576D3-F853-44E4-9E6C-25C710AB060D}" type="pres">
      <dgm:prSet presAssocID="{6FFCB82E-ACFE-4E41-B931-2C895195F93A}" presName="Name13" presStyleLbl="parChTrans1D2" presStyleIdx="12" presStyleCnt="26"/>
      <dgm:spPr/>
      <dgm:t>
        <a:bodyPr/>
        <a:lstStyle/>
        <a:p>
          <a:endParaRPr lang="en-GB"/>
        </a:p>
      </dgm:t>
    </dgm:pt>
    <dgm:pt modelId="{29553807-DE33-42BE-A6B7-F7B7FE992852}" type="pres">
      <dgm:prSet presAssocID="{75EAB1CB-2D4D-4859-BC2A-25FFB407F22D}" presName="childText" presStyleLbl="bgAcc1" presStyleIdx="12" presStyleCnt="26" custScaleX="176082" custScaleY="151116" custLinFactNeighborX="27773" custLinFactNeighborY="95666">
        <dgm:presLayoutVars>
          <dgm:bulletEnabled val="1"/>
        </dgm:presLayoutVars>
      </dgm:prSet>
      <dgm:spPr/>
      <dgm:t>
        <a:bodyPr/>
        <a:lstStyle/>
        <a:p>
          <a:endParaRPr lang="en-GB"/>
        </a:p>
      </dgm:t>
    </dgm:pt>
    <dgm:pt modelId="{20353D55-616A-4BD7-97E3-D7924113DB9F}" type="pres">
      <dgm:prSet presAssocID="{D2F4A294-F2F9-4664-ACE7-6A9A79CA107D}" presName="root" presStyleCnt="0"/>
      <dgm:spPr/>
    </dgm:pt>
    <dgm:pt modelId="{D932E466-19E7-4949-9999-6658AC4DBBDD}" type="pres">
      <dgm:prSet presAssocID="{D2F4A294-F2F9-4664-ACE7-6A9A79CA107D}" presName="rootComposite" presStyleCnt="0"/>
      <dgm:spPr/>
    </dgm:pt>
    <dgm:pt modelId="{2C9BB11D-47B4-4327-A619-988450D9D3C8}" type="pres">
      <dgm:prSet presAssocID="{D2F4A294-F2F9-4664-ACE7-6A9A79CA107D}" presName="rootText" presStyleLbl="node1" presStyleIdx="3" presStyleCnt="7" custScaleX="164133" custScaleY="179116" custLinFactNeighborX="9047" custLinFactNeighborY="-50056"/>
      <dgm:spPr/>
      <dgm:t>
        <a:bodyPr/>
        <a:lstStyle/>
        <a:p>
          <a:endParaRPr lang="en-GB"/>
        </a:p>
      </dgm:t>
    </dgm:pt>
    <dgm:pt modelId="{408246D3-2810-41F9-9C50-0CAF7B5867BD}" type="pres">
      <dgm:prSet presAssocID="{D2F4A294-F2F9-4664-ACE7-6A9A79CA107D}" presName="rootConnector" presStyleLbl="node1" presStyleIdx="3" presStyleCnt="7"/>
      <dgm:spPr/>
      <dgm:t>
        <a:bodyPr/>
        <a:lstStyle/>
        <a:p>
          <a:endParaRPr lang="en-GB"/>
        </a:p>
      </dgm:t>
    </dgm:pt>
    <dgm:pt modelId="{AF012A2E-C88C-4BAB-A25D-E593D9C28DE0}" type="pres">
      <dgm:prSet presAssocID="{D2F4A294-F2F9-4664-ACE7-6A9A79CA107D}" presName="childShape" presStyleCnt="0"/>
      <dgm:spPr/>
    </dgm:pt>
    <dgm:pt modelId="{FFA19F0B-0260-4677-8C77-D442AAC92585}" type="pres">
      <dgm:prSet presAssocID="{36D0A599-9CF2-4D2F-8ED7-56E9BE332051}" presName="Name13" presStyleLbl="parChTrans1D2" presStyleIdx="13" presStyleCnt="26"/>
      <dgm:spPr/>
      <dgm:t>
        <a:bodyPr/>
        <a:lstStyle/>
        <a:p>
          <a:endParaRPr lang="en-GB"/>
        </a:p>
      </dgm:t>
    </dgm:pt>
    <dgm:pt modelId="{D45258EC-62E7-42D4-8F97-114A601EB845}" type="pres">
      <dgm:prSet presAssocID="{6928D3CA-4468-4EC6-8B5D-C155708EAF55}" presName="childText" presStyleLbl="bgAcc1" presStyleIdx="13" presStyleCnt="26" custScaleX="158542" custScaleY="174302" custLinFactNeighborX="23603">
        <dgm:presLayoutVars>
          <dgm:bulletEnabled val="1"/>
        </dgm:presLayoutVars>
      </dgm:prSet>
      <dgm:spPr/>
      <dgm:t>
        <a:bodyPr/>
        <a:lstStyle/>
        <a:p>
          <a:endParaRPr lang="en-GB"/>
        </a:p>
      </dgm:t>
    </dgm:pt>
    <dgm:pt modelId="{0E21CA1D-DB5C-42BF-A502-CF3F56E3A39C}" type="pres">
      <dgm:prSet presAssocID="{E1B989CA-0A62-4050-847C-A012B0CE2E96}" presName="Name13" presStyleLbl="parChTrans1D2" presStyleIdx="14" presStyleCnt="26"/>
      <dgm:spPr/>
      <dgm:t>
        <a:bodyPr/>
        <a:lstStyle/>
        <a:p>
          <a:endParaRPr lang="en-GB"/>
        </a:p>
      </dgm:t>
    </dgm:pt>
    <dgm:pt modelId="{04C234B4-E7A6-4B75-B8FA-5D4AC3227CDD}" type="pres">
      <dgm:prSet presAssocID="{F38A07E6-2817-46BA-9DDE-A4FD80A454FA}" presName="childText" presStyleLbl="bgAcc1" presStyleIdx="14" presStyleCnt="26" custScaleY="155372" custLinFactNeighborX="40203" custLinFactNeighborY="-3224">
        <dgm:presLayoutVars>
          <dgm:bulletEnabled val="1"/>
        </dgm:presLayoutVars>
      </dgm:prSet>
      <dgm:spPr/>
      <dgm:t>
        <a:bodyPr/>
        <a:lstStyle/>
        <a:p>
          <a:endParaRPr lang="en-GB"/>
        </a:p>
      </dgm:t>
    </dgm:pt>
    <dgm:pt modelId="{E5E27023-DA5A-4F1F-91C1-46E6B5A3FE50}" type="pres">
      <dgm:prSet presAssocID="{1F8A58A8-0423-4E76-9DE9-E404312ACF4F}" presName="Name13" presStyleLbl="parChTrans1D2" presStyleIdx="15" presStyleCnt="26"/>
      <dgm:spPr/>
      <dgm:t>
        <a:bodyPr/>
        <a:lstStyle/>
        <a:p>
          <a:endParaRPr lang="en-GB"/>
        </a:p>
      </dgm:t>
    </dgm:pt>
    <dgm:pt modelId="{C402C3C4-F94B-4E89-A72E-11EBD0366950}" type="pres">
      <dgm:prSet presAssocID="{00168005-C327-4E6C-AD1A-7B6085EE7B6D}" presName="childText" presStyleLbl="bgAcc1" presStyleIdx="15" presStyleCnt="26" custScaleX="152249" custScaleY="233171" custLinFactNeighborX="39076" custLinFactNeighborY="2914">
        <dgm:presLayoutVars>
          <dgm:bulletEnabled val="1"/>
        </dgm:presLayoutVars>
      </dgm:prSet>
      <dgm:spPr/>
      <dgm:t>
        <a:bodyPr/>
        <a:lstStyle/>
        <a:p>
          <a:endParaRPr lang="en-GB"/>
        </a:p>
      </dgm:t>
    </dgm:pt>
    <dgm:pt modelId="{FD848463-FB80-4BDE-A894-7EDBA73597C6}" type="pres">
      <dgm:prSet presAssocID="{8EF664A0-81BC-42F0-953D-D39A49157411}" presName="Name13" presStyleLbl="parChTrans1D2" presStyleIdx="16" presStyleCnt="26"/>
      <dgm:spPr/>
      <dgm:t>
        <a:bodyPr/>
        <a:lstStyle/>
        <a:p>
          <a:endParaRPr lang="en-GB"/>
        </a:p>
      </dgm:t>
    </dgm:pt>
    <dgm:pt modelId="{7E0F5FF1-E2D9-49D5-80BA-9ACAA9CE4FBE}" type="pres">
      <dgm:prSet presAssocID="{895AAD45-3997-42BA-8F9F-07F4D84BA89F}" presName="childText" presStyleLbl="bgAcc1" presStyleIdx="16" presStyleCnt="26" custScaleX="185005" custScaleY="196892" custLinFactNeighborX="13120" custLinFactNeighborY="15335">
        <dgm:presLayoutVars>
          <dgm:bulletEnabled val="1"/>
        </dgm:presLayoutVars>
      </dgm:prSet>
      <dgm:spPr/>
      <dgm:t>
        <a:bodyPr/>
        <a:lstStyle/>
        <a:p>
          <a:endParaRPr lang="en-GB"/>
        </a:p>
      </dgm:t>
    </dgm:pt>
    <dgm:pt modelId="{76448C49-0893-4342-BC01-5B8F325D7FB3}" type="pres">
      <dgm:prSet presAssocID="{EDC560F8-C57E-409E-AF33-0678A836664B}" presName="Name13" presStyleLbl="parChTrans1D2" presStyleIdx="17" presStyleCnt="26"/>
      <dgm:spPr/>
      <dgm:t>
        <a:bodyPr/>
        <a:lstStyle/>
        <a:p>
          <a:endParaRPr lang="en-GB"/>
        </a:p>
      </dgm:t>
    </dgm:pt>
    <dgm:pt modelId="{AF9BB5F5-76FF-4DAA-9FB8-5691966534A6}" type="pres">
      <dgm:prSet presAssocID="{7CC11A1C-41A9-42BC-B797-F6E6ADEC2B74}" presName="childText" presStyleLbl="bgAcc1" presStyleIdx="17" presStyleCnt="26" custScaleX="182672" custScaleY="173971" custLinFactNeighborX="19811" custLinFactNeighborY="31195">
        <dgm:presLayoutVars>
          <dgm:bulletEnabled val="1"/>
        </dgm:presLayoutVars>
      </dgm:prSet>
      <dgm:spPr/>
      <dgm:t>
        <a:bodyPr/>
        <a:lstStyle/>
        <a:p>
          <a:endParaRPr lang="en-GB"/>
        </a:p>
      </dgm:t>
    </dgm:pt>
    <dgm:pt modelId="{6FE66AF5-66F3-45E3-9D4A-EA28531144E3}" type="pres">
      <dgm:prSet presAssocID="{E8792547-0834-44B4-AA19-DA84427914D1}" presName="root" presStyleCnt="0"/>
      <dgm:spPr/>
    </dgm:pt>
    <dgm:pt modelId="{A8CEC9A6-84CA-44EC-AFA0-01351B0926F5}" type="pres">
      <dgm:prSet presAssocID="{E8792547-0834-44B4-AA19-DA84427914D1}" presName="rootComposite" presStyleCnt="0"/>
      <dgm:spPr/>
    </dgm:pt>
    <dgm:pt modelId="{48376ABF-5F36-4912-A6BA-1CBFE81674E1}" type="pres">
      <dgm:prSet presAssocID="{E8792547-0834-44B4-AA19-DA84427914D1}" presName="rootText" presStyleLbl="node1" presStyleIdx="4" presStyleCnt="7" custScaleX="153201" custScaleY="184528" custLinFactNeighborX="-2976" custLinFactNeighborY="-55412"/>
      <dgm:spPr/>
      <dgm:t>
        <a:bodyPr/>
        <a:lstStyle/>
        <a:p>
          <a:endParaRPr lang="en-GB"/>
        </a:p>
      </dgm:t>
    </dgm:pt>
    <dgm:pt modelId="{6127769D-82C7-4ED7-9432-711E0A263E5C}" type="pres">
      <dgm:prSet presAssocID="{E8792547-0834-44B4-AA19-DA84427914D1}" presName="rootConnector" presStyleLbl="node1" presStyleIdx="4" presStyleCnt="7"/>
      <dgm:spPr/>
      <dgm:t>
        <a:bodyPr/>
        <a:lstStyle/>
        <a:p>
          <a:endParaRPr lang="en-GB"/>
        </a:p>
      </dgm:t>
    </dgm:pt>
    <dgm:pt modelId="{EE9F4CE1-0A8F-4B6C-9E36-F28C02EBB236}" type="pres">
      <dgm:prSet presAssocID="{E8792547-0834-44B4-AA19-DA84427914D1}" presName="childShape" presStyleCnt="0"/>
      <dgm:spPr/>
    </dgm:pt>
    <dgm:pt modelId="{84B8CBAE-9967-4427-8D2D-97150E1E56D1}" type="pres">
      <dgm:prSet presAssocID="{4246A289-55F0-4DEB-8B4D-87907C244C90}" presName="Name13" presStyleLbl="parChTrans1D2" presStyleIdx="18" presStyleCnt="26"/>
      <dgm:spPr/>
      <dgm:t>
        <a:bodyPr/>
        <a:lstStyle/>
        <a:p>
          <a:endParaRPr lang="en-GB"/>
        </a:p>
      </dgm:t>
    </dgm:pt>
    <dgm:pt modelId="{B77D00D6-CF85-42BC-8EBA-26BCDC98FDAA}" type="pres">
      <dgm:prSet presAssocID="{1DE286E7-C1A2-44A8-9328-923FFCE8297E}" presName="childText" presStyleLbl="bgAcc1" presStyleIdx="18" presStyleCnt="26" custScaleX="154308" custScaleY="361760" custLinFactNeighborX="-1230" custLinFactNeighborY="-54269">
        <dgm:presLayoutVars>
          <dgm:bulletEnabled val="1"/>
        </dgm:presLayoutVars>
      </dgm:prSet>
      <dgm:spPr/>
      <dgm:t>
        <a:bodyPr/>
        <a:lstStyle/>
        <a:p>
          <a:endParaRPr lang="en-GB"/>
        </a:p>
      </dgm:t>
    </dgm:pt>
    <dgm:pt modelId="{930D718B-96E0-4BBD-9BFF-561532A7F5E3}" type="pres">
      <dgm:prSet presAssocID="{BA9DC8C1-16F4-4ABB-9DBA-34AD48DFDB74}" presName="Name13" presStyleLbl="parChTrans1D2" presStyleIdx="19" presStyleCnt="26"/>
      <dgm:spPr/>
      <dgm:t>
        <a:bodyPr/>
        <a:lstStyle/>
        <a:p>
          <a:endParaRPr lang="en-GB"/>
        </a:p>
      </dgm:t>
    </dgm:pt>
    <dgm:pt modelId="{458A6D70-07A8-4F29-BC1B-30D421D9D45A}" type="pres">
      <dgm:prSet presAssocID="{E63146D6-BDF8-41F9-B24F-B54E1918F554}" presName="childText" presStyleLbl="bgAcc1" presStyleIdx="19" presStyleCnt="26" custScaleX="164165" custScaleY="209525" custLinFactNeighborX="367" custLinFactNeighborY="-28412">
        <dgm:presLayoutVars>
          <dgm:bulletEnabled val="1"/>
        </dgm:presLayoutVars>
      </dgm:prSet>
      <dgm:spPr/>
      <dgm:t>
        <a:bodyPr/>
        <a:lstStyle/>
        <a:p>
          <a:endParaRPr lang="en-GB"/>
        </a:p>
      </dgm:t>
    </dgm:pt>
    <dgm:pt modelId="{7A676081-1802-402F-BF3A-6B18EC71BCEA}" type="pres">
      <dgm:prSet presAssocID="{C3C8FA86-1C5E-4252-B2F2-974DEB3F1A4A}" presName="Name13" presStyleLbl="parChTrans1D2" presStyleIdx="20" presStyleCnt="26"/>
      <dgm:spPr/>
      <dgm:t>
        <a:bodyPr/>
        <a:lstStyle/>
        <a:p>
          <a:endParaRPr lang="en-GB"/>
        </a:p>
      </dgm:t>
    </dgm:pt>
    <dgm:pt modelId="{09B05ECE-BDF6-4AD3-8445-5D4A72825179}" type="pres">
      <dgm:prSet presAssocID="{65E984BE-595D-4B73-AE8E-3E89E933C567}" presName="childText" presStyleLbl="bgAcc1" presStyleIdx="20" presStyleCnt="26" custScaleX="180700" custScaleY="267974" custLinFactNeighborX="-3277" custLinFactNeighborY="41122">
        <dgm:presLayoutVars>
          <dgm:bulletEnabled val="1"/>
        </dgm:presLayoutVars>
      </dgm:prSet>
      <dgm:spPr/>
      <dgm:t>
        <a:bodyPr/>
        <a:lstStyle/>
        <a:p>
          <a:endParaRPr lang="en-GB"/>
        </a:p>
      </dgm:t>
    </dgm:pt>
    <dgm:pt modelId="{08E118C1-326E-4C86-A453-978BBC2A9259}" type="pres">
      <dgm:prSet presAssocID="{9D373415-1FFB-4CE4-A6FB-CBC864C00EA5}" presName="root" presStyleCnt="0"/>
      <dgm:spPr/>
    </dgm:pt>
    <dgm:pt modelId="{0756160B-C1CA-429F-9D82-40366A124739}" type="pres">
      <dgm:prSet presAssocID="{9D373415-1FFB-4CE4-A6FB-CBC864C00EA5}" presName="rootComposite" presStyleCnt="0"/>
      <dgm:spPr/>
    </dgm:pt>
    <dgm:pt modelId="{B100A26F-D4DA-4E1B-BB29-3CE19E294069}" type="pres">
      <dgm:prSet presAssocID="{9D373415-1FFB-4CE4-A6FB-CBC864C00EA5}" presName="rootText" presStyleLbl="node1" presStyleIdx="5" presStyleCnt="7" custScaleY="196601" custLinFactNeighborX="-2981" custLinFactNeighborY="-33498"/>
      <dgm:spPr/>
      <dgm:t>
        <a:bodyPr/>
        <a:lstStyle/>
        <a:p>
          <a:endParaRPr lang="en-GB"/>
        </a:p>
      </dgm:t>
    </dgm:pt>
    <dgm:pt modelId="{81722235-B70D-4180-966B-384A788C1AA8}" type="pres">
      <dgm:prSet presAssocID="{9D373415-1FFB-4CE4-A6FB-CBC864C00EA5}" presName="rootConnector" presStyleLbl="node1" presStyleIdx="5" presStyleCnt="7"/>
      <dgm:spPr/>
      <dgm:t>
        <a:bodyPr/>
        <a:lstStyle/>
        <a:p>
          <a:endParaRPr lang="en-GB"/>
        </a:p>
      </dgm:t>
    </dgm:pt>
    <dgm:pt modelId="{8939DCE5-7B08-4EB8-9AB1-3FE2EB25A645}" type="pres">
      <dgm:prSet presAssocID="{9D373415-1FFB-4CE4-A6FB-CBC864C00EA5}" presName="childShape" presStyleCnt="0"/>
      <dgm:spPr/>
    </dgm:pt>
    <dgm:pt modelId="{22A952DB-7C41-4A80-8A3D-7091177E6F14}" type="pres">
      <dgm:prSet presAssocID="{C15905C3-18FA-4834-B421-72D40C4E9B60}" presName="Name13" presStyleLbl="parChTrans1D2" presStyleIdx="21" presStyleCnt="26"/>
      <dgm:spPr/>
      <dgm:t>
        <a:bodyPr/>
        <a:lstStyle/>
        <a:p>
          <a:endParaRPr lang="en-GB"/>
        </a:p>
      </dgm:t>
    </dgm:pt>
    <dgm:pt modelId="{DB48E963-011C-4FE9-882F-00D243F7DA97}" type="pres">
      <dgm:prSet presAssocID="{2688EF3E-39FF-4CE9-996A-C3DAA783B5A7}" presName="childText" presStyleLbl="bgAcc1" presStyleIdx="21" presStyleCnt="26" custScaleX="139747" custScaleY="541221" custLinFactNeighborX="-2586" custLinFactNeighborY="86018">
        <dgm:presLayoutVars>
          <dgm:bulletEnabled val="1"/>
        </dgm:presLayoutVars>
      </dgm:prSet>
      <dgm:spPr/>
      <dgm:t>
        <a:bodyPr/>
        <a:lstStyle/>
        <a:p>
          <a:endParaRPr lang="en-GB"/>
        </a:p>
      </dgm:t>
    </dgm:pt>
    <dgm:pt modelId="{E2917330-9AEE-4750-9D0E-49AE40DA70AB}" type="pres">
      <dgm:prSet presAssocID="{AD325DC8-F4DA-4CCE-8051-692DC37D3418}" presName="root" presStyleCnt="0"/>
      <dgm:spPr/>
    </dgm:pt>
    <dgm:pt modelId="{CB563E7A-6A36-4E76-8EFA-D1E2BDEB9D3B}" type="pres">
      <dgm:prSet presAssocID="{AD325DC8-F4DA-4CCE-8051-692DC37D3418}" presName="rootComposite" presStyleCnt="0"/>
      <dgm:spPr/>
    </dgm:pt>
    <dgm:pt modelId="{42FC1AEE-5869-4A3A-ACCA-B9C61C0F5CF5}" type="pres">
      <dgm:prSet presAssocID="{AD325DC8-F4DA-4CCE-8051-692DC37D3418}" presName="rootText" presStyleLbl="node1" presStyleIdx="6" presStyleCnt="7" custScaleX="153231" custScaleY="145198" custLinFactNeighborX="2693" custLinFactNeighborY="-49594"/>
      <dgm:spPr/>
      <dgm:t>
        <a:bodyPr/>
        <a:lstStyle/>
        <a:p>
          <a:endParaRPr lang="en-GB"/>
        </a:p>
      </dgm:t>
    </dgm:pt>
    <dgm:pt modelId="{098673DB-A9C2-4BF1-A66E-7CFC6FE30B16}" type="pres">
      <dgm:prSet presAssocID="{AD325DC8-F4DA-4CCE-8051-692DC37D3418}" presName="rootConnector" presStyleLbl="node1" presStyleIdx="6" presStyleCnt="7"/>
      <dgm:spPr/>
      <dgm:t>
        <a:bodyPr/>
        <a:lstStyle/>
        <a:p>
          <a:endParaRPr lang="en-GB"/>
        </a:p>
      </dgm:t>
    </dgm:pt>
    <dgm:pt modelId="{E1014825-B680-42A1-902B-A119E1F13567}" type="pres">
      <dgm:prSet presAssocID="{AD325DC8-F4DA-4CCE-8051-692DC37D3418}" presName="childShape" presStyleCnt="0"/>
      <dgm:spPr/>
    </dgm:pt>
    <dgm:pt modelId="{762BD869-F557-4A14-A2EA-A7E03DB194A3}" type="pres">
      <dgm:prSet presAssocID="{B2E4D183-4B1A-41BB-8C13-FB200715EA80}" presName="Name13" presStyleLbl="parChTrans1D2" presStyleIdx="22" presStyleCnt="26"/>
      <dgm:spPr/>
      <dgm:t>
        <a:bodyPr/>
        <a:lstStyle/>
        <a:p>
          <a:endParaRPr lang="en-GB"/>
        </a:p>
      </dgm:t>
    </dgm:pt>
    <dgm:pt modelId="{A22C8126-CFC1-4A72-8F58-BD4E7ACCE587}" type="pres">
      <dgm:prSet presAssocID="{F226D2EC-3F7E-416E-8EA4-DE4322092CF3}" presName="childText" presStyleLbl="bgAcc1" presStyleIdx="22" presStyleCnt="26" custScaleX="184427" custScaleY="365100" custLinFactNeighborX="2404" custLinFactNeighborY="-40696">
        <dgm:presLayoutVars>
          <dgm:bulletEnabled val="1"/>
        </dgm:presLayoutVars>
      </dgm:prSet>
      <dgm:spPr/>
      <dgm:t>
        <a:bodyPr/>
        <a:lstStyle/>
        <a:p>
          <a:endParaRPr lang="en-GB"/>
        </a:p>
      </dgm:t>
    </dgm:pt>
    <dgm:pt modelId="{EB254001-8930-4A0D-B4BA-B873D7613AEE}" type="pres">
      <dgm:prSet presAssocID="{C10EC0AA-A005-420A-BA71-5A41CAF48EA5}" presName="Name13" presStyleLbl="parChTrans1D2" presStyleIdx="23" presStyleCnt="26"/>
      <dgm:spPr/>
      <dgm:t>
        <a:bodyPr/>
        <a:lstStyle/>
        <a:p>
          <a:endParaRPr lang="en-GB"/>
        </a:p>
      </dgm:t>
    </dgm:pt>
    <dgm:pt modelId="{B6B02DC2-2BDF-4320-A740-CB713F3B6050}" type="pres">
      <dgm:prSet presAssocID="{EEEF35F9-BF0A-4440-BD39-C5BBDA208DA5}" presName="childText" presStyleLbl="bgAcc1" presStyleIdx="23" presStyleCnt="26" custScaleX="206317" custScaleY="178480" custLinFactNeighborX="3747" custLinFactNeighborY="-33719">
        <dgm:presLayoutVars>
          <dgm:bulletEnabled val="1"/>
        </dgm:presLayoutVars>
      </dgm:prSet>
      <dgm:spPr/>
      <dgm:t>
        <a:bodyPr/>
        <a:lstStyle/>
        <a:p>
          <a:endParaRPr lang="en-GB"/>
        </a:p>
      </dgm:t>
    </dgm:pt>
    <dgm:pt modelId="{4EB5D531-106F-46ED-829A-2C3C93D94154}" type="pres">
      <dgm:prSet presAssocID="{F261CE81-139F-4341-B360-837B48CAA25E}" presName="Name13" presStyleLbl="parChTrans1D2" presStyleIdx="24" presStyleCnt="26"/>
      <dgm:spPr/>
      <dgm:t>
        <a:bodyPr/>
        <a:lstStyle/>
        <a:p>
          <a:endParaRPr lang="en-GB"/>
        </a:p>
      </dgm:t>
    </dgm:pt>
    <dgm:pt modelId="{B3355934-A24B-4088-AAD2-9C5C46AA23B2}" type="pres">
      <dgm:prSet presAssocID="{F0150925-6AD6-4A0F-BC2A-CA084FB74DE7}" presName="childText" presStyleLbl="bgAcc1" presStyleIdx="24" presStyleCnt="26" custScaleX="180757" custScaleY="173567" custLinFactNeighborX="6948" custLinFactNeighborY="-24522">
        <dgm:presLayoutVars>
          <dgm:bulletEnabled val="1"/>
        </dgm:presLayoutVars>
      </dgm:prSet>
      <dgm:spPr/>
      <dgm:t>
        <a:bodyPr/>
        <a:lstStyle/>
        <a:p>
          <a:endParaRPr lang="en-GB"/>
        </a:p>
      </dgm:t>
    </dgm:pt>
    <dgm:pt modelId="{340E7385-6C86-4775-A2C3-3AB9D84BC8B2}" type="pres">
      <dgm:prSet presAssocID="{7349361B-9BCD-49A1-A19F-F9557429BAEC}" presName="Name13" presStyleLbl="parChTrans1D2" presStyleIdx="25" presStyleCnt="26"/>
      <dgm:spPr/>
      <dgm:t>
        <a:bodyPr/>
        <a:lstStyle/>
        <a:p>
          <a:endParaRPr lang="en-GB"/>
        </a:p>
      </dgm:t>
    </dgm:pt>
    <dgm:pt modelId="{ABCE560B-F867-4840-883D-8DB2C47531F1}" type="pres">
      <dgm:prSet presAssocID="{B4F5F4BE-C36F-4BC8-8F35-9EFB887785C1}" presName="childText" presStyleLbl="bgAcc1" presStyleIdx="25" presStyleCnt="26" custScaleX="222652" custScaleY="174428" custLinFactNeighborX="-6922" custLinFactNeighborY="-15854">
        <dgm:presLayoutVars>
          <dgm:bulletEnabled val="1"/>
        </dgm:presLayoutVars>
      </dgm:prSet>
      <dgm:spPr/>
      <dgm:t>
        <a:bodyPr/>
        <a:lstStyle/>
        <a:p>
          <a:endParaRPr lang="en-GB"/>
        </a:p>
      </dgm:t>
    </dgm:pt>
  </dgm:ptLst>
  <dgm:cxnLst>
    <dgm:cxn modelId="{898BD92F-CF36-4C10-972F-490E7F2BDB79}" type="presOf" srcId="{00168005-C327-4E6C-AD1A-7B6085EE7B6D}" destId="{C402C3C4-F94B-4E89-A72E-11EBD0366950}" srcOrd="0" destOrd="0" presId="urn:microsoft.com/office/officeart/2005/8/layout/hierarchy3"/>
    <dgm:cxn modelId="{FEAF9BA8-1744-4694-885D-5AA916E9F45E}" type="presOf" srcId="{10378C20-D39B-4C07-BA41-39301784EF6D}" destId="{BB79333B-B00D-40C3-A13B-B53E530CC594}" srcOrd="0" destOrd="0" presId="urn:microsoft.com/office/officeart/2005/8/layout/hierarchy3"/>
    <dgm:cxn modelId="{4C9D166D-1109-4BD0-98AB-FF409E70BC18}" srcId="{937DED93-16F5-4447-9CCA-9467AE303665}" destId="{75EAB1CB-2D4D-4859-BC2A-25FFB407F22D}" srcOrd="4" destOrd="0" parTransId="{6FFCB82E-ACFE-4E41-B931-2C895195F93A}" sibTransId="{FE2803FB-4582-4A0F-BC63-5383CB421194}"/>
    <dgm:cxn modelId="{B5B6F9B4-4D5E-4CCC-921E-AEF0BC3684B3}" type="presOf" srcId="{3FFC25FF-991C-4618-96D4-B40C63751386}" destId="{6A5D869A-D63F-40CF-9635-E3A3412532BD}" srcOrd="0" destOrd="0" presId="urn:microsoft.com/office/officeart/2005/8/layout/hierarchy3"/>
    <dgm:cxn modelId="{BD0A161F-06B8-4069-949D-BC8D47B290B2}" srcId="{AD325DC8-F4DA-4CCE-8051-692DC37D3418}" destId="{B4F5F4BE-C36F-4BC8-8F35-9EFB887785C1}" srcOrd="3" destOrd="0" parTransId="{7349361B-9BCD-49A1-A19F-F9557429BAEC}" sibTransId="{5B98C9BC-2055-450D-B7D9-AFF41FCFAD63}"/>
    <dgm:cxn modelId="{1DD43B8A-AB58-4A84-8DA5-2E39C8DBB7F1}" type="presOf" srcId="{49DB0974-1060-45E4-9B8F-88F6D3C40450}" destId="{11B9EC51-61B2-4D3C-8501-5CD8C200E0B3}" srcOrd="0" destOrd="0" presId="urn:microsoft.com/office/officeart/2005/8/layout/hierarchy3"/>
    <dgm:cxn modelId="{BB23C807-18D1-44CF-98D2-7247DE8B248A}" type="presOf" srcId="{EDC560F8-C57E-409E-AF33-0678A836664B}" destId="{76448C49-0893-4342-BC01-5B8F325D7FB3}" srcOrd="0" destOrd="0" presId="urn:microsoft.com/office/officeart/2005/8/layout/hierarchy3"/>
    <dgm:cxn modelId="{E5CAB6AB-7865-4F87-B832-5BAF847BF48E}" type="presOf" srcId="{AD325DC8-F4DA-4CCE-8051-692DC37D3418}" destId="{098673DB-A9C2-4BF1-A66E-7CFC6FE30B16}" srcOrd="1" destOrd="0" presId="urn:microsoft.com/office/officeart/2005/8/layout/hierarchy3"/>
    <dgm:cxn modelId="{FEF1FF9D-4A9D-426B-8466-7B82A23CCADB}" type="presOf" srcId="{C10EC0AA-A005-420A-BA71-5A41CAF48EA5}" destId="{EB254001-8930-4A0D-B4BA-B873D7613AEE}" srcOrd="0" destOrd="0" presId="urn:microsoft.com/office/officeart/2005/8/layout/hierarchy3"/>
    <dgm:cxn modelId="{4D095E6A-7B87-468D-9072-B1C24401F797}" type="presOf" srcId="{C15905C3-18FA-4834-B421-72D40C4E9B60}" destId="{22A952DB-7C41-4A80-8A3D-7091177E6F14}" srcOrd="0" destOrd="0" presId="urn:microsoft.com/office/officeart/2005/8/layout/hierarchy3"/>
    <dgm:cxn modelId="{640951C7-6535-45FC-9A1D-D00A59C6797E}" type="presOf" srcId="{FDA853B6-4989-41D1-817C-325B2C9B675D}" destId="{1C0215DA-02D0-46C6-B8BB-ACE1907EF290}" srcOrd="0" destOrd="0" presId="urn:microsoft.com/office/officeart/2005/8/layout/hierarchy3"/>
    <dgm:cxn modelId="{E46032F7-5C73-4427-A3A0-E1B22C8CD084}" type="presOf" srcId="{D2F4A294-F2F9-4664-ACE7-6A9A79CA107D}" destId="{408246D3-2810-41F9-9C50-0CAF7B5867BD}" srcOrd="1" destOrd="0" presId="urn:microsoft.com/office/officeart/2005/8/layout/hierarchy3"/>
    <dgm:cxn modelId="{F6A5A637-3D3B-4DC7-84FF-7D229FD66949}" type="presOf" srcId="{937DED93-16F5-4447-9CCA-9467AE303665}" destId="{27B2A993-21BD-421A-B77D-7E320330D420}" srcOrd="0" destOrd="0" presId="urn:microsoft.com/office/officeart/2005/8/layout/hierarchy3"/>
    <dgm:cxn modelId="{FF81B64A-6200-46EA-8E22-2719376DC030}" type="presOf" srcId="{6FFCB82E-ACFE-4E41-B931-2C895195F93A}" destId="{FF0576D3-F853-44E4-9E6C-25C710AB060D}" srcOrd="0" destOrd="0" presId="urn:microsoft.com/office/officeart/2005/8/layout/hierarchy3"/>
    <dgm:cxn modelId="{6E788057-7678-4D6E-AF98-5E27563607CB}" type="presOf" srcId="{B2E4D183-4B1A-41BB-8C13-FB200715EA80}" destId="{762BD869-F557-4A14-A2EA-A7E03DB194A3}" srcOrd="0" destOrd="0" presId="urn:microsoft.com/office/officeart/2005/8/layout/hierarchy3"/>
    <dgm:cxn modelId="{DF96799D-3CEF-448B-AC9A-BEEFE7B4B311}" type="presOf" srcId="{AD325DC8-F4DA-4CCE-8051-692DC37D3418}" destId="{42FC1AEE-5869-4A3A-ACCA-B9C61C0F5CF5}" srcOrd="0" destOrd="0" presId="urn:microsoft.com/office/officeart/2005/8/layout/hierarchy3"/>
    <dgm:cxn modelId="{FA297111-4B6E-44FC-B4BC-FA24F2526C99}" srcId="{CCED2817-44B7-4E0E-A6FC-20E305300505}" destId="{F9DA501A-B804-4800-8C62-2A1182C2DC57}" srcOrd="2" destOrd="0" parTransId="{E72C7414-6697-4473-8D14-E6A306571090}" sibTransId="{1C50FC57-C750-423A-BC1C-CE6614F0B066}"/>
    <dgm:cxn modelId="{44B1146C-2FD1-4903-AA91-9918240067B2}" srcId="{AD325DC8-F4DA-4CCE-8051-692DC37D3418}" destId="{F0150925-6AD6-4A0F-BC2A-CA084FB74DE7}" srcOrd="2" destOrd="0" parTransId="{F261CE81-139F-4341-B360-837B48CAA25E}" sibTransId="{90883847-2136-4B87-A9DF-2E0F63A00851}"/>
    <dgm:cxn modelId="{153596D6-7B86-4926-85A2-1AF5DEBB158A}" type="presOf" srcId="{F38A07E6-2817-46BA-9DDE-A4FD80A454FA}" destId="{04C234B4-E7A6-4B75-B8FA-5D4AC3227CDD}" srcOrd="0" destOrd="0" presId="urn:microsoft.com/office/officeart/2005/8/layout/hierarchy3"/>
    <dgm:cxn modelId="{99B4DB61-6DE3-4BCC-BE03-D15BB2E9416B}" srcId="{E8792547-0834-44B4-AA19-DA84427914D1}" destId="{65E984BE-595D-4B73-AE8E-3E89E933C567}" srcOrd="2" destOrd="0" parTransId="{C3C8FA86-1C5E-4252-B2F2-974DEB3F1A4A}" sibTransId="{AA05E5D0-D929-4413-AEEB-26AA4C41363D}"/>
    <dgm:cxn modelId="{E4FB8E97-CF27-4CDB-8250-DDAB73001612}" type="presOf" srcId="{42366C67-4C12-4D3D-8E04-50FCF4DF808F}" destId="{F3DFA869-53F3-48DD-9588-A8FC3F2ED5EC}" srcOrd="0" destOrd="0" presId="urn:microsoft.com/office/officeart/2005/8/layout/hierarchy3"/>
    <dgm:cxn modelId="{8CE3506A-40B9-4493-83E1-7654DF750BD9}" type="presOf" srcId="{6D5AAC14-95FD-4DAE-8012-68FE56253EE8}" destId="{DDBC8817-421C-428F-9093-A08745A1027C}" srcOrd="0" destOrd="0" presId="urn:microsoft.com/office/officeart/2005/8/layout/hierarchy3"/>
    <dgm:cxn modelId="{3D734438-CE0D-4734-AF17-C159AED174AC}" type="presOf" srcId="{8EF664A0-81BC-42F0-953D-D39A49157411}" destId="{FD848463-FB80-4BDE-A894-7EDBA73597C6}" srcOrd="0" destOrd="0" presId="urn:microsoft.com/office/officeart/2005/8/layout/hierarchy3"/>
    <dgm:cxn modelId="{962BBC77-FE8A-4C45-A8A6-F14546C2AB14}" type="presOf" srcId="{A6ED33C0-C51B-42E3-AF26-753E5C339906}" destId="{46B16FF6-E7A8-4013-84CD-89621162A4D2}" srcOrd="0" destOrd="0" presId="urn:microsoft.com/office/officeart/2005/8/layout/hierarchy3"/>
    <dgm:cxn modelId="{B7F97CDE-C82F-45FD-A455-3F92F61C6E56}" srcId="{D2F4A294-F2F9-4664-ACE7-6A9A79CA107D}" destId="{00168005-C327-4E6C-AD1A-7B6085EE7B6D}" srcOrd="2" destOrd="0" parTransId="{1F8A58A8-0423-4E76-9DE9-E404312ACF4F}" sibTransId="{8DEA65E3-2887-4084-9987-1DD341C0DB96}"/>
    <dgm:cxn modelId="{A2F3FFFF-E29D-43EC-818E-A8F62804CDDC}" type="presOf" srcId="{E8792547-0834-44B4-AA19-DA84427914D1}" destId="{48376ABF-5F36-4912-A6BA-1CBFE81674E1}" srcOrd="0" destOrd="0" presId="urn:microsoft.com/office/officeart/2005/8/layout/hierarchy3"/>
    <dgm:cxn modelId="{F0201DF5-D450-4049-9475-B658FE0F77C1}" srcId="{937DED93-16F5-4447-9CCA-9467AE303665}" destId="{337D746F-4E4A-47E1-84FF-C10A3E17EF20}" srcOrd="1" destOrd="0" parTransId="{FBE09AF2-3E53-4292-AD55-760E956DA0BD}" sibTransId="{9CB34F9B-563F-4004-92DE-700AA0809C86}"/>
    <dgm:cxn modelId="{43237239-A9B2-4317-91F5-BA1743155850}" srcId="{AD325DC8-F4DA-4CCE-8051-692DC37D3418}" destId="{F226D2EC-3F7E-416E-8EA4-DE4322092CF3}" srcOrd="0" destOrd="0" parTransId="{B2E4D183-4B1A-41BB-8C13-FB200715EA80}" sibTransId="{4C48D321-6875-4EB9-8075-285D0179AA6A}"/>
    <dgm:cxn modelId="{86325197-8D47-4BBD-A971-A838617146AC}" type="presOf" srcId="{4246A289-55F0-4DEB-8B4D-87907C244C90}" destId="{84B8CBAE-9967-4427-8D2D-97150E1E56D1}" srcOrd="0" destOrd="0" presId="urn:microsoft.com/office/officeart/2005/8/layout/hierarchy3"/>
    <dgm:cxn modelId="{1C7427A7-55EA-472C-8139-9F5C606D9961}" type="presOf" srcId="{403EC77C-678A-4055-8E84-1D1FEC3A9774}" destId="{25C13302-A384-46AF-8464-28F2C49C8509}" srcOrd="0" destOrd="0" presId="urn:microsoft.com/office/officeart/2005/8/layout/hierarchy3"/>
    <dgm:cxn modelId="{36582A11-5814-414D-935A-5A93C68BA942}" type="presOf" srcId="{F9DA501A-B804-4800-8C62-2A1182C2DC57}" destId="{7BA2961F-35EC-4D3B-B37A-7BDAF24819D9}" srcOrd="0" destOrd="0" presId="urn:microsoft.com/office/officeart/2005/8/layout/hierarchy3"/>
    <dgm:cxn modelId="{958A700F-39AB-4DBE-84FD-3D5BAC82CA82}" srcId="{E8792547-0834-44B4-AA19-DA84427914D1}" destId="{1DE286E7-C1A2-44A8-9328-923FFCE8297E}" srcOrd="0" destOrd="0" parTransId="{4246A289-55F0-4DEB-8B4D-87907C244C90}" sibTransId="{2A2A1206-822C-4DEC-9D73-8F871A5C0788}"/>
    <dgm:cxn modelId="{FEB64042-A33B-4DAB-87DA-4BA66190BBBE}" type="presOf" srcId="{E63146D6-BDF8-41F9-B24F-B54E1918F554}" destId="{458A6D70-07A8-4F29-BC1B-30D421D9D45A}" srcOrd="0" destOrd="0" presId="urn:microsoft.com/office/officeart/2005/8/layout/hierarchy3"/>
    <dgm:cxn modelId="{A9ECEF96-AFB9-42C7-A770-EC895D19AD33}" type="presOf" srcId="{FBE09AF2-3E53-4292-AD55-760E956DA0BD}" destId="{0F3A84CA-1DEB-49FF-B9BF-F0E01BD6FC8B}" srcOrd="0" destOrd="0" presId="urn:microsoft.com/office/officeart/2005/8/layout/hierarchy3"/>
    <dgm:cxn modelId="{731ACD66-6063-4F9E-8886-A128D8EF65F9}" type="presOf" srcId="{E72C7414-6697-4473-8D14-E6A306571090}" destId="{1A6648C8-17B8-4736-A7DF-B2BA1896E45B}" srcOrd="0" destOrd="0" presId="urn:microsoft.com/office/officeart/2005/8/layout/hierarchy3"/>
    <dgm:cxn modelId="{F9C5DAEB-7D67-4D43-972C-73FAAB612843}" type="presOf" srcId="{937DED93-16F5-4447-9CCA-9467AE303665}" destId="{BCFF3040-905D-45D8-B4EB-4BB8AAC4B48D}" srcOrd="1" destOrd="0" presId="urn:microsoft.com/office/officeart/2005/8/layout/hierarchy3"/>
    <dgm:cxn modelId="{97C2C14D-D0A6-4811-86E6-703D640ED0A9}" srcId="{067EE826-02CC-4695-932E-7A7E16E5DBA7}" destId="{E8792547-0834-44B4-AA19-DA84427914D1}" srcOrd="4" destOrd="0" parTransId="{C1B7DD1C-34C7-4F14-A8CF-630A1047F07B}" sibTransId="{F5CF4C04-1AE9-43B9-BB1F-8E09B7010FBC}"/>
    <dgm:cxn modelId="{C47AA993-E4E3-4541-BC2C-51B20F9245D8}" type="presOf" srcId="{337D746F-4E4A-47E1-84FF-C10A3E17EF20}" destId="{FE948484-A0DD-4855-9030-A1E02A74D9BD}" srcOrd="0" destOrd="0" presId="urn:microsoft.com/office/officeart/2005/8/layout/hierarchy3"/>
    <dgm:cxn modelId="{5ABA5306-1026-4C10-A544-67FB7A25A72F}" type="presOf" srcId="{2F901262-B318-4AC9-B224-388D0B1A742D}" destId="{CE5A3042-808E-44A0-BA9B-8FF728765B27}" srcOrd="0" destOrd="0" presId="urn:microsoft.com/office/officeart/2005/8/layout/hierarchy3"/>
    <dgm:cxn modelId="{4129EEDE-3E6E-4E60-A8F6-C443CC23CF00}" type="presOf" srcId="{1F8A58A8-0423-4E76-9DE9-E404312ACF4F}" destId="{E5E27023-DA5A-4F1F-91C1-46E6B5A3FE50}" srcOrd="0" destOrd="0" presId="urn:microsoft.com/office/officeart/2005/8/layout/hierarchy3"/>
    <dgm:cxn modelId="{53CD911F-2BEE-4BC0-B0B8-F20FEDBC2815}" type="presOf" srcId="{74929C49-617B-442C-BDA4-C107BA6EA77C}" destId="{53FCA895-311D-4EE5-8F04-A0C180C4CD74}" srcOrd="0" destOrd="0" presId="urn:microsoft.com/office/officeart/2005/8/layout/hierarchy3"/>
    <dgm:cxn modelId="{A6C00BB4-5C1D-44E2-A0E8-5A87DD472205}" type="presOf" srcId="{7349361B-9BCD-49A1-A19F-F9557429BAEC}" destId="{340E7385-6C86-4775-A2C3-3AB9D84BC8B2}" srcOrd="0" destOrd="0" presId="urn:microsoft.com/office/officeart/2005/8/layout/hierarchy3"/>
    <dgm:cxn modelId="{52CADA23-50DA-4212-8792-E79DEBB1B677}" srcId="{CCED2817-44B7-4E0E-A6FC-20E305300505}" destId="{403EC77C-678A-4055-8E84-1D1FEC3A9774}" srcOrd="0" destOrd="0" parTransId="{A6ED33C0-C51B-42E3-AF26-753E5C339906}" sibTransId="{D7465CA0-A2C7-4B1C-8EF3-2E5A53BA83C9}"/>
    <dgm:cxn modelId="{10DE2014-72B9-4C64-9967-C48A5B4461B6}" type="presOf" srcId="{EEEF35F9-BF0A-4440-BD39-C5BBDA208DA5}" destId="{B6B02DC2-2BDF-4320-A740-CB713F3B6050}" srcOrd="0" destOrd="0" presId="urn:microsoft.com/office/officeart/2005/8/layout/hierarchy3"/>
    <dgm:cxn modelId="{8862141A-E29D-45EC-B661-DFB8235EB43B}" type="presOf" srcId="{A7170BA3-BC25-42A0-8BB3-67B31824BB5B}" destId="{03372728-4332-485A-9460-F570642989EE}" srcOrd="0" destOrd="0" presId="urn:microsoft.com/office/officeart/2005/8/layout/hierarchy3"/>
    <dgm:cxn modelId="{AFE114DB-52E4-4A91-B0EF-3086CB233347}" type="presOf" srcId="{CCED2817-44B7-4E0E-A6FC-20E305300505}" destId="{A7852232-D90D-4588-9857-83CE20D3F92F}" srcOrd="0" destOrd="0" presId="urn:microsoft.com/office/officeart/2005/8/layout/hierarchy3"/>
    <dgm:cxn modelId="{CA2473AD-71B9-4AFC-926D-D3FFF32CB003}" type="presOf" srcId="{BA9DC8C1-16F4-4ABB-9DBA-34AD48DFDB74}" destId="{930D718B-96E0-4BBD-9BFF-561532A7F5E3}" srcOrd="0" destOrd="0" presId="urn:microsoft.com/office/officeart/2005/8/layout/hierarchy3"/>
    <dgm:cxn modelId="{5E74CC5A-E976-4694-805C-AFB39137B175}" srcId="{DA3AA2D1-D148-4314-B77C-E241A270118E}" destId="{38F546E6-A4B5-4CBF-88BE-6D02DDD507D8}" srcOrd="0" destOrd="0" parTransId="{F3DD0A2F-0EF5-4D36-80B1-E80A795F990D}" sibTransId="{D49DABC6-62F1-459F-BD3B-FCCDBFBFAC1A}"/>
    <dgm:cxn modelId="{BA98E4EB-CB3F-4A71-A7BF-4CE825C6325E}" srcId="{937DED93-16F5-4447-9CCA-9467AE303665}" destId="{F7686301-6B98-4A79-9697-82BC68809C7D}" srcOrd="2" destOrd="0" parTransId="{99C1392C-EFB8-4367-A9C9-894C10638834}" sibTransId="{879766D7-8698-40FF-8198-1D439F5F2F64}"/>
    <dgm:cxn modelId="{9C9FC5E8-BE61-4704-9012-05A5856214DE}" srcId="{D2F4A294-F2F9-4664-ACE7-6A9A79CA107D}" destId="{6928D3CA-4468-4EC6-8B5D-C155708EAF55}" srcOrd="0" destOrd="0" parTransId="{36D0A599-9CF2-4D2F-8ED7-56E9BE332051}" sibTransId="{135623AD-2B78-4F1A-ABF0-162133E34A0A}"/>
    <dgm:cxn modelId="{1BC46533-0ACD-4725-9804-FFFDEF15C649}" type="presOf" srcId="{81B70BE4-8A9E-44D6-97DD-D0373F0AD237}" destId="{7A8A8C4F-CB52-4C98-87C4-5FA3926FF4EB}" srcOrd="0" destOrd="0" presId="urn:microsoft.com/office/officeart/2005/8/layout/hierarchy3"/>
    <dgm:cxn modelId="{CBE8219B-1A63-4D9F-981F-528E9192B4B9}" srcId="{DA3AA2D1-D148-4314-B77C-E241A270118E}" destId="{A7170BA3-BC25-42A0-8BB3-67B31824BB5B}" srcOrd="2" destOrd="0" parTransId="{2F901262-B318-4AC9-B224-388D0B1A742D}" sibTransId="{13BF0A65-9505-4F7D-8DDB-45462B689E3C}"/>
    <dgm:cxn modelId="{2B8E61FD-6CA8-4C17-A8B4-9781ED191D2B}" type="presOf" srcId="{868E8B36-1BC1-498F-955A-32D939EBECAE}" destId="{45B60FC1-1B29-4746-8505-1D0C59826510}" srcOrd="0" destOrd="0" presId="urn:microsoft.com/office/officeart/2005/8/layout/hierarchy3"/>
    <dgm:cxn modelId="{9D92F011-EE86-4950-BF77-57A62E64603D}" type="presOf" srcId="{E8792547-0834-44B4-AA19-DA84427914D1}" destId="{6127769D-82C7-4ED7-9432-711E0A263E5C}" srcOrd="1" destOrd="0" presId="urn:microsoft.com/office/officeart/2005/8/layout/hierarchy3"/>
    <dgm:cxn modelId="{E25A12C4-D699-4AE1-AD41-2A8769542EDD}" srcId="{067EE826-02CC-4695-932E-7A7E16E5DBA7}" destId="{CCED2817-44B7-4E0E-A6FC-20E305300505}" srcOrd="0" destOrd="0" parTransId="{3F949750-0427-4155-9717-05B9564BE90F}" sibTransId="{84344006-DE28-4D58-92ED-94E5B90543B7}"/>
    <dgm:cxn modelId="{999FDA67-8321-4169-9DB1-0E9B193B3507}" srcId="{9D373415-1FFB-4CE4-A6FB-CBC864C00EA5}" destId="{2688EF3E-39FF-4CE9-996A-C3DAA783B5A7}" srcOrd="0" destOrd="0" parTransId="{C15905C3-18FA-4834-B421-72D40C4E9B60}" sibTransId="{4734C76F-EE33-4447-BCED-1FB186BD27EE}"/>
    <dgm:cxn modelId="{D10DDBA9-0224-4690-A2EB-FB780F01B4ED}" type="presOf" srcId="{B4F5F4BE-C36F-4BC8-8F35-9EFB887785C1}" destId="{ABCE560B-F867-4840-883D-8DB2C47531F1}" srcOrd="0" destOrd="0" presId="urn:microsoft.com/office/officeart/2005/8/layout/hierarchy3"/>
    <dgm:cxn modelId="{1AD2265E-A4AB-4778-8BED-06CEDF58EE62}" type="presOf" srcId="{6928D3CA-4468-4EC6-8B5D-C155708EAF55}" destId="{D45258EC-62E7-42D4-8F97-114A601EB845}" srcOrd="0" destOrd="0" presId="urn:microsoft.com/office/officeart/2005/8/layout/hierarchy3"/>
    <dgm:cxn modelId="{1638D60E-1CBE-48EA-8819-7C2F7CFC53C0}" type="presOf" srcId="{E1B989CA-0A62-4050-847C-A012B0CE2E96}" destId="{0E21CA1D-DB5C-42BF-A502-CF3F56E3A39C}" srcOrd="0" destOrd="0" presId="urn:microsoft.com/office/officeart/2005/8/layout/hierarchy3"/>
    <dgm:cxn modelId="{9B03A85E-50B2-4DF6-86FD-D5382E8D8AB9}" type="presOf" srcId="{F3DD0A2F-0EF5-4D36-80B1-E80A795F990D}" destId="{6D1608A1-84B3-42EA-866F-84B69CB3D7C8}" srcOrd="0" destOrd="0" presId="urn:microsoft.com/office/officeart/2005/8/layout/hierarchy3"/>
    <dgm:cxn modelId="{35A63F74-EEAF-4C03-AD8F-64C01F31031A}" type="presOf" srcId="{067EE826-02CC-4695-932E-7A7E16E5DBA7}" destId="{448A4052-B7CF-4018-9F5B-2184C44B8AF9}" srcOrd="0" destOrd="0" presId="urn:microsoft.com/office/officeart/2005/8/layout/hierarchy3"/>
    <dgm:cxn modelId="{11ABEB1F-1F3B-4DB9-BAD7-1131466642B4}" srcId="{D2F4A294-F2F9-4664-ACE7-6A9A79CA107D}" destId="{7CC11A1C-41A9-42BC-B797-F6E6ADEC2B74}" srcOrd="4" destOrd="0" parTransId="{EDC560F8-C57E-409E-AF33-0678A836664B}" sibTransId="{9240B59B-46E3-46A5-A780-231ABF0EF96F}"/>
    <dgm:cxn modelId="{80A6814B-85DE-4D2C-A9B1-C3236A6FF88D}" type="presOf" srcId="{7CC11A1C-41A9-42BC-B797-F6E6ADEC2B74}" destId="{AF9BB5F5-76FF-4DAA-9FB8-5691966534A6}" srcOrd="0" destOrd="0" presId="urn:microsoft.com/office/officeart/2005/8/layout/hierarchy3"/>
    <dgm:cxn modelId="{0011BCAC-CADA-42D6-878B-C86F5805CD01}" srcId="{937DED93-16F5-4447-9CCA-9467AE303665}" destId="{1E2B7CC4-5C52-410B-918C-047BB082FD88}" srcOrd="3" destOrd="0" parTransId="{74929C49-617B-442C-BDA4-C107BA6EA77C}" sibTransId="{93074243-A3A9-4C28-8490-A415284CF7A0}"/>
    <dgm:cxn modelId="{6DAE725B-3B22-4738-B64F-D58B18324095}" srcId="{067EE826-02CC-4695-932E-7A7E16E5DBA7}" destId="{AD325DC8-F4DA-4CCE-8051-692DC37D3418}" srcOrd="6" destOrd="0" parTransId="{03C6A57D-6D72-4301-88B4-30FF4A67EFF5}" sibTransId="{A3C14BA3-9414-43F5-B0F5-9A81B19A91DC}"/>
    <dgm:cxn modelId="{EAA77A4F-E44A-4B71-B158-29012CDF215E}" type="presOf" srcId="{F261CE81-139F-4341-B360-837B48CAA25E}" destId="{4EB5D531-106F-46ED-829A-2C3C93D94154}" srcOrd="0" destOrd="0" presId="urn:microsoft.com/office/officeart/2005/8/layout/hierarchy3"/>
    <dgm:cxn modelId="{061AA469-176A-4A1B-A8E7-501AEF4ECBF4}" type="presOf" srcId="{1DE286E7-C1A2-44A8-9328-923FFCE8297E}" destId="{B77D00D6-CF85-42BC-8EBA-26BCDC98FDAA}" srcOrd="0" destOrd="0" presId="urn:microsoft.com/office/officeart/2005/8/layout/hierarchy3"/>
    <dgm:cxn modelId="{974426CE-9DAA-485F-9B08-711122F5C3FF}" type="presOf" srcId="{99C1392C-EFB8-4367-A9C9-894C10638834}" destId="{BEE23401-4CF0-417C-B679-912F1FC13BBF}" srcOrd="0" destOrd="0" presId="urn:microsoft.com/office/officeart/2005/8/layout/hierarchy3"/>
    <dgm:cxn modelId="{892847CC-30C9-4CB7-A106-A21BF7AFE8A5}" srcId="{DA3AA2D1-D148-4314-B77C-E241A270118E}" destId="{868E8B36-1BC1-498F-955A-32D939EBECAE}" srcOrd="1" destOrd="0" parTransId="{10378C20-D39B-4C07-BA41-39301784EF6D}" sibTransId="{608B40A2-7F52-44C1-9C32-13312F7620A8}"/>
    <dgm:cxn modelId="{51284769-2A1E-477A-B57E-68DC8E03D389}" srcId="{067EE826-02CC-4695-932E-7A7E16E5DBA7}" destId="{937DED93-16F5-4447-9CCA-9467AE303665}" srcOrd="2" destOrd="0" parTransId="{AF7554E1-F6DF-4BD1-921D-D5A4B5B4F2C0}" sibTransId="{DA4AFE89-6BED-417E-8230-A2D0DFF4AA05}"/>
    <dgm:cxn modelId="{B51AC415-8E95-4CA6-84B5-EFB790BB551A}" type="presOf" srcId="{895AAD45-3997-42BA-8F9F-07F4D84BA89F}" destId="{7E0F5FF1-E2D9-49D5-80BA-9ACAA9CE4FBE}" srcOrd="0" destOrd="0" presId="urn:microsoft.com/office/officeart/2005/8/layout/hierarchy3"/>
    <dgm:cxn modelId="{C697DC76-51C2-4454-AA7A-E579F40B7EA8}" type="presOf" srcId="{F0150925-6AD6-4A0F-BC2A-CA084FB74DE7}" destId="{B3355934-A24B-4088-AAD2-9C5C46AA23B2}" srcOrd="0" destOrd="0" presId="urn:microsoft.com/office/officeart/2005/8/layout/hierarchy3"/>
    <dgm:cxn modelId="{FBA9A21D-F21D-4963-8E20-BA486B79F1FC}" srcId="{067EE826-02CC-4695-932E-7A7E16E5DBA7}" destId="{D2F4A294-F2F9-4664-ACE7-6A9A79CA107D}" srcOrd="3" destOrd="0" parTransId="{E850D574-6BD8-406D-B598-D0483F34ECFF}" sibTransId="{D0154CE6-0B92-42E7-8DB2-3B28ED586DEE}"/>
    <dgm:cxn modelId="{58C948E9-DDE9-4B8F-9541-AE64E96BF3C0}" type="presOf" srcId="{F7686301-6B98-4A79-9697-82BC68809C7D}" destId="{366B4EFC-79F2-4E04-99AC-140A46BDC0C8}" srcOrd="0" destOrd="0" presId="urn:microsoft.com/office/officeart/2005/8/layout/hierarchy3"/>
    <dgm:cxn modelId="{0D303803-7D19-43E6-808A-A0568AACAA76}" type="presOf" srcId="{6BB11CE0-9B39-43E6-80EC-1057DE9749B2}" destId="{17153B7A-749B-4D9A-9FA6-8FAF0AE97549}" srcOrd="0" destOrd="0" presId="urn:microsoft.com/office/officeart/2005/8/layout/hierarchy3"/>
    <dgm:cxn modelId="{A32EBE13-AA7C-4EE1-A6F4-2A480502A7FA}" type="presOf" srcId="{DA3AA2D1-D148-4314-B77C-E241A270118E}" destId="{658FD29E-75AC-4B6D-AC9F-F0C87F624122}" srcOrd="0" destOrd="0" presId="urn:microsoft.com/office/officeart/2005/8/layout/hierarchy3"/>
    <dgm:cxn modelId="{6BC0DD0F-E189-48FB-B968-F9F097B45AA1}" srcId="{D2F4A294-F2F9-4664-ACE7-6A9A79CA107D}" destId="{F38A07E6-2817-46BA-9DDE-A4FD80A454FA}" srcOrd="1" destOrd="0" parTransId="{E1B989CA-0A62-4050-847C-A012B0CE2E96}" sibTransId="{567D0103-4A1C-423E-A2BC-E79A1576633F}"/>
    <dgm:cxn modelId="{6A527F45-F51B-40A0-A64A-048C0EED3E61}" srcId="{067EE826-02CC-4695-932E-7A7E16E5DBA7}" destId="{DA3AA2D1-D148-4314-B77C-E241A270118E}" srcOrd="1" destOrd="0" parTransId="{7C744604-B0BD-406A-A7E1-41FC71B74081}" sibTransId="{2D4771FE-93DC-45C8-9578-22B34ADAEA4E}"/>
    <dgm:cxn modelId="{C0090923-89FD-433E-9AC1-4ABB85C6F3AA}" srcId="{D2F4A294-F2F9-4664-ACE7-6A9A79CA107D}" destId="{895AAD45-3997-42BA-8F9F-07F4D84BA89F}" srcOrd="3" destOrd="0" parTransId="{8EF664A0-81BC-42F0-953D-D39A49157411}" sibTransId="{71D11063-51DF-401F-8E14-4740FB90A4A5}"/>
    <dgm:cxn modelId="{620D01FE-764D-4091-8F7A-63540061574F}" type="presOf" srcId="{75EAB1CB-2D4D-4859-BC2A-25FFB407F22D}" destId="{29553807-DE33-42BE-A6B7-F7B7FE992852}" srcOrd="0" destOrd="0" presId="urn:microsoft.com/office/officeart/2005/8/layout/hierarchy3"/>
    <dgm:cxn modelId="{05039539-2648-4D5F-AB8C-1E1434E231DD}" srcId="{CCED2817-44B7-4E0E-A6FC-20E305300505}" destId="{3FFC25FF-991C-4618-96D4-B40C63751386}" srcOrd="3" destOrd="0" parTransId="{6D5AAC14-95FD-4DAE-8012-68FE56253EE8}" sibTransId="{47C1C900-891C-4DCA-90DE-BFF78B480155}"/>
    <dgm:cxn modelId="{B79D0639-9229-4908-889F-2EF9D88D8260}" type="presOf" srcId="{DA3AA2D1-D148-4314-B77C-E241A270118E}" destId="{E3755475-72D6-4001-9A45-2180698B8FA5}" srcOrd="1" destOrd="0" presId="urn:microsoft.com/office/officeart/2005/8/layout/hierarchy3"/>
    <dgm:cxn modelId="{AB66A6DF-4700-4BE6-B66B-64C6E5FA2047}" type="presOf" srcId="{36D0A599-9CF2-4D2F-8ED7-56E9BE332051}" destId="{FFA19F0B-0260-4677-8C77-D442AAC92585}" srcOrd="0" destOrd="0" presId="urn:microsoft.com/office/officeart/2005/8/layout/hierarchy3"/>
    <dgm:cxn modelId="{6E634A7F-6E71-4978-8719-61B33971597D}" type="presOf" srcId="{80F05054-7D3B-42EA-B8AE-6E9F52DD50D6}" destId="{E8EA950A-56AA-48EB-8F53-C07C0388205F}" srcOrd="0" destOrd="0" presId="urn:microsoft.com/office/officeart/2005/8/layout/hierarchy3"/>
    <dgm:cxn modelId="{1204E743-39D4-41A6-8130-8845C3041D0D}" srcId="{E8792547-0834-44B4-AA19-DA84427914D1}" destId="{E63146D6-BDF8-41F9-B24F-B54E1918F554}" srcOrd="1" destOrd="0" parTransId="{BA9DC8C1-16F4-4ABB-9DBA-34AD48DFDB74}" sibTransId="{85B1AA5C-4EF8-4A1B-A584-2C64CE46E48C}"/>
    <dgm:cxn modelId="{DDE35F72-6E61-434D-B9D3-0683460B1A6C}" type="presOf" srcId="{65E984BE-595D-4B73-AE8E-3E89E933C567}" destId="{09B05ECE-BDF6-4AD3-8445-5D4A72825179}" srcOrd="0" destOrd="0" presId="urn:microsoft.com/office/officeart/2005/8/layout/hierarchy3"/>
    <dgm:cxn modelId="{0C88DB5F-827B-4E20-A9C6-4A642E23DD55}" type="presOf" srcId="{1E2B7CC4-5C52-410B-918C-047BB082FD88}" destId="{93300D34-3D79-4050-BFAD-AD690AA66FB3}" srcOrd="0" destOrd="0" presId="urn:microsoft.com/office/officeart/2005/8/layout/hierarchy3"/>
    <dgm:cxn modelId="{60C28A57-1F7F-49D1-B0E9-808B2D6BFAC0}" srcId="{067EE826-02CC-4695-932E-7A7E16E5DBA7}" destId="{9D373415-1FFB-4CE4-A6FB-CBC864C00EA5}" srcOrd="5" destOrd="0" parTransId="{C18FA8D3-F31A-45EA-95F9-829CAB6E4FD1}" sibTransId="{EE43BC26-E2A1-4DAE-8B11-C0C1C34D66B7}"/>
    <dgm:cxn modelId="{060D5323-486D-441A-813A-DF3C5FDB62F2}" srcId="{AD325DC8-F4DA-4CCE-8051-692DC37D3418}" destId="{EEEF35F9-BF0A-4440-BD39-C5BBDA208DA5}" srcOrd="1" destOrd="0" parTransId="{C10EC0AA-A005-420A-BA71-5A41CAF48EA5}" sibTransId="{68A9CBF0-E4A6-4E87-8103-86A468E47AAD}"/>
    <dgm:cxn modelId="{FD3B7857-B9C4-4C94-AAA0-A31128711D55}" srcId="{937DED93-16F5-4447-9CCA-9467AE303665}" destId="{81B70BE4-8A9E-44D6-97DD-D0373F0AD237}" srcOrd="0" destOrd="0" parTransId="{49DB0974-1060-45E4-9B8F-88F6D3C40450}" sibTransId="{EBB917F5-6F9B-439C-B185-1A1BC835C879}"/>
    <dgm:cxn modelId="{7D769B89-3430-469B-AB27-B15E8A583037}" type="presOf" srcId="{F226D2EC-3F7E-416E-8EA4-DE4322092CF3}" destId="{A22C8126-CFC1-4A72-8F58-BD4E7ACCE587}" srcOrd="0" destOrd="0" presId="urn:microsoft.com/office/officeart/2005/8/layout/hierarchy3"/>
    <dgm:cxn modelId="{77F3E7C5-B3D9-438A-8A8D-13F3AD8A36AD}" type="presOf" srcId="{CCED2817-44B7-4E0E-A6FC-20E305300505}" destId="{3CE75105-7E63-4998-BC4C-6E6B377766D3}" srcOrd="1" destOrd="0" presId="urn:microsoft.com/office/officeart/2005/8/layout/hierarchy3"/>
    <dgm:cxn modelId="{51184440-4F91-41C3-9082-64CAE6AA7EF3}" type="presOf" srcId="{2688EF3E-39FF-4CE9-996A-C3DAA783B5A7}" destId="{DB48E963-011C-4FE9-882F-00D243F7DA97}" srcOrd="0" destOrd="0" presId="urn:microsoft.com/office/officeart/2005/8/layout/hierarchy3"/>
    <dgm:cxn modelId="{A5354682-EE27-4C7B-B11C-66DE1053C04C}" type="presOf" srcId="{C3C8FA86-1C5E-4252-B2F2-974DEB3F1A4A}" destId="{7A676081-1802-402F-BF3A-6B18EC71BCEA}" srcOrd="0" destOrd="0" presId="urn:microsoft.com/office/officeart/2005/8/layout/hierarchy3"/>
    <dgm:cxn modelId="{3B1CB55E-D96E-4BE6-A7F9-2830041B29FD}" type="presOf" srcId="{D2F4A294-F2F9-4664-ACE7-6A9A79CA107D}" destId="{2C9BB11D-47B4-4327-A619-988450D9D3C8}" srcOrd="0" destOrd="0" presId="urn:microsoft.com/office/officeart/2005/8/layout/hierarchy3"/>
    <dgm:cxn modelId="{BF6C9472-08CC-488B-9CFB-CD2A57423F43}" type="presOf" srcId="{9D373415-1FFB-4CE4-A6FB-CBC864C00EA5}" destId="{B100A26F-D4DA-4E1B-BB29-3CE19E294069}" srcOrd="0" destOrd="0" presId="urn:microsoft.com/office/officeart/2005/8/layout/hierarchy3"/>
    <dgm:cxn modelId="{347B24E9-6C10-458C-B473-B5C9CFF73D47}" type="presOf" srcId="{9D373415-1FFB-4CE4-A6FB-CBC864C00EA5}" destId="{81722235-B70D-4180-966B-384A788C1AA8}" srcOrd="1" destOrd="0" presId="urn:microsoft.com/office/officeart/2005/8/layout/hierarchy3"/>
    <dgm:cxn modelId="{087DAB02-1AFC-40E5-B8FA-201FACA29D26}" srcId="{CCED2817-44B7-4E0E-A6FC-20E305300505}" destId="{FDA853B6-4989-41D1-817C-325B2C9B675D}" srcOrd="4" destOrd="0" parTransId="{80F05054-7D3B-42EA-B8AE-6E9F52DD50D6}" sibTransId="{A0A1F6ED-1D55-4B01-BCB2-F10886B0A199}"/>
    <dgm:cxn modelId="{7CA9EF5A-30A5-4344-A803-C74223BF3222}" type="presOf" srcId="{38F546E6-A4B5-4CBF-88BE-6D02DDD507D8}" destId="{AA2D264E-FBD6-49A2-AA9B-DCDBB6D18AD3}" srcOrd="0" destOrd="0" presId="urn:microsoft.com/office/officeart/2005/8/layout/hierarchy3"/>
    <dgm:cxn modelId="{3CE44C25-AAD1-4C4B-A432-4771E0377F81}" srcId="{CCED2817-44B7-4E0E-A6FC-20E305300505}" destId="{42366C67-4C12-4D3D-8E04-50FCF4DF808F}" srcOrd="1" destOrd="0" parTransId="{6BB11CE0-9B39-43E6-80EC-1057DE9749B2}" sibTransId="{79302DE5-DB82-4389-9B72-9C43DDCC535C}"/>
    <dgm:cxn modelId="{712F6402-EC64-45A1-BD53-E4E310514ED5}" type="presParOf" srcId="{448A4052-B7CF-4018-9F5B-2184C44B8AF9}" destId="{6AF8A4C7-1905-4D33-8903-348CABBC0909}" srcOrd="0" destOrd="0" presId="urn:microsoft.com/office/officeart/2005/8/layout/hierarchy3"/>
    <dgm:cxn modelId="{911EC521-FAB4-45DD-B7BF-2D40ACA31C31}" type="presParOf" srcId="{6AF8A4C7-1905-4D33-8903-348CABBC0909}" destId="{E7175EB7-561C-4C4E-A053-E4F17F483575}" srcOrd="0" destOrd="0" presId="urn:microsoft.com/office/officeart/2005/8/layout/hierarchy3"/>
    <dgm:cxn modelId="{75138101-F7FD-455D-89FB-E5B1003BF38A}" type="presParOf" srcId="{E7175EB7-561C-4C4E-A053-E4F17F483575}" destId="{A7852232-D90D-4588-9857-83CE20D3F92F}" srcOrd="0" destOrd="0" presId="urn:microsoft.com/office/officeart/2005/8/layout/hierarchy3"/>
    <dgm:cxn modelId="{8EF0E674-132A-4340-A9EF-0573A6700700}" type="presParOf" srcId="{E7175EB7-561C-4C4E-A053-E4F17F483575}" destId="{3CE75105-7E63-4998-BC4C-6E6B377766D3}" srcOrd="1" destOrd="0" presId="urn:microsoft.com/office/officeart/2005/8/layout/hierarchy3"/>
    <dgm:cxn modelId="{12DE1A1F-5213-4B7F-A325-D8708AD9D86F}" type="presParOf" srcId="{6AF8A4C7-1905-4D33-8903-348CABBC0909}" destId="{C69C5B2A-5E23-4F9F-81C0-33E7C24909B9}" srcOrd="1" destOrd="0" presId="urn:microsoft.com/office/officeart/2005/8/layout/hierarchy3"/>
    <dgm:cxn modelId="{E6650A19-D9E2-447E-9225-F746971F9828}" type="presParOf" srcId="{C69C5B2A-5E23-4F9F-81C0-33E7C24909B9}" destId="{46B16FF6-E7A8-4013-84CD-89621162A4D2}" srcOrd="0" destOrd="0" presId="urn:microsoft.com/office/officeart/2005/8/layout/hierarchy3"/>
    <dgm:cxn modelId="{BDF2A748-7D80-4DA8-B4E0-1C4AC4817870}" type="presParOf" srcId="{C69C5B2A-5E23-4F9F-81C0-33E7C24909B9}" destId="{25C13302-A384-46AF-8464-28F2C49C8509}" srcOrd="1" destOrd="0" presId="urn:microsoft.com/office/officeart/2005/8/layout/hierarchy3"/>
    <dgm:cxn modelId="{A179C758-1A46-4717-867D-DE1876D16DCC}" type="presParOf" srcId="{C69C5B2A-5E23-4F9F-81C0-33E7C24909B9}" destId="{17153B7A-749B-4D9A-9FA6-8FAF0AE97549}" srcOrd="2" destOrd="0" presId="urn:microsoft.com/office/officeart/2005/8/layout/hierarchy3"/>
    <dgm:cxn modelId="{DCFCC25F-FEBA-4D29-9DD0-003A37B44424}" type="presParOf" srcId="{C69C5B2A-5E23-4F9F-81C0-33E7C24909B9}" destId="{F3DFA869-53F3-48DD-9588-A8FC3F2ED5EC}" srcOrd="3" destOrd="0" presId="urn:microsoft.com/office/officeart/2005/8/layout/hierarchy3"/>
    <dgm:cxn modelId="{06125D73-5991-4972-8482-C0A50EE23320}" type="presParOf" srcId="{C69C5B2A-5E23-4F9F-81C0-33E7C24909B9}" destId="{1A6648C8-17B8-4736-A7DF-B2BA1896E45B}" srcOrd="4" destOrd="0" presId="urn:microsoft.com/office/officeart/2005/8/layout/hierarchy3"/>
    <dgm:cxn modelId="{0EE472A9-9C0C-470B-8501-F8797D41E3CD}" type="presParOf" srcId="{C69C5B2A-5E23-4F9F-81C0-33E7C24909B9}" destId="{7BA2961F-35EC-4D3B-B37A-7BDAF24819D9}" srcOrd="5" destOrd="0" presId="urn:microsoft.com/office/officeart/2005/8/layout/hierarchy3"/>
    <dgm:cxn modelId="{8891A9FB-C532-4B22-92DE-0FE94FC1ECEF}" type="presParOf" srcId="{C69C5B2A-5E23-4F9F-81C0-33E7C24909B9}" destId="{DDBC8817-421C-428F-9093-A08745A1027C}" srcOrd="6" destOrd="0" presId="urn:microsoft.com/office/officeart/2005/8/layout/hierarchy3"/>
    <dgm:cxn modelId="{36F69EA1-C3D1-48BF-AF0E-5C574F60ECE8}" type="presParOf" srcId="{C69C5B2A-5E23-4F9F-81C0-33E7C24909B9}" destId="{6A5D869A-D63F-40CF-9635-E3A3412532BD}" srcOrd="7" destOrd="0" presId="urn:microsoft.com/office/officeart/2005/8/layout/hierarchy3"/>
    <dgm:cxn modelId="{A7447569-F224-4FE8-B2CA-0B1BEEE3603E}" type="presParOf" srcId="{C69C5B2A-5E23-4F9F-81C0-33E7C24909B9}" destId="{E8EA950A-56AA-48EB-8F53-C07C0388205F}" srcOrd="8" destOrd="0" presId="urn:microsoft.com/office/officeart/2005/8/layout/hierarchy3"/>
    <dgm:cxn modelId="{38054209-8A65-41C3-A726-0506B04FD28E}" type="presParOf" srcId="{C69C5B2A-5E23-4F9F-81C0-33E7C24909B9}" destId="{1C0215DA-02D0-46C6-B8BB-ACE1907EF290}" srcOrd="9" destOrd="0" presId="urn:microsoft.com/office/officeart/2005/8/layout/hierarchy3"/>
    <dgm:cxn modelId="{D0E8664D-6C7F-4311-91A0-2A42434EF217}" type="presParOf" srcId="{448A4052-B7CF-4018-9F5B-2184C44B8AF9}" destId="{A47A8DF3-2C01-4427-B7C3-FE3D41968E91}" srcOrd="1" destOrd="0" presId="urn:microsoft.com/office/officeart/2005/8/layout/hierarchy3"/>
    <dgm:cxn modelId="{0E039301-23BC-44D0-8687-C2DC527A030E}" type="presParOf" srcId="{A47A8DF3-2C01-4427-B7C3-FE3D41968E91}" destId="{03EFC982-1E4A-48F9-89B6-C012F4B60F12}" srcOrd="0" destOrd="0" presId="urn:microsoft.com/office/officeart/2005/8/layout/hierarchy3"/>
    <dgm:cxn modelId="{37093E3B-140E-4DB8-9C84-9D545AA4C1C9}" type="presParOf" srcId="{03EFC982-1E4A-48F9-89B6-C012F4B60F12}" destId="{658FD29E-75AC-4B6D-AC9F-F0C87F624122}" srcOrd="0" destOrd="0" presId="urn:microsoft.com/office/officeart/2005/8/layout/hierarchy3"/>
    <dgm:cxn modelId="{CD59E2A2-4486-47E2-9153-8D3E966108A3}" type="presParOf" srcId="{03EFC982-1E4A-48F9-89B6-C012F4B60F12}" destId="{E3755475-72D6-4001-9A45-2180698B8FA5}" srcOrd="1" destOrd="0" presId="urn:microsoft.com/office/officeart/2005/8/layout/hierarchy3"/>
    <dgm:cxn modelId="{F6905022-F5AB-43A1-8C48-0D61967AB0D3}" type="presParOf" srcId="{A47A8DF3-2C01-4427-B7C3-FE3D41968E91}" destId="{C8C3FB43-6BEF-4CE7-B006-462830E9FDA8}" srcOrd="1" destOrd="0" presId="urn:microsoft.com/office/officeart/2005/8/layout/hierarchy3"/>
    <dgm:cxn modelId="{5D909E1B-48EA-4609-8338-EEAB4DD0FEC9}" type="presParOf" srcId="{C8C3FB43-6BEF-4CE7-B006-462830E9FDA8}" destId="{6D1608A1-84B3-42EA-866F-84B69CB3D7C8}" srcOrd="0" destOrd="0" presId="urn:microsoft.com/office/officeart/2005/8/layout/hierarchy3"/>
    <dgm:cxn modelId="{FD5D77FB-5F76-4832-B7A7-933081EF0552}" type="presParOf" srcId="{C8C3FB43-6BEF-4CE7-B006-462830E9FDA8}" destId="{AA2D264E-FBD6-49A2-AA9B-DCDBB6D18AD3}" srcOrd="1" destOrd="0" presId="urn:microsoft.com/office/officeart/2005/8/layout/hierarchy3"/>
    <dgm:cxn modelId="{6A0FC065-FA7E-4532-8754-B50B4BF1BBCB}" type="presParOf" srcId="{C8C3FB43-6BEF-4CE7-B006-462830E9FDA8}" destId="{BB79333B-B00D-40C3-A13B-B53E530CC594}" srcOrd="2" destOrd="0" presId="urn:microsoft.com/office/officeart/2005/8/layout/hierarchy3"/>
    <dgm:cxn modelId="{6C54F0C4-F929-42EA-9C20-E52B6F076C6F}" type="presParOf" srcId="{C8C3FB43-6BEF-4CE7-B006-462830E9FDA8}" destId="{45B60FC1-1B29-4746-8505-1D0C59826510}" srcOrd="3" destOrd="0" presId="urn:microsoft.com/office/officeart/2005/8/layout/hierarchy3"/>
    <dgm:cxn modelId="{79D28AAB-0053-4CE1-9B06-24387E3A3ECD}" type="presParOf" srcId="{C8C3FB43-6BEF-4CE7-B006-462830E9FDA8}" destId="{CE5A3042-808E-44A0-BA9B-8FF728765B27}" srcOrd="4" destOrd="0" presId="urn:microsoft.com/office/officeart/2005/8/layout/hierarchy3"/>
    <dgm:cxn modelId="{229BC6D0-FAE0-4746-9E3A-4E7A5AF3D4CC}" type="presParOf" srcId="{C8C3FB43-6BEF-4CE7-B006-462830E9FDA8}" destId="{03372728-4332-485A-9460-F570642989EE}" srcOrd="5" destOrd="0" presId="urn:microsoft.com/office/officeart/2005/8/layout/hierarchy3"/>
    <dgm:cxn modelId="{24B74808-3625-44AE-BEAF-1AE656DE0928}" type="presParOf" srcId="{448A4052-B7CF-4018-9F5B-2184C44B8AF9}" destId="{F3CCE99A-C430-4B1E-92F6-34BDF7999C71}" srcOrd="2" destOrd="0" presId="urn:microsoft.com/office/officeart/2005/8/layout/hierarchy3"/>
    <dgm:cxn modelId="{E48B6A66-07DF-4B9C-A439-38BE2FA6606E}" type="presParOf" srcId="{F3CCE99A-C430-4B1E-92F6-34BDF7999C71}" destId="{1D3580A7-BB24-4321-976E-D91695D80002}" srcOrd="0" destOrd="0" presId="urn:microsoft.com/office/officeart/2005/8/layout/hierarchy3"/>
    <dgm:cxn modelId="{0EAD0A08-E112-4438-B310-56FB964392F0}" type="presParOf" srcId="{1D3580A7-BB24-4321-976E-D91695D80002}" destId="{27B2A993-21BD-421A-B77D-7E320330D420}" srcOrd="0" destOrd="0" presId="urn:microsoft.com/office/officeart/2005/8/layout/hierarchy3"/>
    <dgm:cxn modelId="{F5C4C582-2F16-4B13-B8BF-053DF921BBC3}" type="presParOf" srcId="{1D3580A7-BB24-4321-976E-D91695D80002}" destId="{BCFF3040-905D-45D8-B4EB-4BB8AAC4B48D}" srcOrd="1" destOrd="0" presId="urn:microsoft.com/office/officeart/2005/8/layout/hierarchy3"/>
    <dgm:cxn modelId="{DF08C59E-08EF-4D5B-B1DC-06378809B596}" type="presParOf" srcId="{F3CCE99A-C430-4B1E-92F6-34BDF7999C71}" destId="{B8E264A6-3371-475E-AEA3-2465C24D3064}" srcOrd="1" destOrd="0" presId="urn:microsoft.com/office/officeart/2005/8/layout/hierarchy3"/>
    <dgm:cxn modelId="{98E985E4-D2B7-4134-A4A9-FC9A9F0A2874}" type="presParOf" srcId="{B8E264A6-3371-475E-AEA3-2465C24D3064}" destId="{11B9EC51-61B2-4D3C-8501-5CD8C200E0B3}" srcOrd="0" destOrd="0" presId="urn:microsoft.com/office/officeart/2005/8/layout/hierarchy3"/>
    <dgm:cxn modelId="{61C073ED-9E3E-49C8-9820-F0A7903FCB54}" type="presParOf" srcId="{B8E264A6-3371-475E-AEA3-2465C24D3064}" destId="{7A8A8C4F-CB52-4C98-87C4-5FA3926FF4EB}" srcOrd="1" destOrd="0" presId="urn:microsoft.com/office/officeart/2005/8/layout/hierarchy3"/>
    <dgm:cxn modelId="{2F134421-FFAE-48A6-8715-48708473E01C}" type="presParOf" srcId="{B8E264A6-3371-475E-AEA3-2465C24D3064}" destId="{0F3A84CA-1DEB-49FF-B9BF-F0E01BD6FC8B}" srcOrd="2" destOrd="0" presId="urn:microsoft.com/office/officeart/2005/8/layout/hierarchy3"/>
    <dgm:cxn modelId="{16EF7073-0C40-483A-A28F-D61ABCE9A617}" type="presParOf" srcId="{B8E264A6-3371-475E-AEA3-2465C24D3064}" destId="{FE948484-A0DD-4855-9030-A1E02A74D9BD}" srcOrd="3" destOrd="0" presId="urn:microsoft.com/office/officeart/2005/8/layout/hierarchy3"/>
    <dgm:cxn modelId="{42709A6A-E6D8-4695-9CD3-C2E26A2FD4B3}" type="presParOf" srcId="{B8E264A6-3371-475E-AEA3-2465C24D3064}" destId="{BEE23401-4CF0-417C-B679-912F1FC13BBF}" srcOrd="4" destOrd="0" presId="urn:microsoft.com/office/officeart/2005/8/layout/hierarchy3"/>
    <dgm:cxn modelId="{E705702D-908E-496E-AB6C-41FBD55CBD61}" type="presParOf" srcId="{B8E264A6-3371-475E-AEA3-2465C24D3064}" destId="{366B4EFC-79F2-4E04-99AC-140A46BDC0C8}" srcOrd="5" destOrd="0" presId="urn:microsoft.com/office/officeart/2005/8/layout/hierarchy3"/>
    <dgm:cxn modelId="{8D7FB325-1706-483C-9424-B55BDF1D0A61}" type="presParOf" srcId="{B8E264A6-3371-475E-AEA3-2465C24D3064}" destId="{53FCA895-311D-4EE5-8F04-A0C180C4CD74}" srcOrd="6" destOrd="0" presId="urn:microsoft.com/office/officeart/2005/8/layout/hierarchy3"/>
    <dgm:cxn modelId="{B3B7E52D-82BD-4D6E-9982-3725A824577C}" type="presParOf" srcId="{B8E264A6-3371-475E-AEA3-2465C24D3064}" destId="{93300D34-3D79-4050-BFAD-AD690AA66FB3}" srcOrd="7" destOrd="0" presId="urn:microsoft.com/office/officeart/2005/8/layout/hierarchy3"/>
    <dgm:cxn modelId="{C794D2A8-FE90-4F33-8483-E52E24899F1C}" type="presParOf" srcId="{B8E264A6-3371-475E-AEA3-2465C24D3064}" destId="{FF0576D3-F853-44E4-9E6C-25C710AB060D}" srcOrd="8" destOrd="0" presId="urn:microsoft.com/office/officeart/2005/8/layout/hierarchy3"/>
    <dgm:cxn modelId="{09EBF5BC-7A08-4947-8753-98153E611ADD}" type="presParOf" srcId="{B8E264A6-3371-475E-AEA3-2465C24D3064}" destId="{29553807-DE33-42BE-A6B7-F7B7FE992852}" srcOrd="9" destOrd="0" presId="urn:microsoft.com/office/officeart/2005/8/layout/hierarchy3"/>
    <dgm:cxn modelId="{B5404DB5-11DB-4B6F-970D-1159B2BB4B2D}" type="presParOf" srcId="{448A4052-B7CF-4018-9F5B-2184C44B8AF9}" destId="{20353D55-616A-4BD7-97E3-D7924113DB9F}" srcOrd="3" destOrd="0" presId="urn:microsoft.com/office/officeart/2005/8/layout/hierarchy3"/>
    <dgm:cxn modelId="{2E90F09C-9D79-4C2F-B33E-322E5186392F}" type="presParOf" srcId="{20353D55-616A-4BD7-97E3-D7924113DB9F}" destId="{D932E466-19E7-4949-9999-6658AC4DBBDD}" srcOrd="0" destOrd="0" presId="urn:microsoft.com/office/officeart/2005/8/layout/hierarchy3"/>
    <dgm:cxn modelId="{85751289-5833-4038-945C-51085AB2336D}" type="presParOf" srcId="{D932E466-19E7-4949-9999-6658AC4DBBDD}" destId="{2C9BB11D-47B4-4327-A619-988450D9D3C8}" srcOrd="0" destOrd="0" presId="urn:microsoft.com/office/officeart/2005/8/layout/hierarchy3"/>
    <dgm:cxn modelId="{07A89485-B750-4109-A5D6-DFD9B7FFC866}" type="presParOf" srcId="{D932E466-19E7-4949-9999-6658AC4DBBDD}" destId="{408246D3-2810-41F9-9C50-0CAF7B5867BD}" srcOrd="1" destOrd="0" presId="urn:microsoft.com/office/officeart/2005/8/layout/hierarchy3"/>
    <dgm:cxn modelId="{D3C5BDFC-64B1-401B-B578-CEBF7AA738BF}" type="presParOf" srcId="{20353D55-616A-4BD7-97E3-D7924113DB9F}" destId="{AF012A2E-C88C-4BAB-A25D-E593D9C28DE0}" srcOrd="1" destOrd="0" presId="urn:microsoft.com/office/officeart/2005/8/layout/hierarchy3"/>
    <dgm:cxn modelId="{3C3A0D87-6B0B-4801-AE08-311453160D3F}" type="presParOf" srcId="{AF012A2E-C88C-4BAB-A25D-E593D9C28DE0}" destId="{FFA19F0B-0260-4677-8C77-D442AAC92585}" srcOrd="0" destOrd="0" presId="urn:microsoft.com/office/officeart/2005/8/layout/hierarchy3"/>
    <dgm:cxn modelId="{300E46AA-790C-40B5-BCF9-254C9EAF135B}" type="presParOf" srcId="{AF012A2E-C88C-4BAB-A25D-E593D9C28DE0}" destId="{D45258EC-62E7-42D4-8F97-114A601EB845}" srcOrd="1" destOrd="0" presId="urn:microsoft.com/office/officeart/2005/8/layout/hierarchy3"/>
    <dgm:cxn modelId="{987710A3-27B1-4924-91B6-E2FD44BA331C}" type="presParOf" srcId="{AF012A2E-C88C-4BAB-A25D-E593D9C28DE0}" destId="{0E21CA1D-DB5C-42BF-A502-CF3F56E3A39C}" srcOrd="2" destOrd="0" presId="urn:microsoft.com/office/officeart/2005/8/layout/hierarchy3"/>
    <dgm:cxn modelId="{92BD25FB-D13A-417F-A2D6-A8C3A9FAB1A2}" type="presParOf" srcId="{AF012A2E-C88C-4BAB-A25D-E593D9C28DE0}" destId="{04C234B4-E7A6-4B75-B8FA-5D4AC3227CDD}" srcOrd="3" destOrd="0" presId="urn:microsoft.com/office/officeart/2005/8/layout/hierarchy3"/>
    <dgm:cxn modelId="{6F29F199-4867-45D1-B4D0-CD47552CCC8F}" type="presParOf" srcId="{AF012A2E-C88C-4BAB-A25D-E593D9C28DE0}" destId="{E5E27023-DA5A-4F1F-91C1-46E6B5A3FE50}" srcOrd="4" destOrd="0" presId="urn:microsoft.com/office/officeart/2005/8/layout/hierarchy3"/>
    <dgm:cxn modelId="{23337A96-D4A5-4F67-91D9-EFF006AA833B}" type="presParOf" srcId="{AF012A2E-C88C-4BAB-A25D-E593D9C28DE0}" destId="{C402C3C4-F94B-4E89-A72E-11EBD0366950}" srcOrd="5" destOrd="0" presId="urn:microsoft.com/office/officeart/2005/8/layout/hierarchy3"/>
    <dgm:cxn modelId="{0DED2592-6EED-4ACC-B821-5856B558E55B}" type="presParOf" srcId="{AF012A2E-C88C-4BAB-A25D-E593D9C28DE0}" destId="{FD848463-FB80-4BDE-A894-7EDBA73597C6}" srcOrd="6" destOrd="0" presId="urn:microsoft.com/office/officeart/2005/8/layout/hierarchy3"/>
    <dgm:cxn modelId="{0E6C7315-27B0-4BA9-A8F2-CDC69B95F76C}" type="presParOf" srcId="{AF012A2E-C88C-4BAB-A25D-E593D9C28DE0}" destId="{7E0F5FF1-E2D9-49D5-80BA-9ACAA9CE4FBE}" srcOrd="7" destOrd="0" presId="urn:microsoft.com/office/officeart/2005/8/layout/hierarchy3"/>
    <dgm:cxn modelId="{73D7AC7F-E94E-4B26-AD39-471CA89D5191}" type="presParOf" srcId="{AF012A2E-C88C-4BAB-A25D-E593D9C28DE0}" destId="{76448C49-0893-4342-BC01-5B8F325D7FB3}" srcOrd="8" destOrd="0" presId="urn:microsoft.com/office/officeart/2005/8/layout/hierarchy3"/>
    <dgm:cxn modelId="{F5CE118A-8DD1-4D1F-8335-008B14B55031}" type="presParOf" srcId="{AF012A2E-C88C-4BAB-A25D-E593D9C28DE0}" destId="{AF9BB5F5-76FF-4DAA-9FB8-5691966534A6}" srcOrd="9" destOrd="0" presId="urn:microsoft.com/office/officeart/2005/8/layout/hierarchy3"/>
    <dgm:cxn modelId="{E418E9F9-EDD7-47F7-8ED4-78F519E3CD21}" type="presParOf" srcId="{448A4052-B7CF-4018-9F5B-2184C44B8AF9}" destId="{6FE66AF5-66F3-45E3-9D4A-EA28531144E3}" srcOrd="4" destOrd="0" presId="urn:microsoft.com/office/officeart/2005/8/layout/hierarchy3"/>
    <dgm:cxn modelId="{DCDDF348-923D-40F1-8FD7-2ADB8037E471}" type="presParOf" srcId="{6FE66AF5-66F3-45E3-9D4A-EA28531144E3}" destId="{A8CEC9A6-84CA-44EC-AFA0-01351B0926F5}" srcOrd="0" destOrd="0" presId="urn:microsoft.com/office/officeart/2005/8/layout/hierarchy3"/>
    <dgm:cxn modelId="{9BD60908-BECE-40FA-9A1B-3865A74420D9}" type="presParOf" srcId="{A8CEC9A6-84CA-44EC-AFA0-01351B0926F5}" destId="{48376ABF-5F36-4912-A6BA-1CBFE81674E1}" srcOrd="0" destOrd="0" presId="urn:microsoft.com/office/officeart/2005/8/layout/hierarchy3"/>
    <dgm:cxn modelId="{6F694EA3-6686-4462-A083-A477D7957BE7}" type="presParOf" srcId="{A8CEC9A6-84CA-44EC-AFA0-01351B0926F5}" destId="{6127769D-82C7-4ED7-9432-711E0A263E5C}" srcOrd="1" destOrd="0" presId="urn:microsoft.com/office/officeart/2005/8/layout/hierarchy3"/>
    <dgm:cxn modelId="{FA85FD0B-7D21-4277-861A-C91850DC94F0}" type="presParOf" srcId="{6FE66AF5-66F3-45E3-9D4A-EA28531144E3}" destId="{EE9F4CE1-0A8F-4B6C-9E36-F28C02EBB236}" srcOrd="1" destOrd="0" presId="urn:microsoft.com/office/officeart/2005/8/layout/hierarchy3"/>
    <dgm:cxn modelId="{405D3999-7275-45BD-8539-CCFEFEC88330}" type="presParOf" srcId="{EE9F4CE1-0A8F-4B6C-9E36-F28C02EBB236}" destId="{84B8CBAE-9967-4427-8D2D-97150E1E56D1}" srcOrd="0" destOrd="0" presId="urn:microsoft.com/office/officeart/2005/8/layout/hierarchy3"/>
    <dgm:cxn modelId="{9FB16F64-434B-4382-B49C-6DB115618548}" type="presParOf" srcId="{EE9F4CE1-0A8F-4B6C-9E36-F28C02EBB236}" destId="{B77D00D6-CF85-42BC-8EBA-26BCDC98FDAA}" srcOrd="1" destOrd="0" presId="urn:microsoft.com/office/officeart/2005/8/layout/hierarchy3"/>
    <dgm:cxn modelId="{F6639C21-C5A1-477F-BD83-C34AAF78B14D}" type="presParOf" srcId="{EE9F4CE1-0A8F-4B6C-9E36-F28C02EBB236}" destId="{930D718B-96E0-4BBD-9BFF-561532A7F5E3}" srcOrd="2" destOrd="0" presId="urn:microsoft.com/office/officeart/2005/8/layout/hierarchy3"/>
    <dgm:cxn modelId="{5B85243D-88A3-489D-8B5E-9BE8625B63D5}" type="presParOf" srcId="{EE9F4CE1-0A8F-4B6C-9E36-F28C02EBB236}" destId="{458A6D70-07A8-4F29-BC1B-30D421D9D45A}" srcOrd="3" destOrd="0" presId="urn:microsoft.com/office/officeart/2005/8/layout/hierarchy3"/>
    <dgm:cxn modelId="{4D5C979E-0B31-4BB9-B717-F83ADCA7D97A}" type="presParOf" srcId="{EE9F4CE1-0A8F-4B6C-9E36-F28C02EBB236}" destId="{7A676081-1802-402F-BF3A-6B18EC71BCEA}" srcOrd="4" destOrd="0" presId="urn:microsoft.com/office/officeart/2005/8/layout/hierarchy3"/>
    <dgm:cxn modelId="{D0B5D18D-232D-4A2A-BF20-93F7332F547D}" type="presParOf" srcId="{EE9F4CE1-0A8F-4B6C-9E36-F28C02EBB236}" destId="{09B05ECE-BDF6-4AD3-8445-5D4A72825179}" srcOrd="5" destOrd="0" presId="urn:microsoft.com/office/officeart/2005/8/layout/hierarchy3"/>
    <dgm:cxn modelId="{5F9AC62D-ED10-4801-B096-B6EC692A9819}" type="presParOf" srcId="{448A4052-B7CF-4018-9F5B-2184C44B8AF9}" destId="{08E118C1-326E-4C86-A453-978BBC2A9259}" srcOrd="5" destOrd="0" presId="urn:microsoft.com/office/officeart/2005/8/layout/hierarchy3"/>
    <dgm:cxn modelId="{E77EB6F7-F7C7-4955-B231-3CF7E6A8564B}" type="presParOf" srcId="{08E118C1-326E-4C86-A453-978BBC2A9259}" destId="{0756160B-C1CA-429F-9D82-40366A124739}" srcOrd="0" destOrd="0" presId="urn:microsoft.com/office/officeart/2005/8/layout/hierarchy3"/>
    <dgm:cxn modelId="{D480ABFC-7160-4E88-B8BD-4B6E9964779F}" type="presParOf" srcId="{0756160B-C1CA-429F-9D82-40366A124739}" destId="{B100A26F-D4DA-4E1B-BB29-3CE19E294069}" srcOrd="0" destOrd="0" presId="urn:microsoft.com/office/officeart/2005/8/layout/hierarchy3"/>
    <dgm:cxn modelId="{52FD06CA-92B1-45F2-98A3-1B78D49F3E2D}" type="presParOf" srcId="{0756160B-C1CA-429F-9D82-40366A124739}" destId="{81722235-B70D-4180-966B-384A788C1AA8}" srcOrd="1" destOrd="0" presId="urn:microsoft.com/office/officeart/2005/8/layout/hierarchy3"/>
    <dgm:cxn modelId="{4198E44E-FAB9-4717-A52B-5310D40772A9}" type="presParOf" srcId="{08E118C1-326E-4C86-A453-978BBC2A9259}" destId="{8939DCE5-7B08-4EB8-9AB1-3FE2EB25A645}" srcOrd="1" destOrd="0" presId="urn:microsoft.com/office/officeart/2005/8/layout/hierarchy3"/>
    <dgm:cxn modelId="{4AE24F27-96E3-4625-967F-FEEF7B26C7E3}" type="presParOf" srcId="{8939DCE5-7B08-4EB8-9AB1-3FE2EB25A645}" destId="{22A952DB-7C41-4A80-8A3D-7091177E6F14}" srcOrd="0" destOrd="0" presId="urn:microsoft.com/office/officeart/2005/8/layout/hierarchy3"/>
    <dgm:cxn modelId="{2E7F79BF-5200-47F6-B930-BDADFD83369A}" type="presParOf" srcId="{8939DCE5-7B08-4EB8-9AB1-3FE2EB25A645}" destId="{DB48E963-011C-4FE9-882F-00D243F7DA97}" srcOrd="1" destOrd="0" presId="urn:microsoft.com/office/officeart/2005/8/layout/hierarchy3"/>
    <dgm:cxn modelId="{5C39CD1F-6088-4E14-AEE7-F16CA7748B46}" type="presParOf" srcId="{448A4052-B7CF-4018-9F5B-2184C44B8AF9}" destId="{E2917330-9AEE-4750-9D0E-49AE40DA70AB}" srcOrd="6" destOrd="0" presId="urn:microsoft.com/office/officeart/2005/8/layout/hierarchy3"/>
    <dgm:cxn modelId="{D2A60BA1-7C33-486C-9CF3-2A23AA59BB1B}" type="presParOf" srcId="{E2917330-9AEE-4750-9D0E-49AE40DA70AB}" destId="{CB563E7A-6A36-4E76-8EFA-D1E2BDEB9D3B}" srcOrd="0" destOrd="0" presId="urn:microsoft.com/office/officeart/2005/8/layout/hierarchy3"/>
    <dgm:cxn modelId="{49CA20F2-1DD2-41F1-96FB-705E234EC699}" type="presParOf" srcId="{CB563E7A-6A36-4E76-8EFA-D1E2BDEB9D3B}" destId="{42FC1AEE-5869-4A3A-ACCA-B9C61C0F5CF5}" srcOrd="0" destOrd="0" presId="urn:microsoft.com/office/officeart/2005/8/layout/hierarchy3"/>
    <dgm:cxn modelId="{ABB47CF1-006D-457A-AF24-2A64E0DFDF79}" type="presParOf" srcId="{CB563E7A-6A36-4E76-8EFA-D1E2BDEB9D3B}" destId="{098673DB-A9C2-4BF1-A66E-7CFC6FE30B16}" srcOrd="1" destOrd="0" presId="urn:microsoft.com/office/officeart/2005/8/layout/hierarchy3"/>
    <dgm:cxn modelId="{6EED17ED-DAEE-440F-B53F-534EF260440D}" type="presParOf" srcId="{E2917330-9AEE-4750-9D0E-49AE40DA70AB}" destId="{E1014825-B680-42A1-902B-A119E1F13567}" srcOrd="1" destOrd="0" presId="urn:microsoft.com/office/officeart/2005/8/layout/hierarchy3"/>
    <dgm:cxn modelId="{B6DA22EF-AAB2-4004-9062-3ABAD1D03DF6}" type="presParOf" srcId="{E1014825-B680-42A1-902B-A119E1F13567}" destId="{762BD869-F557-4A14-A2EA-A7E03DB194A3}" srcOrd="0" destOrd="0" presId="urn:microsoft.com/office/officeart/2005/8/layout/hierarchy3"/>
    <dgm:cxn modelId="{908ECAFD-2654-47E5-97CC-18EE93F0BFB1}" type="presParOf" srcId="{E1014825-B680-42A1-902B-A119E1F13567}" destId="{A22C8126-CFC1-4A72-8F58-BD4E7ACCE587}" srcOrd="1" destOrd="0" presId="urn:microsoft.com/office/officeart/2005/8/layout/hierarchy3"/>
    <dgm:cxn modelId="{B1A78542-5074-421C-ABEE-F33346AC8091}" type="presParOf" srcId="{E1014825-B680-42A1-902B-A119E1F13567}" destId="{EB254001-8930-4A0D-B4BA-B873D7613AEE}" srcOrd="2" destOrd="0" presId="urn:microsoft.com/office/officeart/2005/8/layout/hierarchy3"/>
    <dgm:cxn modelId="{4B69B432-E340-4C17-9489-1CFFA2ADD92B}" type="presParOf" srcId="{E1014825-B680-42A1-902B-A119E1F13567}" destId="{B6B02DC2-2BDF-4320-A740-CB713F3B6050}" srcOrd="3" destOrd="0" presId="urn:microsoft.com/office/officeart/2005/8/layout/hierarchy3"/>
    <dgm:cxn modelId="{1E972F5C-A379-4838-B14E-F08251446E4D}" type="presParOf" srcId="{E1014825-B680-42A1-902B-A119E1F13567}" destId="{4EB5D531-106F-46ED-829A-2C3C93D94154}" srcOrd="4" destOrd="0" presId="urn:microsoft.com/office/officeart/2005/8/layout/hierarchy3"/>
    <dgm:cxn modelId="{3C239949-01AD-4EFF-8F09-4114FF9FED9B}" type="presParOf" srcId="{E1014825-B680-42A1-902B-A119E1F13567}" destId="{B3355934-A24B-4088-AAD2-9C5C46AA23B2}" srcOrd="5" destOrd="0" presId="urn:microsoft.com/office/officeart/2005/8/layout/hierarchy3"/>
    <dgm:cxn modelId="{E080834F-5696-4415-84AE-E9D33A0149CA}" type="presParOf" srcId="{E1014825-B680-42A1-902B-A119E1F13567}" destId="{340E7385-6C86-4775-A2C3-3AB9D84BC8B2}" srcOrd="6" destOrd="0" presId="urn:microsoft.com/office/officeart/2005/8/layout/hierarchy3"/>
    <dgm:cxn modelId="{3FC392E9-3027-4BCD-9730-652F9E680E3E}" type="presParOf" srcId="{E1014825-B680-42A1-902B-A119E1F13567}" destId="{ABCE560B-F867-4840-883D-8DB2C47531F1}" srcOrd="7" destOrd="0" presId="urn:microsoft.com/office/officeart/2005/8/layout/hierarchy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A6798-D47D-4207-883F-8DD0F6BACC17}">
      <dsp:nvSpPr>
        <dsp:cNvPr id="0" name=""/>
        <dsp:cNvSpPr/>
      </dsp:nvSpPr>
      <dsp:spPr>
        <a:xfrm>
          <a:off x="72613" y="0"/>
          <a:ext cx="1870275" cy="1749273"/>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en-GB" sz="1800" b="1" kern="1200" dirty="0" smtClean="0"/>
            <a:t>VOICE</a:t>
          </a:r>
        </a:p>
        <a:p>
          <a:pPr lvl="0" algn="ctr" defTabSz="800100">
            <a:lnSpc>
              <a:spcPct val="90000"/>
            </a:lnSpc>
            <a:spcBef>
              <a:spcPct val="0"/>
            </a:spcBef>
            <a:spcAft>
              <a:spcPct val="35000"/>
            </a:spcAft>
          </a:pPr>
          <a:r>
            <a:rPr lang="en-GB" sz="1400" kern="1200" dirty="0" smtClean="0"/>
            <a:t>Being able to tell their side of the story and this being  sincerely considered by the authority figure</a:t>
          </a:r>
          <a:endParaRPr lang="en-GB" sz="1400" kern="1200" dirty="0"/>
        </a:p>
      </dsp:txBody>
      <dsp:txXfrm>
        <a:off x="72613" y="0"/>
        <a:ext cx="1870275" cy="1749273"/>
      </dsp:txXfrm>
    </dsp:sp>
    <dsp:sp modelId="{CE9BD816-46E5-4814-B121-1ECB42B91521}">
      <dsp:nvSpPr>
        <dsp:cNvPr id="0" name=""/>
        <dsp:cNvSpPr/>
      </dsp:nvSpPr>
      <dsp:spPr>
        <a:xfrm>
          <a:off x="1983394" y="0"/>
          <a:ext cx="1831144" cy="1736627"/>
        </a:xfrm>
        <a:prstGeom prst="rect">
          <a:avLst/>
        </a:prstGeom>
        <a:gradFill rotWithShape="0">
          <a:gsLst>
            <a:gs pos="0">
              <a:schemeClr val="accent4">
                <a:hueOff val="-4340"/>
                <a:satOff val="-9346"/>
                <a:lumOff val="12288"/>
                <a:alphaOff val="0"/>
                <a:lumMod val="110000"/>
                <a:satMod val="105000"/>
                <a:tint val="67000"/>
              </a:schemeClr>
            </a:gs>
            <a:gs pos="50000">
              <a:schemeClr val="accent4">
                <a:hueOff val="-4340"/>
                <a:satOff val="-9346"/>
                <a:lumOff val="12288"/>
                <a:alphaOff val="0"/>
                <a:lumMod val="105000"/>
                <a:satMod val="103000"/>
                <a:tint val="73000"/>
              </a:schemeClr>
            </a:gs>
            <a:gs pos="100000">
              <a:schemeClr val="accent4">
                <a:hueOff val="-4340"/>
                <a:satOff val="-9346"/>
                <a:lumOff val="1228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en-GB" sz="1800" b="1" kern="1200" dirty="0" smtClean="0"/>
            <a:t>NEUTRALITY</a:t>
          </a:r>
        </a:p>
        <a:p>
          <a:pPr lvl="0" algn="ctr" defTabSz="800100">
            <a:lnSpc>
              <a:spcPct val="90000"/>
            </a:lnSpc>
            <a:spcBef>
              <a:spcPct val="0"/>
            </a:spcBef>
            <a:spcAft>
              <a:spcPct val="35000"/>
            </a:spcAft>
          </a:pPr>
          <a:r>
            <a:rPr lang="en-GB" sz="1400" kern="1200" dirty="0" smtClean="0"/>
            <a:t>Transparent and open use of rules, neutral and principled decision making</a:t>
          </a:r>
          <a:endParaRPr lang="en-GB" sz="1400" kern="1200" dirty="0"/>
        </a:p>
      </dsp:txBody>
      <dsp:txXfrm>
        <a:off x="1983394" y="0"/>
        <a:ext cx="1831144" cy="1736627"/>
      </dsp:txXfrm>
    </dsp:sp>
    <dsp:sp modelId="{C62A6729-6932-4EDD-BC2F-AEFDF105C840}">
      <dsp:nvSpPr>
        <dsp:cNvPr id="0" name=""/>
        <dsp:cNvSpPr/>
      </dsp:nvSpPr>
      <dsp:spPr>
        <a:xfrm>
          <a:off x="98020" y="1976325"/>
          <a:ext cx="1831144" cy="1840717"/>
        </a:xfrm>
        <a:prstGeom prst="rect">
          <a:avLst/>
        </a:prstGeom>
        <a:gradFill rotWithShape="0">
          <a:gsLst>
            <a:gs pos="0">
              <a:schemeClr val="accent4">
                <a:hueOff val="-8679"/>
                <a:satOff val="-18691"/>
                <a:lumOff val="24575"/>
                <a:alphaOff val="0"/>
                <a:lumMod val="110000"/>
                <a:satMod val="105000"/>
                <a:tint val="67000"/>
              </a:schemeClr>
            </a:gs>
            <a:gs pos="50000">
              <a:schemeClr val="accent4">
                <a:hueOff val="-8679"/>
                <a:satOff val="-18691"/>
                <a:lumOff val="24575"/>
                <a:alphaOff val="0"/>
                <a:lumMod val="105000"/>
                <a:satMod val="103000"/>
                <a:tint val="73000"/>
              </a:schemeClr>
            </a:gs>
            <a:gs pos="100000">
              <a:schemeClr val="accent4">
                <a:hueOff val="-8679"/>
                <a:satOff val="-18691"/>
                <a:lumOff val="2457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en-GB" sz="1800" b="1" kern="1200" dirty="0" smtClean="0"/>
            <a:t>RESPECT</a:t>
          </a:r>
        </a:p>
        <a:p>
          <a:pPr lvl="0" algn="ctr" defTabSz="800100">
            <a:lnSpc>
              <a:spcPct val="90000"/>
            </a:lnSpc>
            <a:spcBef>
              <a:spcPct val="0"/>
            </a:spcBef>
            <a:spcAft>
              <a:spcPct val="35000"/>
            </a:spcAft>
          </a:pPr>
          <a:r>
            <a:rPr lang="en-GB" sz="1400" kern="1200" dirty="0" smtClean="0"/>
            <a:t>Taking issues seriously, being courteous and polite, respecting rights and being respectful in treatment</a:t>
          </a:r>
          <a:endParaRPr lang="en-GB" sz="1400" kern="1200" dirty="0"/>
        </a:p>
      </dsp:txBody>
      <dsp:txXfrm>
        <a:off x="98020" y="1976325"/>
        <a:ext cx="1831144" cy="1840717"/>
      </dsp:txXfrm>
    </dsp:sp>
    <dsp:sp modelId="{CB28A36B-D87D-4D78-8668-8494C5362164}">
      <dsp:nvSpPr>
        <dsp:cNvPr id="0" name=""/>
        <dsp:cNvSpPr/>
      </dsp:nvSpPr>
      <dsp:spPr>
        <a:xfrm>
          <a:off x="1993895" y="1976325"/>
          <a:ext cx="1831144" cy="1840717"/>
        </a:xfrm>
        <a:prstGeom prst="rect">
          <a:avLst/>
        </a:prstGeom>
        <a:gradFill rotWithShape="0">
          <a:gsLst>
            <a:gs pos="0">
              <a:schemeClr val="accent4">
                <a:hueOff val="-13019"/>
                <a:satOff val="-28037"/>
                <a:lumOff val="36863"/>
                <a:alphaOff val="0"/>
                <a:lumMod val="110000"/>
                <a:satMod val="105000"/>
                <a:tint val="67000"/>
              </a:schemeClr>
            </a:gs>
            <a:gs pos="50000">
              <a:schemeClr val="accent4">
                <a:hueOff val="-13019"/>
                <a:satOff val="-28037"/>
                <a:lumOff val="36863"/>
                <a:alphaOff val="0"/>
                <a:lumMod val="105000"/>
                <a:satMod val="103000"/>
                <a:tint val="73000"/>
              </a:schemeClr>
            </a:gs>
            <a:gs pos="100000">
              <a:schemeClr val="accent4">
                <a:hueOff val="-13019"/>
                <a:satOff val="-28037"/>
                <a:lumOff val="3686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en-GB" sz="1800" b="1" kern="1200" dirty="0" smtClean="0"/>
            <a:t>TRUST</a:t>
          </a:r>
        </a:p>
        <a:p>
          <a:pPr lvl="0" algn="ctr" defTabSz="800100">
            <a:lnSpc>
              <a:spcPct val="90000"/>
            </a:lnSpc>
            <a:spcBef>
              <a:spcPct val="0"/>
            </a:spcBef>
            <a:spcAft>
              <a:spcPct val="35000"/>
            </a:spcAft>
          </a:pPr>
          <a:r>
            <a:rPr lang="en-GB" sz="1400" kern="1200" dirty="0" smtClean="0"/>
            <a:t>Sincere, caring, open, honest, considering views, doing what is right for everyone, lack of prejudice</a:t>
          </a:r>
          <a:endParaRPr lang="en-GB" sz="1400" kern="1200" dirty="0"/>
        </a:p>
      </dsp:txBody>
      <dsp:txXfrm>
        <a:off x="1993895" y="1976325"/>
        <a:ext cx="1831144" cy="18407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C8987-A9E0-4F22-9763-EE067B4A20F9}">
      <dsp:nvSpPr>
        <dsp:cNvPr id="0" name=""/>
        <dsp:cNvSpPr/>
      </dsp:nvSpPr>
      <dsp:spPr>
        <a:xfrm>
          <a:off x="7630" y="-16375"/>
          <a:ext cx="1522073" cy="34552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accent5">
                  <a:lumMod val="50000"/>
                </a:schemeClr>
              </a:solidFill>
            </a:rPr>
            <a:t>Procedurally just treatment (voice, neutrality, respect, trustworthy motives)</a:t>
          </a:r>
          <a:endParaRPr lang="en-GB" sz="1800" kern="1200" dirty="0">
            <a:solidFill>
              <a:schemeClr val="accent5">
                <a:lumMod val="50000"/>
              </a:schemeClr>
            </a:solidFill>
          </a:endParaRPr>
        </a:p>
      </dsp:txBody>
      <dsp:txXfrm>
        <a:off x="52210" y="28205"/>
        <a:ext cx="1432913" cy="3366129"/>
      </dsp:txXfrm>
    </dsp:sp>
    <dsp:sp modelId="{E2817A3A-FBDD-4558-A8CE-20EFCDFD07EA}">
      <dsp:nvSpPr>
        <dsp:cNvPr id="0" name=""/>
        <dsp:cNvSpPr/>
      </dsp:nvSpPr>
      <dsp:spPr>
        <a:xfrm>
          <a:off x="1681911" y="1522532"/>
          <a:ext cx="322679" cy="377474"/>
        </a:xfrm>
        <a:prstGeom prst="mathPlus">
          <a:avLst/>
        </a:prstGeom>
        <a:noFill/>
        <a:ln>
          <a:solidFill>
            <a:schemeClr val="accent5">
              <a:lumMod val="50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1681911" y="1598027"/>
        <a:ext cx="225875" cy="226484"/>
      </dsp:txXfrm>
    </dsp:sp>
    <dsp:sp modelId="{B5DB6E01-A3FC-40B2-A311-F2B045036BB9}">
      <dsp:nvSpPr>
        <dsp:cNvPr id="0" name=""/>
        <dsp:cNvSpPr/>
      </dsp:nvSpPr>
      <dsp:spPr>
        <a:xfrm>
          <a:off x="2138533" y="0"/>
          <a:ext cx="1749791" cy="342253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accent5">
                  <a:lumMod val="50000"/>
                </a:schemeClr>
              </a:solidFill>
            </a:rPr>
            <a:t>Rehabilitative skills and focus during adjudications</a:t>
          </a:r>
        </a:p>
      </dsp:txBody>
      <dsp:txXfrm>
        <a:off x="2189783" y="51250"/>
        <a:ext cx="1647291" cy="3320039"/>
      </dsp:txXfrm>
    </dsp:sp>
    <dsp:sp modelId="{8B8880FC-30F1-44A6-B804-9A53FD8AAFF9}">
      <dsp:nvSpPr>
        <dsp:cNvPr id="0" name=""/>
        <dsp:cNvSpPr/>
      </dsp:nvSpPr>
      <dsp:spPr>
        <a:xfrm>
          <a:off x="4040531" y="1522532"/>
          <a:ext cx="322679" cy="377474"/>
        </a:xfrm>
        <a:prstGeom prst="rightArrow">
          <a:avLst>
            <a:gd name="adj1" fmla="val 60000"/>
            <a:gd name="adj2" fmla="val 50000"/>
          </a:avLst>
        </a:prstGeom>
        <a:noFill/>
        <a:ln>
          <a:solidFill>
            <a:schemeClr val="accent5">
              <a:lumMod val="50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4040531" y="1598027"/>
        <a:ext cx="225875" cy="226484"/>
      </dsp:txXfrm>
    </dsp:sp>
    <dsp:sp modelId="{FD343030-960A-4261-9939-63546667A0DF}">
      <dsp:nvSpPr>
        <dsp:cNvPr id="0" name=""/>
        <dsp:cNvSpPr/>
      </dsp:nvSpPr>
      <dsp:spPr>
        <a:xfrm>
          <a:off x="4497153" y="-16375"/>
          <a:ext cx="1866366" cy="3455289"/>
        </a:xfrm>
        <a:prstGeom prst="roundRect">
          <a:avLst>
            <a:gd name="adj" fmla="val 1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bg1"/>
              </a:solidFill>
            </a:rPr>
            <a:t>Adjudications that are perceived to be more legitimate, facilitate compliance and offer a better chance for learning and change</a:t>
          </a:r>
          <a:endParaRPr lang="en-GB" sz="1800" kern="1200" dirty="0">
            <a:solidFill>
              <a:schemeClr val="bg1"/>
            </a:solidFill>
          </a:endParaRPr>
        </a:p>
      </dsp:txBody>
      <dsp:txXfrm>
        <a:off x="4551817" y="38289"/>
        <a:ext cx="1757038" cy="3345961"/>
      </dsp:txXfrm>
    </dsp:sp>
    <dsp:sp modelId="{1B733FBD-7794-4B24-8D78-30010A1E712C}">
      <dsp:nvSpPr>
        <dsp:cNvPr id="0" name=""/>
        <dsp:cNvSpPr/>
      </dsp:nvSpPr>
      <dsp:spPr>
        <a:xfrm>
          <a:off x="6515727" y="1522532"/>
          <a:ext cx="322679" cy="377474"/>
        </a:xfrm>
        <a:prstGeom prst="rightArrow">
          <a:avLst/>
        </a:prstGeom>
        <a:solidFill>
          <a:schemeClr val="bg1"/>
        </a:solidFill>
        <a:ln>
          <a:solidFill>
            <a:schemeClr val="accent5">
              <a:lumMod val="50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6515727" y="1598027"/>
        <a:ext cx="225875" cy="226484"/>
      </dsp:txXfrm>
    </dsp:sp>
    <dsp:sp modelId="{C84D2D66-9D4A-463A-8343-F801CF10383B}">
      <dsp:nvSpPr>
        <dsp:cNvPr id="0" name=""/>
        <dsp:cNvSpPr/>
      </dsp:nvSpPr>
      <dsp:spPr>
        <a:xfrm>
          <a:off x="6972349" y="-67718"/>
          <a:ext cx="1522073" cy="3557975"/>
        </a:xfrm>
        <a:prstGeom prst="roundRect">
          <a:avLst>
            <a:gd name="adj" fmla="val 1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bg1"/>
              </a:solidFill>
            </a:rPr>
            <a:t>Better outcomes for our staff and the people in our care</a:t>
          </a:r>
          <a:endParaRPr lang="en-GB" sz="1800" kern="1200" dirty="0">
            <a:solidFill>
              <a:schemeClr val="bg1"/>
            </a:solidFill>
          </a:endParaRPr>
        </a:p>
      </dsp:txBody>
      <dsp:txXfrm>
        <a:off x="7016929" y="-23138"/>
        <a:ext cx="1432913" cy="34688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B2E817-CBC7-47F8-BDC0-D07ED37F0058}">
      <dsp:nvSpPr>
        <dsp:cNvPr id="0" name=""/>
        <dsp:cNvSpPr/>
      </dsp:nvSpPr>
      <dsp:spPr>
        <a:xfrm>
          <a:off x="1511135" y="360582"/>
          <a:ext cx="4174289" cy="4174289"/>
        </a:xfrm>
        <a:prstGeom prst="blockArc">
          <a:avLst>
            <a:gd name="adj1" fmla="val 13589142"/>
            <a:gd name="adj2" fmla="val 17283605"/>
            <a:gd name="adj3" fmla="val 34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1E9E04-E8CD-4971-8A02-51E09ACFCA5C}">
      <dsp:nvSpPr>
        <dsp:cNvPr id="0" name=""/>
        <dsp:cNvSpPr/>
      </dsp:nvSpPr>
      <dsp:spPr>
        <a:xfrm>
          <a:off x="1623324" y="245373"/>
          <a:ext cx="4174289" cy="4174289"/>
        </a:xfrm>
        <a:prstGeom prst="blockArc">
          <a:avLst>
            <a:gd name="adj1" fmla="val 10565427"/>
            <a:gd name="adj2" fmla="val 13319580"/>
            <a:gd name="adj3" fmla="val 34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2843E4-08FD-4395-978A-647F6EBA7BBC}">
      <dsp:nvSpPr>
        <dsp:cNvPr id="0" name=""/>
        <dsp:cNvSpPr/>
      </dsp:nvSpPr>
      <dsp:spPr>
        <a:xfrm>
          <a:off x="1601505" y="714465"/>
          <a:ext cx="4174289" cy="4174289"/>
        </a:xfrm>
        <a:prstGeom prst="blockArc">
          <a:avLst>
            <a:gd name="adj1" fmla="val 8686724"/>
            <a:gd name="adj2" fmla="val 11354140"/>
            <a:gd name="adj3" fmla="val 34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04F5E2-89A9-4F1E-9324-E9CBE68B024A}">
      <dsp:nvSpPr>
        <dsp:cNvPr id="0" name=""/>
        <dsp:cNvSpPr/>
      </dsp:nvSpPr>
      <dsp:spPr>
        <a:xfrm>
          <a:off x="1429602" y="502454"/>
          <a:ext cx="4174289" cy="4174289"/>
        </a:xfrm>
        <a:prstGeom prst="blockArc">
          <a:avLst>
            <a:gd name="adj1" fmla="val 4171641"/>
            <a:gd name="adj2" fmla="val 8228966"/>
            <a:gd name="adj3" fmla="val 34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CF50F6-A3DC-40B3-8913-4F3B729785DD}">
      <dsp:nvSpPr>
        <dsp:cNvPr id="0" name=""/>
        <dsp:cNvSpPr/>
      </dsp:nvSpPr>
      <dsp:spPr>
        <a:xfrm>
          <a:off x="3068523" y="591495"/>
          <a:ext cx="4174289" cy="4174289"/>
        </a:xfrm>
        <a:prstGeom prst="blockArc">
          <a:avLst>
            <a:gd name="adj1" fmla="val 2537091"/>
            <a:gd name="adj2" fmla="val 7001527"/>
            <a:gd name="adj3" fmla="val 34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9FAC41-23E4-46F6-891D-47F55B34AEE5}">
      <dsp:nvSpPr>
        <dsp:cNvPr id="0" name=""/>
        <dsp:cNvSpPr/>
      </dsp:nvSpPr>
      <dsp:spPr>
        <a:xfrm>
          <a:off x="3097480" y="560310"/>
          <a:ext cx="4174289" cy="4174289"/>
        </a:xfrm>
        <a:prstGeom prst="blockArc">
          <a:avLst>
            <a:gd name="adj1" fmla="val 21202172"/>
            <a:gd name="adj2" fmla="val 2608411"/>
            <a:gd name="adj3" fmla="val 34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1D1DCB-AD6D-41CB-93F9-766D1A54BE17}">
      <dsp:nvSpPr>
        <dsp:cNvPr id="0" name=""/>
        <dsp:cNvSpPr/>
      </dsp:nvSpPr>
      <dsp:spPr>
        <a:xfrm>
          <a:off x="3071175" y="83750"/>
          <a:ext cx="4207892" cy="4916603"/>
        </a:xfrm>
        <a:prstGeom prst="blockArc">
          <a:avLst>
            <a:gd name="adj1" fmla="val 18225290"/>
            <a:gd name="adj2" fmla="val 21379549"/>
            <a:gd name="adj3" fmla="val 34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5D7494-BC01-4177-B1EA-988C461ED9F1}">
      <dsp:nvSpPr>
        <dsp:cNvPr id="0" name=""/>
        <dsp:cNvSpPr/>
      </dsp:nvSpPr>
      <dsp:spPr>
        <a:xfrm>
          <a:off x="2904386" y="316736"/>
          <a:ext cx="4174289" cy="4174289"/>
        </a:xfrm>
        <a:prstGeom prst="blockArc">
          <a:avLst>
            <a:gd name="adj1" fmla="val 14900093"/>
            <a:gd name="adj2" fmla="val 18610564"/>
            <a:gd name="adj3" fmla="val 34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E880D8-01DA-485C-A755-459AF4009E48}">
      <dsp:nvSpPr>
        <dsp:cNvPr id="0" name=""/>
        <dsp:cNvSpPr/>
      </dsp:nvSpPr>
      <dsp:spPr>
        <a:xfrm>
          <a:off x="3689057" y="1850442"/>
          <a:ext cx="1421327" cy="1421327"/>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accent5">
                  <a:lumMod val="50000"/>
                </a:schemeClr>
              </a:solidFill>
            </a:rPr>
            <a:t>Eight Rehabilitative Skills</a:t>
          </a:r>
          <a:endParaRPr lang="en-GB" sz="1200" kern="1200" dirty="0">
            <a:solidFill>
              <a:schemeClr val="accent5">
                <a:lumMod val="50000"/>
              </a:schemeClr>
            </a:solidFill>
          </a:endParaRPr>
        </a:p>
      </dsp:txBody>
      <dsp:txXfrm>
        <a:off x="3897206" y="2058591"/>
        <a:ext cx="1005029" cy="1005029"/>
      </dsp:txXfrm>
    </dsp:sp>
    <dsp:sp modelId="{4098F518-B8C9-437A-8C0D-D4C56319DA2C}">
      <dsp:nvSpPr>
        <dsp:cNvPr id="0" name=""/>
        <dsp:cNvSpPr/>
      </dsp:nvSpPr>
      <dsp:spPr>
        <a:xfrm>
          <a:off x="3294912" y="0"/>
          <a:ext cx="1878615" cy="994929"/>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accent5">
                  <a:lumMod val="50000"/>
                </a:schemeClr>
              </a:solidFill>
            </a:rPr>
            <a:t>Socratic Questions</a:t>
          </a:r>
          <a:endParaRPr lang="en-GB" sz="1800" kern="1200" dirty="0">
            <a:solidFill>
              <a:schemeClr val="accent5">
                <a:lumMod val="50000"/>
              </a:schemeClr>
            </a:solidFill>
          </a:endParaRPr>
        </a:p>
      </dsp:txBody>
      <dsp:txXfrm>
        <a:off x="3570029" y="145704"/>
        <a:ext cx="1328381" cy="703521"/>
      </dsp:txXfrm>
    </dsp:sp>
    <dsp:sp modelId="{F7394B02-C706-41BA-A0E2-C71DCF25B923}">
      <dsp:nvSpPr>
        <dsp:cNvPr id="0" name=""/>
        <dsp:cNvSpPr/>
      </dsp:nvSpPr>
      <dsp:spPr>
        <a:xfrm>
          <a:off x="5375614" y="339067"/>
          <a:ext cx="1878615" cy="994929"/>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accent5">
                  <a:lumMod val="50000"/>
                </a:schemeClr>
              </a:solidFill>
            </a:rPr>
            <a:t>Actively Listening</a:t>
          </a:r>
          <a:endParaRPr lang="en-GB" sz="1800" kern="1200" dirty="0">
            <a:solidFill>
              <a:schemeClr val="accent5">
                <a:lumMod val="50000"/>
              </a:schemeClr>
            </a:solidFill>
          </a:endParaRPr>
        </a:p>
      </dsp:txBody>
      <dsp:txXfrm>
        <a:off x="5650731" y="484771"/>
        <a:ext cx="1328381" cy="703521"/>
      </dsp:txXfrm>
    </dsp:sp>
    <dsp:sp modelId="{8894AB71-6C74-4682-B607-82F1D016CDA5}">
      <dsp:nvSpPr>
        <dsp:cNvPr id="0" name=""/>
        <dsp:cNvSpPr/>
      </dsp:nvSpPr>
      <dsp:spPr>
        <a:xfrm>
          <a:off x="6129223" y="1913133"/>
          <a:ext cx="2186018" cy="994929"/>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accent5">
                  <a:lumMod val="50000"/>
                </a:schemeClr>
              </a:solidFill>
            </a:rPr>
            <a:t>Using praise and reinforcement</a:t>
          </a:r>
          <a:endParaRPr lang="en-GB" sz="1800" kern="1200" dirty="0">
            <a:solidFill>
              <a:schemeClr val="accent5">
                <a:lumMod val="50000"/>
              </a:schemeClr>
            </a:solidFill>
          </a:endParaRPr>
        </a:p>
      </dsp:txBody>
      <dsp:txXfrm>
        <a:off x="6449358" y="2058837"/>
        <a:ext cx="1545748" cy="703521"/>
      </dsp:txXfrm>
    </dsp:sp>
    <dsp:sp modelId="{7290418E-03A8-41DD-BF49-112B03CD4F99}">
      <dsp:nvSpPr>
        <dsp:cNvPr id="0" name=""/>
        <dsp:cNvSpPr/>
      </dsp:nvSpPr>
      <dsp:spPr>
        <a:xfrm>
          <a:off x="5623279" y="3471476"/>
          <a:ext cx="2099956" cy="1174662"/>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accent5">
                  <a:lumMod val="50000"/>
                </a:schemeClr>
              </a:solidFill>
            </a:rPr>
            <a:t>Collaboration and transparency</a:t>
          </a:r>
          <a:endParaRPr lang="en-GB" sz="1800" kern="1200" dirty="0">
            <a:solidFill>
              <a:schemeClr val="accent5">
                <a:lumMod val="50000"/>
              </a:schemeClr>
            </a:solidFill>
          </a:endParaRPr>
        </a:p>
      </dsp:txBody>
      <dsp:txXfrm>
        <a:off x="5930810" y="3643501"/>
        <a:ext cx="1484894" cy="830612"/>
      </dsp:txXfrm>
    </dsp:sp>
    <dsp:sp modelId="{FC68988F-30AA-4D34-AF16-8EB6EF2A9A0F}">
      <dsp:nvSpPr>
        <dsp:cNvPr id="0" name=""/>
        <dsp:cNvSpPr/>
      </dsp:nvSpPr>
      <dsp:spPr>
        <a:xfrm>
          <a:off x="3294912" y="4013899"/>
          <a:ext cx="1878615" cy="994929"/>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accent5">
                  <a:lumMod val="50000"/>
                </a:schemeClr>
              </a:solidFill>
            </a:rPr>
            <a:t>Respectful tone</a:t>
          </a:r>
          <a:endParaRPr lang="en-GB" sz="1800" kern="1200" dirty="0">
            <a:solidFill>
              <a:schemeClr val="accent5">
                <a:lumMod val="50000"/>
              </a:schemeClr>
            </a:solidFill>
          </a:endParaRPr>
        </a:p>
      </dsp:txBody>
      <dsp:txXfrm>
        <a:off x="3570029" y="4159603"/>
        <a:ext cx="1328381" cy="703521"/>
      </dsp:txXfrm>
    </dsp:sp>
    <dsp:sp modelId="{C6E68C9B-3A4E-4D44-B6E1-D0804589FF6A}">
      <dsp:nvSpPr>
        <dsp:cNvPr id="0" name=""/>
        <dsp:cNvSpPr/>
      </dsp:nvSpPr>
      <dsp:spPr>
        <a:xfrm>
          <a:off x="1073550" y="3487219"/>
          <a:ext cx="1878615" cy="994929"/>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accent5">
                  <a:lumMod val="50000"/>
                </a:schemeClr>
              </a:solidFill>
            </a:rPr>
            <a:t>Giving choices and hope</a:t>
          </a:r>
          <a:endParaRPr lang="en-GB" sz="1800" kern="1200" dirty="0">
            <a:solidFill>
              <a:schemeClr val="accent5">
                <a:lumMod val="50000"/>
              </a:schemeClr>
            </a:solidFill>
          </a:endParaRPr>
        </a:p>
      </dsp:txBody>
      <dsp:txXfrm>
        <a:off x="1348667" y="3632923"/>
        <a:ext cx="1328381" cy="703521"/>
      </dsp:txXfrm>
    </dsp:sp>
    <dsp:sp modelId="{FDBF60AE-898C-4032-BEA2-E04DA8CF9658}">
      <dsp:nvSpPr>
        <dsp:cNvPr id="0" name=""/>
        <dsp:cNvSpPr/>
      </dsp:nvSpPr>
      <dsp:spPr>
        <a:xfrm>
          <a:off x="724607" y="1974916"/>
          <a:ext cx="1878615" cy="994929"/>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accent5">
                  <a:lumMod val="50000"/>
                </a:schemeClr>
              </a:solidFill>
            </a:rPr>
            <a:t>Warmth and humour</a:t>
          </a:r>
          <a:endParaRPr lang="en-GB" sz="1800" kern="1200" dirty="0">
            <a:solidFill>
              <a:schemeClr val="accent5">
                <a:lumMod val="50000"/>
              </a:schemeClr>
            </a:solidFill>
          </a:endParaRPr>
        </a:p>
      </dsp:txBody>
      <dsp:txXfrm>
        <a:off x="999724" y="2120620"/>
        <a:ext cx="1328381" cy="703521"/>
      </dsp:txXfrm>
    </dsp:sp>
    <dsp:sp modelId="{F196DE51-3B5A-4574-B7C7-1FDFD4FE16CB}">
      <dsp:nvSpPr>
        <dsp:cNvPr id="0" name=""/>
        <dsp:cNvSpPr/>
      </dsp:nvSpPr>
      <dsp:spPr>
        <a:xfrm>
          <a:off x="1246560" y="462634"/>
          <a:ext cx="1878615" cy="994929"/>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accent5">
                  <a:lumMod val="50000"/>
                </a:schemeClr>
              </a:solidFill>
            </a:rPr>
            <a:t>Statements of empathy</a:t>
          </a:r>
          <a:endParaRPr lang="en-GB" sz="1800" kern="1200" dirty="0">
            <a:solidFill>
              <a:schemeClr val="accent5">
                <a:lumMod val="50000"/>
              </a:schemeClr>
            </a:solidFill>
          </a:endParaRPr>
        </a:p>
      </dsp:txBody>
      <dsp:txXfrm>
        <a:off x="1521677" y="608338"/>
        <a:ext cx="1328381" cy="7035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53BEF4-7D76-4E90-BED6-21923C64E80D}">
      <dsp:nvSpPr>
        <dsp:cNvPr id="0" name=""/>
        <dsp:cNvSpPr/>
      </dsp:nvSpPr>
      <dsp:spPr>
        <a:xfrm>
          <a:off x="0" y="889938"/>
          <a:ext cx="2571749" cy="154305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GB" sz="2600" b="1" kern="1200" dirty="0" smtClean="0">
              <a:solidFill>
                <a:srgbClr val="FFC000"/>
              </a:solidFill>
            </a:rPr>
            <a:t>Interpersonally</a:t>
          </a:r>
          <a:r>
            <a:rPr lang="en-GB" sz="2600" b="1" kern="1200" dirty="0" smtClean="0"/>
            <a:t> </a:t>
          </a:r>
          <a:r>
            <a:rPr lang="en-GB" sz="2600" b="1" kern="1200" dirty="0" smtClean="0">
              <a:solidFill>
                <a:srgbClr val="FFC000"/>
              </a:solidFill>
            </a:rPr>
            <a:t>courteous</a:t>
          </a:r>
          <a:endParaRPr lang="en-GB" sz="2600" kern="1200" dirty="0">
            <a:solidFill>
              <a:srgbClr val="FFC000"/>
            </a:solidFill>
          </a:endParaRPr>
        </a:p>
      </dsp:txBody>
      <dsp:txXfrm>
        <a:off x="0" y="889938"/>
        <a:ext cx="2571749" cy="1543050"/>
      </dsp:txXfrm>
    </dsp:sp>
    <dsp:sp modelId="{3313A36B-E585-445A-B4BD-09DFD7654D4B}">
      <dsp:nvSpPr>
        <dsp:cNvPr id="0" name=""/>
        <dsp:cNvSpPr/>
      </dsp:nvSpPr>
      <dsp:spPr>
        <a:xfrm>
          <a:off x="2861534" y="914288"/>
          <a:ext cx="2571749" cy="154305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GB" sz="2600" b="1" kern="1200" dirty="0" smtClean="0">
              <a:solidFill>
                <a:srgbClr val="FFC000"/>
              </a:solidFill>
            </a:rPr>
            <a:t>Rehabilitative</a:t>
          </a:r>
          <a:endParaRPr lang="en-GB" sz="2600" kern="1200" dirty="0">
            <a:solidFill>
              <a:srgbClr val="FFC000"/>
            </a:solidFill>
          </a:endParaRPr>
        </a:p>
      </dsp:txBody>
      <dsp:txXfrm>
        <a:off x="2861534" y="914288"/>
        <a:ext cx="2571749" cy="1543050"/>
      </dsp:txXfrm>
    </dsp:sp>
    <dsp:sp modelId="{538A0D64-1A5F-45D6-B3D2-49185837F716}">
      <dsp:nvSpPr>
        <dsp:cNvPr id="0" name=""/>
        <dsp:cNvSpPr/>
      </dsp:nvSpPr>
      <dsp:spPr>
        <a:xfrm>
          <a:off x="5657849" y="889938"/>
          <a:ext cx="2571749" cy="154305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GB" sz="2600" b="1" kern="1200" dirty="0" smtClean="0">
              <a:solidFill>
                <a:srgbClr val="FFC000"/>
              </a:solidFill>
            </a:rPr>
            <a:t>Use</a:t>
          </a:r>
        </a:p>
        <a:p>
          <a:pPr lvl="0" algn="ctr" defTabSz="1155700" rtl="0">
            <a:lnSpc>
              <a:spcPct val="90000"/>
            </a:lnSpc>
            <a:spcBef>
              <a:spcPct val="0"/>
            </a:spcBef>
            <a:spcAft>
              <a:spcPct val="35000"/>
            </a:spcAft>
          </a:pPr>
          <a:r>
            <a:rPr lang="en-GB" sz="2600" b="1" kern="1200" dirty="0" smtClean="0">
              <a:solidFill>
                <a:srgbClr val="FFC000"/>
              </a:solidFill>
            </a:rPr>
            <a:t>legitimate authority</a:t>
          </a:r>
          <a:endParaRPr lang="en-GB" sz="2600" kern="1200" dirty="0">
            <a:solidFill>
              <a:srgbClr val="FFC000"/>
            </a:solidFill>
          </a:endParaRPr>
        </a:p>
      </dsp:txBody>
      <dsp:txXfrm>
        <a:off x="5657849" y="889938"/>
        <a:ext cx="2571749" cy="1543050"/>
      </dsp:txXfrm>
    </dsp:sp>
    <dsp:sp modelId="{F8F80CDF-1ABC-4572-BDCE-F3C1DA13FC62}">
      <dsp:nvSpPr>
        <dsp:cNvPr id="0" name=""/>
        <dsp:cNvSpPr/>
      </dsp:nvSpPr>
      <dsp:spPr>
        <a:xfrm>
          <a:off x="1414462" y="2690164"/>
          <a:ext cx="2571749" cy="154305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GB" sz="2600" b="1" kern="1200" dirty="0" smtClean="0">
              <a:solidFill>
                <a:srgbClr val="FFC000"/>
              </a:solidFill>
            </a:rPr>
            <a:t>Resilient</a:t>
          </a:r>
          <a:endParaRPr lang="en-GB" sz="2600" kern="1200" dirty="0">
            <a:solidFill>
              <a:srgbClr val="FFC000"/>
            </a:solidFill>
          </a:endParaRPr>
        </a:p>
      </dsp:txBody>
      <dsp:txXfrm>
        <a:off x="1414462" y="2690164"/>
        <a:ext cx="2571749" cy="1543050"/>
      </dsp:txXfrm>
    </dsp:sp>
    <dsp:sp modelId="{2AEB22C0-BF20-47D8-82BF-858A6D669645}">
      <dsp:nvSpPr>
        <dsp:cNvPr id="0" name=""/>
        <dsp:cNvSpPr/>
      </dsp:nvSpPr>
      <dsp:spPr>
        <a:xfrm>
          <a:off x="4243387" y="2690164"/>
          <a:ext cx="2571749" cy="154305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GB" sz="2600" b="1" kern="1200" dirty="0" smtClean="0">
              <a:solidFill>
                <a:srgbClr val="FFC000"/>
              </a:solidFill>
            </a:rPr>
            <a:t>Morally conscious</a:t>
          </a:r>
          <a:endParaRPr lang="en-GB" sz="2600" kern="1200" dirty="0">
            <a:solidFill>
              <a:srgbClr val="FFC000"/>
            </a:solidFill>
          </a:endParaRPr>
        </a:p>
      </dsp:txBody>
      <dsp:txXfrm>
        <a:off x="4243387" y="2690164"/>
        <a:ext cx="2571749" cy="15430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852232-D90D-4588-9857-83CE20D3F92F}">
      <dsp:nvSpPr>
        <dsp:cNvPr id="0" name=""/>
        <dsp:cNvSpPr/>
      </dsp:nvSpPr>
      <dsp:spPr>
        <a:xfrm>
          <a:off x="111327" y="267035"/>
          <a:ext cx="1169950" cy="389751"/>
        </a:xfrm>
        <a:prstGeom prst="roundRect">
          <a:avLst>
            <a:gd name="adj" fmla="val 10000"/>
          </a:avLst>
        </a:prstGeom>
        <a:solidFill>
          <a:srgbClr val="00B05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Relationships</a:t>
          </a:r>
          <a:endParaRPr lang="en-GB" sz="1400" b="1" kern="1200" dirty="0">
            <a:latin typeface="Calibri Light" panose="020F0302020204030204" pitchFamily="34" charset="0"/>
          </a:endParaRPr>
        </a:p>
      </dsp:txBody>
      <dsp:txXfrm>
        <a:off x="122742" y="278450"/>
        <a:ext cx="1147120" cy="366921"/>
      </dsp:txXfrm>
    </dsp:sp>
    <dsp:sp modelId="{46B16FF6-E7A8-4013-84CD-89621162A4D2}">
      <dsp:nvSpPr>
        <dsp:cNvPr id="0" name=""/>
        <dsp:cNvSpPr/>
      </dsp:nvSpPr>
      <dsp:spPr>
        <a:xfrm>
          <a:off x="228323" y="656786"/>
          <a:ext cx="126306" cy="420372"/>
        </a:xfrm>
        <a:custGeom>
          <a:avLst/>
          <a:gdLst/>
          <a:ahLst/>
          <a:cxnLst/>
          <a:rect l="0" t="0" r="0" b="0"/>
          <a:pathLst>
            <a:path>
              <a:moveTo>
                <a:pt x="0" y="0"/>
              </a:moveTo>
              <a:lnTo>
                <a:pt x="0" y="420372"/>
              </a:lnTo>
              <a:lnTo>
                <a:pt x="126306" y="42037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C13302-A384-46AF-8464-28F2C49C8509}">
      <dsp:nvSpPr>
        <dsp:cNvPr id="0" name=""/>
        <dsp:cNvSpPr/>
      </dsp:nvSpPr>
      <dsp:spPr>
        <a:xfrm>
          <a:off x="354629" y="746620"/>
          <a:ext cx="868393" cy="661075"/>
        </a:xfrm>
        <a:prstGeom prst="roundRect">
          <a:avLst>
            <a:gd name="adj" fmla="val 10000"/>
          </a:avLst>
        </a:prstGeom>
        <a:solidFill>
          <a:schemeClr val="lt1">
            <a:alpha val="90000"/>
            <a:hueOff val="0"/>
            <a:satOff val="0"/>
            <a:lumOff val="0"/>
            <a:alphaOff val="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Staff have coaching/ FMI skills </a:t>
          </a:r>
          <a:endParaRPr lang="en-GB" sz="1400" b="1" kern="1200" dirty="0">
            <a:latin typeface="Calibri Light" panose="020F0302020204030204" pitchFamily="34" charset="0"/>
          </a:endParaRPr>
        </a:p>
      </dsp:txBody>
      <dsp:txXfrm>
        <a:off x="373991" y="765982"/>
        <a:ext cx="829669" cy="622351"/>
      </dsp:txXfrm>
    </dsp:sp>
    <dsp:sp modelId="{17153B7A-749B-4D9A-9FA6-8FAF0AE97549}">
      <dsp:nvSpPr>
        <dsp:cNvPr id="0" name=""/>
        <dsp:cNvSpPr/>
      </dsp:nvSpPr>
      <dsp:spPr>
        <a:xfrm>
          <a:off x="228323" y="656786"/>
          <a:ext cx="104061" cy="1442705"/>
        </a:xfrm>
        <a:custGeom>
          <a:avLst/>
          <a:gdLst/>
          <a:ahLst/>
          <a:cxnLst/>
          <a:rect l="0" t="0" r="0" b="0"/>
          <a:pathLst>
            <a:path>
              <a:moveTo>
                <a:pt x="0" y="0"/>
              </a:moveTo>
              <a:lnTo>
                <a:pt x="0" y="1442705"/>
              </a:lnTo>
              <a:lnTo>
                <a:pt x="104061" y="144270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DFA869-53F3-48DD-9588-A8FC3F2ED5EC}">
      <dsp:nvSpPr>
        <dsp:cNvPr id="0" name=""/>
        <dsp:cNvSpPr/>
      </dsp:nvSpPr>
      <dsp:spPr>
        <a:xfrm>
          <a:off x="332384" y="1574863"/>
          <a:ext cx="987860" cy="1049256"/>
        </a:xfrm>
        <a:prstGeom prst="roundRect">
          <a:avLst>
            <a:gd name="adj" fmla="val 10000"/>
          </a:avLst>
        </a:prstGeom>
        <a:solidFill>
          <a:schemeClr val="lt1">
            <a:alpha val="90000"/>
            <a:hueOff val="0"/>
            <a:satOff val="0"/>
            <a:lumOff val="0"/>
            <a:alphaOff val="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Coach in perspective taking &amp; problem-solving</a:t>
          </a:r>
          <a:endParaRPr lang="en-GB" sz="1400" b="1" kern="1200" dirty="0">
            <a:latin typeface="Calibri Light" panose="020F0302020204030204" pitchFamily="34" charset="0"/>
          </a:endParaRPr>
        </a:p>
      </dsp:txBody>
      <dsp:txXfrm>
        <a:off x="361317" y="1603796"/>
        <a:ext cx="929994" cy="991390"/>
      </dsp:txXfrm>
    </dsp:sp>
    <dsp:sp modelId="{1A6648C8-17B8-4736-A7DF-B2BA1896E45B}">
      <dsp:nvSpPr>
        <dsp:cNvPr id="0" name=""/>
        <dsp:cNvSpPr/>
      </dsp:nvSpPr>
      <dsp:spPr>
        <a:xfrm>
          <a:off x="228323" y="656786"/>
          <a:ext cx="100623" cy="2666549"/>
        </a:xfrm>
        <a:custGeom>
          <a:avLst/>
          <a:gdLst/>
          <a:ahLst/>
          <a:cxnLst/>
          <a:rect l="0" t="0" r="0" b="0"/>
          <a:pathLst>
            <a:path>
              <a:moveTo>
                <a:pt x="0" y="0"/>
              </a:moveTo>
              <a:lnTo>
                <a:pt x="0" y="2666549"/>
              </a:lnTo>
              <a:lnTo>
                <a:pt x="100623" y="266654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A2961F-35EC-4D3B-B37A-7BDAF24819D9}">
      <dsp:nvSpPr>
        <dsp:cNvPr id="0" name=""/>
        <dsp:cNvSpPr/>
      </dsp:nvSpPr>
      <dsp:spPr>
        <a:xfrm>
          <a:off x="328946" y="2776432"/>
          <a:ext cx="1092625" cy="1093807"/>
        </a:xfrm>
        <a:prstGeom prst="roundRect">
          <a:avLst>
            <a:gd name="adj" fmla="val 10000"/>
          </a:avLst>
        </a:prstGeom>
        <a:solidFill>
          <a:schemeClr val="lt1">
            <a:alpha val="90000"/>
            <a:hueOff val="0"/>
            <a:satOff val="0"/>
            <a:lumOff val="0"/>
            <a:alphaOff val="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People are able to take decisions &amp; manage their lives </a:t>
          </a:r>
          <a:endParaRPr lang="en-GB" sz="1400" b="1" kern="1200" dirty="0">
            <a:latin typeface="Calibri Light" panose="020F0302020204030204" pitchFamily="34" charset="0"/>
          </a:endParaRPr>
        </a:p>
      </dsp:txBody>
      <dsp:txXfrm>
        <a:off x="360948" y="2808434"/>
        <a:ext cx="1028621" cy="1029803"/>
      </dsp:txXfrm>
    </dsp:sp>
    <dsp:sp modelId="{DDBC8817-421C-428F-9093-A08745A1027C}">
      <dsp:nvSpPr>
        <dsp:cNvPr id="0" name=""/>
        <dsp:cNvSpPr/>
      </dsp:nvSpPr>
      <dsp:spPr>
        <a:xfrm>
          <a:off x="228323" y="656786"/>
          <a:ext cx="118452" cy="3877299"/>
        </a:xfrm>
        <a:custGeom>
          <a:avLst/>
          <a:gdLst/>
          <a:ahLst/>
          <a:cxnLst/>
          <a:rect l="0" t="0" r="0" b="0"/>
          <a:pathLst>
            <a:path>
              <a:moveTo>
                <a:pt x="0" y="0"/>
              </a:moveTo>
              <a:lnTo>
                <a:pt x="0" y="3877299"/>
              </a:lnTo>
              <a:lnTo>
                <a:pt x="118452" y="387729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5D869A-D63F-40CF-9635-E3A3412532BD}">
      <dsp:nvSpPr>
        <dsp:cNvPr id="0" name=""/>
        <dsp:cNvSpPr/>
      </dsp:nvSpPr>
      <dsp:spPr>
        <a:xfrm>
          <a:off x="346775" y="3989446"/>
          <a:ext cx="1064390" cy="1089279"/>
        </a:xfrm>
        <a:prstGeom prst="roundRect">
          <a:avLst>
            <a:gd name="adj" fmla="val 10000"/>
          </a:avLst>
        </a:prstGeom>
        <a:solidFill>
          <a:schemeClr val="lt1">
            <a:alpha val="90000"/>
            <a:hueOff val="0"/>
            <a:satOff val="0"/>
            <a:lumOff val="0"/>
            <a:alphaOff val="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Reward new behaviours more than punishing wrongdoing</a:t>
          </a:r>
          <a:endParaRPr lang="en-GB" sz="1400" b="1" kern="1200" dirty="0">
            <a:latin typeface="Calibri Light" panose="020F0302020204030204" pitchFamily="34" charset="0"/>
          </a:endParaRPr>
        </a:p>
      </dsp:txBody>
      <dsp:txXfrm>
        <a:off x="377950" y="4020621"/>
        <a:ext cx="1002040" cy="1026929"/>
      </dsp:txXfrm>
    </dsp:sp>
    <dsp:sp modelId="{E8EA950A-56AA-48EB-8F53-C07C0388205F}">
      <dsp:nvSpPr>
        <dsp:cNvPr id="0" name=""/>
        <dsp:cNvSpPr/>
      </dsp:nvSpPr>
      <dsp:spPr>
        <a:xfrm>
          <a:off x="228323" y="656786"/>
          <a:ext cx="130583" cy="4803840"/>
        </a:xfrm>
        <a:custGeom>
          <a:avLst/>
          <a:gdLst/>
          <a:ahLst/>
          <a:cxnLst/>
          <a:rect l="0" t="0" r="0" b="0"/>
          <a:pathLst>
            <a:path>
              <a:moveTo>
                <a:pt x="0" y="0"/>
              </a:moveTo>
              <a:lnTo>
                <a:pt x="0" y="4803840"/>
              </a:lnTo>
              <a:lnTo>
                <a:pt x="130583" y="480384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0215DA-02D0-46C6-B8BB-ACE1907EF290}">
      <dsp:nvSpPr>
        <dsp:cNvPr id="0" name=""/>
        <dsp:cNvSpPr/>
      </dsp:nvSpPr>
      <dsp:spPr>
        <a:xfrm>
          <a:off x="358906" y="5206254"/>
          <a:ext cx="969341" cy="508745"/>
        </a:xfrm>
        <a:prstGeom prst="roundRect">
          <a:avLst>
            <a:gd name="adj" fmla="val 10000"/>
          </a:avLst>
        </a:prstGeom>
        <a:solidFill>
          <a:schemeClr val="lt1">
            <a:alpha val="90000"/>
            <a:hueOff val="0"/>
            <a:satOff val="0"/>
            <a:lumOff val="0"/>
            <a:alphaOff val="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Kindness &amp; caring</a:t>
          </a:r>
          <a:endParaRPr lang="en-GB" sz="1400" b="1" kern="1200" dirty="0">
            <a:latin typeface="Calibri Light" panose="020F0302020204030204" pitchFamily="34" charset="0"/>
          </a:endParaRPr>
        </a:p>
      </dsp:txBody>
      <dsp:txXfrm>
        <a:off x="373807" y="5221155"/>
        <a:ext cx="939539" cy="478943"/>
      </dsp:txXfrm>
    </dsp:sp>
    <dsp:sp modelId="{658FD29E-75AC-4B6D-AC9F-F0C87F624122}">
      <dsp:nvSpPr>
        <dsp:cNvPr id="0" name=""/>
        <dsp:cNvSpPr/>
      </dsp:nvSpPr>
      <dsp:spPr>
        <a:xfrm>
          <a:off x="1562682" y="370122"/>
          <a:ext cx="1150287" cy="317352"/>
        </a:xfrm>
        <a:prstGeom prst="roundRect">
          <a:avLst>
            <a:gd name="adj" fmla="val 10000"/>
          </a:avLst>
        </a:prstGeom>
        <a:solidFill>
          <a:srgbClr val="DD6DDD"/>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GB" sz="1800" b="1" kern="1200" dirty="0" smtClean="0">
              <a:latin typeface="Calibri Light" panose="020F0302020204030204" pitchFamily="34" charset="0"/>
            </a:rPr>
            <a:t>Gives Hope</a:t>
          </a:r>
          <a:endParaRPr lang="en-GB" sz="1800" b="1" kern="1200" dirty="0">
            <a:latin typeface="Calibri Light" panose="020F0302020204030204" pitchFamily="34" charset="0"/>
          </a:endParaRPr>
        </a:p>
      </dsp:txBody>
      <dsp:txXfrm>
        <a:off x="1571977" y="379417"/>
        <a:ext cx="1131697" cy="298762"/>
      </dsp:txXfrm>
    </dsp:sp>
    <dsp:sp modelId="{6D1608A1-84B3-42EA-866F-84B69CB3D7C8}">
      <dsp:nvSpPr>
        <dsp:cNvPr id="0" name=""/>
        <dsp:cNvSpPr/>
      </dsp:nvSpPr>
      <dsp:spPr>
        <a:xfrm>
          <a:off x="1677711" y="687474"/>
          <a:ext cx="158428" cy="543813"/>
        </a:xfrm>
        <a:custGeom>
          <a:avLst/>
          <a:gdLst/>
          <a:ahLst/>
          <a:cxnLst/>
          <a:rect l="0" t="0" r="0" b="0"/>
          <a:pathLst>
            <a:path>
              <a:moveTo>
                <a:pt x="0" y="0"/>
              </a:moveTo>
              <a:lnTo>
                <a:pt x="0" y="543813"/>
              </a:lnTo>
              <a:lnTo>
                <a:pt x="158428" y="54381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2D264E-FBD6-49A2-AA9B-DCDBB6D18AD3}">
      <dsp:nvSpPr>
        <dsp:cNvPr id="0" name=""/>
        <dsp:cNvSpPr/>
      </dsp:nvSpPr>
      <dsp:spPr>
        <a:xfrm>
          <a:off x="1836139" y="806569"/>
          <a:ext cx="908386" cy="849436"/>
        </a:xfrm>
        <a:prstGeom prst="roundRect">
          <a:avLst>
            <a:gd name="adj" fmla="val 10000"/>
          </a:avLst>
        </a:prstGeom>
        <a:solidFill>
          <a:schemeClr val="lt1">
            <a:alpha val="90000"/>
            <a:hueOff val="0"/>
            <a:satOff val="0"/>
            <a:lumOff val="0"/>
            <a:alphaOff val="0"/>
          </a:schemeClr>
        </a:solidFill>
        <a:ln w="12700" cap="flat" cmpd="sng" algn="ctr">
          <a:solidFill>
            <a:schemeClr val="accent1">
              <a:lumMod val="60000"/>
              <a:lum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Staff believe people can change</a:t>
          </a:r>
          <a:endParaRPr lang="en-GB" sz="1400" b="1" kern="1200" dirty="0">
            <a:latin typeface="Calibri Light" panose="020F0302020204030204" pitchFamily="34" charset="0"/>
          </a:endParaRPr>
        </a:p>
      </dsp:txBody>
      <dsp:txXfrm>
        <a:off x="1861018" y="831448"/>
        <a:ext cx="858628" cy="799678"/>
      </dsp:txXfrm>
    </dsp:sp>
    <dsp:sp modelId="{BB79333B-B00D-40C3-A13B-B53E530CC594}">
      <dsp:nvSpPr>
        <dsp:cNvPr id="0" name=""/>
        <dsp:cNvSpPr/>
      </dsp:nvSpPr>
      <dsp:spPr>
        <a:xfrm>
          <a:off x="1631991" y="687474"/>
          <a:ext cx="91440" cy="2127145"/>
        </a:xfrm>
        <a:custGeom>
          <a:avLst/>
          <a:gdLst/>
          <a:ahLst/>
          <a:cxnLst/>
          <a:rect l="0" t="0" r="0" b="0"/>
          <a:pathLst>
            <a:path>
              <a:moveTo>
                <a:pt x="45720" y="0"/>
              </a:moveTo>
              <a:lnTo>
                <a:pt x="45720" y="2127145"/>
              </a:lnTo>
              <a:lnTo>
                <a:pt x="70290" y="212714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B60FC1-1B29-4746-8505-1D0C59826510}">
      <dsp:nvSpPr>
        <dsp:cNvPr id="0" name=""/>
        <dsp:cNvSpPr/>
      </dsp:nvSpPr>
      <dsp:spPr>
        <a:xfrm>
          <a:off x="1702282" y="2041545"/>
          <a:ext cx="1132365" cy="1546147"/>
        </a:xfrm>
        <a:prstGeom prst="roundRect">
          <a:avLst>
            <a:gd name="adj" fmla="val 10000"/>
          </a:avLst>
        </a:prstGeom>
        <a:solidFill>
          <a:schemeClr val="lt1">
            <a:alpha val="90000"/>
            <a:hueOff val="0"/>
            <a:satOff val="0"/>
            <a:lumOff val="0"/>
            <a:alphaOff val="0"/>
          </a:schemeClr>
        </a:solidFill>
        <a:ln w="12700" cap="flat" cmpd="sng" algn="ctr">
          <a:solidFill>
            <a:schemeClr val="tx2">
              <a:lumMod val="60000"/>
              <a:lum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People believe they have a future, &amp;  are assisted to plan for how it will be better </a:t>
          </a:r>
          <a:endParaRPr lang="en-GB" sz="1400" b="1" kern="1200" dirty="0">
            <a:latin typeface="Calibri Light" panose="020F0302020204030204" pitchFamily="34" charset="0"/>
          </a:endParaRPr>
        </a:p>
      </dsp:txBody>
      <dsp:txXfrm>
        <a:off x="1735448" y="2074711"/>
        <a:ext cx="1066033" cy="1479815"/>
      </dsp:txXfrm>
    </dsp:sp>
    <dsp:sp modelId="{CE5A3042-808E-44A0-BA9B-8FF728765B27}">
      <dsp:nvSpPr>
        <dsp:cNvPr id="0" name=""/>
        <dsp:cNvSpPr/>
      </dsp:nvSpPr>
      <dsp:spPr>
        <a:xfrm>
          <a:off x="1677711" y="687474"/>
          <a:ext cx="198696" cy="3802494"/>
        </a:xfrm>
        <a:custGeom>
          <a:avLst/>
          <a:gdLst/>
          <a:ahLst/>
          <a:cxnLst/>
          <a:rect l="0" t="0" r="0" b="0"/>
          <a:pathLst>
            <a:path>
              <a:moveTo>
                <a:pt x="0" y="0"/>
              </a:moveTo>
              <a:lnTo>
                <a:pt x="0" y="3802494"/>
              </a:lnTo>
              <a:lnTo>
                <a:pt x="198696" y="380249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372728-4332-485A-9460-F570642989EE}">
      <dsp:nvSpPr>
        <dsp:cNvPr id="0" name=""/>
        <dsp:cNvSpPr/>
      </dsp:nvSpPr>
      <dsp:spPr>
        <a:xfrm>
          <a:off x="1876408" y="3943178"/>
          <a:ext cx="850840" cy="1093580"/>
        </a:xfrm>
        <a:prstGeom prst="roundRect">
          <a:avLst>
            <a:gd name="adj" fmla="val 10000"/>
          </a:avLst>
        </a:prstGeom>
        <a:solidFill>
          <a:schemeClr val="lt1">
            <a:alpha val="90000"/>
            <a:hueOff val="0"/>
            <a:satOff val="0"/>
            <a:lumOff val="0"/>
            <a:alphaOff val="0"/>
          </a:schemeClr>
        </a:solidFill>
        <a:ln w="12700" cap="flat" cmpd="sng" algn="ctr">
          <a:solidFill>
            <a:schemeClr val="tx2">
              <a:lumMod val="60000"/>
              <a:lum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Everyone helped to find their strengths &amp; talents </a:t>
          </a:r>
          <a:endParaRPr lang="en-GB" sz="1400" b="1" kern="1200" dirty="0">
            <a:latin typeface="Calibri Light" panose="020F0302020204030204" pitchFamily="34" charset="0"/>
          </a:endParaRPr>
        </a:p>
      </dsp:txBody>
      <dsp:txXfrm>
        <a:off x="1901328" y="3968098"/>
        <a:ext cx="801000" cy="1043740"/>
      </dsp:txXfrm>
    </dsp:sp>
    <dsp:sp modelId="{27B2A993-21BD-421A-B77D-7E320330D420}">
      <dsp:nvSpPr>
        <dsp:cNvPr id="0" name=""/>
        <dsp:cNvSpPr/>
      </dsp:nvSpPr>
      <dsp:spPr>
        <a:xfrm>
          <a:off x="2833693" y="275893"/>
          <a:ext cx="1074122" cy="458373"/>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Calibri Light" panose="020F0302020204030204" pitchFamily="34" charset="0"/>
            </a:rPr>
            <a:t>Fair processes</a:t>
          </a:r>
          <a:endParaRPr lang="en-GB" sz="1600" b="1" kern="1200" dirty="0">
            <a:latin typeface="Calibri Light" panose="020F0302020204030204" pitchFamily="34" charset="0"/>
          </a:endParaRPr>
        </a:p>
      </dsp:txBody>
      <dsp:txXfrm>
        <a:off x="2847118" y="289318"/>
        <a:ext cx="1047272" cy="431523"/>
      </dsp:txXfrm>
    </dsp:sp>
    <dsp:sp modelId="{11B9EC51-61B2-4D3C-8501-5CD8C200E0B3}">
      <dsp:nvSpPr>
        <dsp:cNvPr id="0" name=""/>
        <dsp:cNvSpPr/>
      </dsp:nvSpPr>
      <dsp:spPr>
        <a:xfrm>
          <a:off x="2895385" y="734266"/>
          <a:ext cx="91440" cy="678207"/>
        </a:xfrm>
        <a:custGeom>
          <a:avLst/>
          <a:gdLst/>
          <a:ahLst/>
          <a:cxnLst/>
          <a:rect l="0" t="0" r="0" b="0"/>
          <a:pathLst>
            <a:path>
              <a:moveTo>
                <a:pt x="45720" y="0"/>
              </a:moveTo>
              <a:lnTo>
                <a:pt x="45720" y="678207"/>
              </a:lnTo>
              <a:lnTo>
                <a:pt x="118791" y="67820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8A8C4F-CB52-4C98-87C4-5FA3926FF4EB}">
      <dsp:nvSpPr>
        <dsp:cNvPr id="0" name=""/>
        <dsp:cNvSpPr/>
      </dsp:nvSpPr>
      <dsp:spPr>
        <a:xfrm>
          <a:off x="3014176" y="896543"/>
          <a:ext cx="926393" cy="1031861"/>
        </a:xfrm>
        <a:prstGeom prst="roundRect">
          <a:avLst>
            <a:gd name="adj" fmla="val 10000"/>
          </a:avLst>
        </a:prstGeom>
        <a:solidFill>
          <a:schemeClr val="lt1">
            <a:alpha val="90000"/>
            <a:hueOff val="0"/>
            <a:satOff val="0"/>
            <a:lumOff val="0"/>
            <a:alphaOff val="0"/>
          </a:schemeClr>
        </a:solidFill>
        <a:ln w="12700" cap="flat" cmpd="sng" algn="ctr">
          <a:solidFill>
            <a:srgbClr val="00B0F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People address &amp; treat each other respectfully</a:t>
          </a:r>
          <a:endParaRPr lang="en-GB" sz="1400" b="1" kern="1200" dirty="0">
            <a:latin typeface="Calibri Light" panose="020F0302020204030204" pitchFamily="34" charset="0"/>
          </a:endParaRPr>
        </a:p>
      </dsp:txBody>
      <dsp:txXfrm>
        <a:off x="3041309" y="923676"/>
        <a:ext cx="872127" cy="977595"/>
      </dsp:txXfrm>
    </dsp:sp>
    <dsp:sp modelId="{0F3A84CA-1DEB-49FF-B9BF-F0E01BD6FC8B}">
      <dsp:nvSpPr>
        <dsp:cNvPr id="0" name=""/>
        <dsp:cNvSpPr/>
      </dsp:nvSpPr>
      <dsp:spPr>
        <a:xfrm>
          <a:off x="2941105" y="734266"/>
          <a:ext cx="177347" cy="1638851"/>
        </a:xfrm>
        <a:custGeom>
          <a:avLst/>
          <a:gdLst/>
          <a:ahLst/>
          <a:cxnLst/>
          <a:rect l="0" t="0" r="0" b="0"/>
          <a:pathLst>
            <a:path>
              <a:moveTo>
                <a:pt x="0" y="0"/>
              </a:moveTo>
              <a:lnTo>
                <a:pt x="0" y="1638851"/>
              </a:lnTo>
              <a:lnTo>
                <a:pt x="177347" y="163885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948484-A0DD-4855-9030-A1E02A74D9BD}">
      <dsp:nvSpPr>
        <dsp:cNvPr id="0" name=""/>
        <dsp:cNvSpPr/>
      </dsp:nvSpPr>
      <dsp:spPr>
        <a:xfrm>
          <a:off x="3118453" y="2048868"/>
          <a:ext cx="833661" cy="648498"/>
        </a:xfrm>
        <a:prstGeom prst="roundRect">
          <a:avLst>
            <a:gd name="adj" fmla="val 10000"/>
          </a:avLst>
        </a:prstGeom>
        <a:solidFill>
          <a:schemeClr val="lt1">
            <a:alpha val="90000"/>
            <a:hueOff val="0"/>
            <a:satOff val="0"/>
            <a:lumOff val="0"/>
            <a:alphaOff val="0"/>
          </a:schemeClr>
        </a:solidFill>
        <a:ln w="12700" cap="flat" cmpd="sng" algn="ctr">
          <a:solidFill>
            <a:srgbClr val="00B0F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Decisions always explained</a:t>
          </a:r>
          <a:endParaRPr lang="en-GB" sz="1400" b="1" kern="1200" dirty="0">
            <a:latin typeface="Calibri Light" panose="020F0302020204030204" pitchFamily="34" charset="0"/>
          </a:endParaRPr>
        </a:p>
      </dsp:txBody>
      <dsp:txXfrm>
        <a:off x="3137447" y="2067862"/>
        <a:ext cx="795673" cy="610510"/>
      </dsp:txXfrm>
    </dsp:sp>
    <dsp:sp modelId="{BEE23401-4CF0-417C-B679-912F1FC13BBF}">
      <dsp:nvSpPr>
        <dsp:cNvPr id="0" name=""/>
        <dsp:cNvSpPr/>
      </dsp:nvSpPr>
      <dsp:spPr>
        <a:xfrm>
          <a:off x="2941105" y="734266"/>
          <a:ext cx="291829" cy="2321810"/>
        </a:xfrm>
        <a:custGeom>
          <a:avLst/>
          <a:gdLst/>
          <a:ahLst/>
          <a:cxnLst/>
          <a:rect l="0" t="0" r="0" b="0"/>
          <a:pathLst>
            <a:path>
              <a:moveTo>
                <a:pt x="0" y="0"/>
              </a:moveTo>
              <a:lnTo>
                <a:pt x="0" y="2321810"/>
              </a:lnTo>
              <a:lnTo>
                <a:pt x="291829" y="232181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6B4EFC-79F2-4E04-99AC-140A46BDC0C8}">
      <dsp:nvSpPr>
        <dsp:cNvPr id="0" name=""/>
        <dsp:cNvSpPr/>
      </dsp:nvSpPr>
      <dsp:spPr>
        <a:xfrm>
          <a:off x="3232935" y="2935065"/>
          <a:ext cx="621049" cy="242024"/>
        </a:xfrm>
        <a:prstGeom prst="roundRect">
          <a:avLst>
            <a:gd name="adj" fmla="val 10000"/>
          </a:avLst>
        </a:prstGeom>
        <a:solidFill>
          <a:schemeClr val="lt1">
            <a:alpha val="90000"/>
            <a:hueOff val="0"/>
            <a:satOff val="0"/>
            <a:lumOff val="0"/>
            <a:alphaOff val="0"/>
          </a:schemeClr>
        </a:solidFill>
        <a:ln w="12700" cap="flat" cmpd="sng" algn="ctr">
          <a:solidFill>
            <a:srgbClr val="00B0F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Voice</a:t>
          </a:r>
          <a:endParaRPr lang="en-GB" sz="1400" b="1" kern="1200" dirty="0">
            <a:latin typeface="Calibri Light" panose="020F0302020204030204" pitchFamily="34" charset="0"/>
          </a:endParaRPr>
        </a:p>
      </dsp:txBody>
      <dsp:txXfrm>
        <a:off x="3240024" y="2942154"/>
        <a:ext cx="606871" cy="227846"/>
      </dsp:txXfrm>
    </dsp:sp>
    <dsp:sp modelId="{53FCA895-311D-4EE5-8F04-A0C180C4CD74}">
      <dsp:nvSpPr>
        <dsp:cNvPr id="0" name=""/>
        <dsp:cNvSpPr/>
      </dsp:nvSpPr>
      <dsp:spPr>
        <a:xfrm>
          <a:off x="2941105" y="734266"/>
          <a:ext cx="129622" cy="2962812"/>
        </a:xfrm>
        <a:custGeom>
          <a:avLst/>
          <a:gdLst/>
          <a:ahLst/>
          <a:cxnLst/>
          <a:rect l="0" t="0" r="0" b="0"/>
          <a:pathLst>
            <a:path>
              <a:moveTo>
                <a:pt x="0" y="0"/>
              </a:moveTo>
              <a:lnTo>
                <a:pt x="0" y="2962812"/>
              </a:lnTo>
              <a:lnTo>
                <a:pt x="129622" y="296281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300D34-3D79-4050-BFAD-AD690AA66FB3}">
      <dsp:nvSpPr>
        <dsp:cNvPr id="0" name=""/>
        <dsp:cNvSpPr/>
      </dsp:nvSpPr>
      <dsp:spPr>
        <a:xfrm>
          <a:off x="3070727" y="3391592"/>
          <a:ext cx="1044187" cy="610973"/>
        </a:xfrm>
        <a:prstGeom prst="roundRect">
          <a:avLst>
            <a:gd name="adj" fmla="val 10000"/>
          </a:avLst>
        </a:prstGeom>
        <a:solidFill>
          <a:schemeClr val="lt1">
            <a:alpha val="90000"/>
            <a:hueOff val="0"/>
            <a:satOff val="0"/>
            <a:lumOff val="0"/>
            <a:alphaOff val="0"/>
          </a:schemeClr>
        </a:solidFill>
        <a:ln w="12700" cap="flat" cmpd="sng" algn="ctr">
          <a:solidFill>
            <a:srgbClr val="00B0F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Fair &amp; transparent processes</a:t>
          </a:r>
          <a:endParaRPr lang="en-GB" sz="1400" b="1" kern="1200" dirty="0">
            <a:latin typeface="Calibri Light" panose="020F0302020204030204" pitchFamily="34" charset="0"/>
          </a:endParaRPr>
        </a:p>
      </dsp:txBody>
      <dsp:txXfrm>
        <a:off x="3088622" y="3409487"/>
        <a:ext cx="1008397" cy="575183"/>
      </dsp:txXfrm>
    </dsp:sp>
    <dsp:sp modelId="{FF0576D3-F853-44E4-9E6C-25C710AB060D}">
      <dsp:nvSpPr>
        <dsp:cNvPr id="0" name=""/>
        <dsp:cNvSpPr/>
      </dsp:nvSpPr>
      <dsp:spPr>
        <a:xfrm>
          <a:off x="2941105" y="734266"/>
          <a:ext cx="118037" cy="3721289"/>
        </a:xfrm>
        <a:custGeom>
          <a:avLst/>
          <a:gdLst/>
          <a:ahLst/>
          <a:cxnLst/>
          <a:rect l="0" t="0" r="0" b="0"/>
          <a:pathLst>
            <a:path>
              <a:moveTo>
                <a:pt x="0" y="0"/>
              </a:moveTo>
              <a:lnTo>
                <a:pt x="0" y="3721289"/>
              </a:lnTo>
              <a:lnTo>
                <a:pt x="118037" y="372128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553807-DE33-42BE-A6B7-F7B7FE992852}">
      <dsp:nvSpPr>
        <dsp:cNvPr id="0" name=""/>
        <dsp:cNvSpPr/>
      </dsp:nvSpPr>
      <dsp:spPr>
        <a:xfrm>
          <a:off x="3059142" y="4184048"/>
          <a:ext cx="1012364" cy="54301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endParaRPr lang="en-GB" sz="1200" kern="1200" dirty="0" smtClean="0"/>
        </a:p>
        <a:p>
          <a:pPr lvl="0" algn="ctr" defTabSz="533400">
            <a:lnSpc>
              <a:spcPct val="90000"/>
            </a:lnSpc>
            <a:spcBef>
              <a:spcPct val="0"/>
            </a:spcBef>
            <a:spcAft>
              <a:spcPct val="35000"/>
            </a:spcAft>
          </a:pPr>
          <a:r>
            <a:rPr lang="en-GB" sz="1400" b="1" kern="1200" dirty="0" smtClean="0">
              <a:latin typeface="Calibri Light" panose="020F0302020204030204" pitchFamily="34" charset="0"/>
            </a:rPr>
            <a:t>Procedurally just </a:t>
          </a:r>
          <a:r>
            <a:rPr lang="en-GB" sz="1400" b="1" kern="1200" dirty="0" err="1" smtClean="0">
              <a:latin typeface="Calibri Light" panose="020F0302020204030204" pitchFamily="34" charset="0"/>
            </a:rPr>
            <a:t>comms</a:t>
          </a:r>
          <a:endParaRPr lang="en-GB" sz="1400" b="1" kern="1200" dirty="0" smtClean="0">
            <a:latin typeface="Calibri Light" panose="020F0302020204030204" pitchFamily="34" charset="0"/>
          </a:endParaRPr>
        </a:p>
        <a:p>
          <a:pPr lvl="0" algn="ctr" defTabSz="533400">
            <a:lnSpc>
              <a:spcPct val="90000"/>
            </a:lnSpc>
            <a:spcBef>
              <a:spcPct val="0"/>
            </a:spcBef>
            <a:spcAft>
              <a:spcPct val="35000"/>
            </a:spcAft>
          </a:pPr>
          <a:endParaRPr lang="en-GB" sz="800" kern="1200" dirty="0"/>
        </a:p>
      </dsp:txBody>
      <dsp:txXfrm>
        <a:off x="3075046" y="4199952"/>
        <a:ext cx="980556" cy="511207"/>
      </dsp:txXfrm>
    </dsp:sp>
    <dsp:sp modelId="{2C9BB11D-47B4-4327-A619-988450D9D3C8}">
      <dsp:nvSpPr>
        <dsp:cNvPr id="0" name=""/>
        <dsp:cNvSpPr/>
      </dsp:nvSpPr>
      <dsp:spPr>
        <a:xfrm>
          <a:off x="4070545" y="219513"/>
          <a:ext cx="1179580" cy="643629"/>
        </a:xfrm>
        <a:prstGeom prst="roundRect">
          <a:avLst>
            <a:gd name="adj" fmla="val 10000"/>
          </a:avLst>
        </a:prstGeom>
        <a:solidFill>
          <a:srgbClr val="FF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bg1"/>
              </a:solidFill>
              <a:latin typeface="Calibri Light" panose="020F0302020204030204" pitchFamily="34" charset="0"/>
            </a:rPr>
            <a:t>Stress-reducing physical environment </a:t>
          </a:r>
          <a:endParaRPr lang="en-GB" sz="1400" b="1" kern="1200" dirty="0">
            <a:solidFill>
              <a:schemeClr val="bg1"/>
            </a:solidFill>
            <a:latin typeface="Calibri Light" panose="020F0302020204030204" pitchFamily="34" charset="0"/>
          </a:endParaRPr>
        </a:p>
      </dsp:txBody>
      <dsp:txXfrm>
        <a:off x="4089396" y="238364"/>
        <a:ext cx="1141878" cy="605927"/>
      </dsp:txXfrm>
    </dsp:sp>
    <dsp:sp modelId="{FFA19F0B-0260-4677-8C77-D442AAC92585}">
      <dsp:nvSpPr>
        <dsp:cNvPr id="0" name=""/>
        <dsp:cNvSpPr/>
      </dsp:nvSpPr>
      <dsp:spPr>
        <a:xfrm>
          <a:off x="4188503" y="863143"/>
          <a:ext cx="188642" cy="582869"/>
        </a:xfrm>
        <a:custGeom>
          <a:avLst/>
          <a:gdLst/>
          <a:ahLst/>
          <a:cxnLst/>
          <a:rect l="0" t="0" r="0" b="0"/>
          <a:pathLst>
            <a:path>
              <a:moveTo>
                <a:pt x="0" y="0"/>
              </a:moveTo>
              <a:lnTo>
                <a:pt x="0" y="582869"/>
              </a:lnTo>
              <a:lnTo>
                <a:pt x="188642" y="5828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5258EC-62E7-42D4-8F97-114A601EB845}">
      <dsp:nvSpPr>
        <dsp:cNvPr id="0" name=""/>
        <dsp:cNvSpPr/>
      </dsp:nvSpPr>
      <dsp:spPr>
        <a:xfrm>
          <a:off x="4377146" y="1132847"/>
          <a:ext cx="911519" cy="626331"/>
        </a:xfrm>
        <a:prstGeom prst="roundRect">
          <a:avLst>
            <a:gd name="adj" fmla="val 10000"/>
          </a:avLst>
        </a:prstGeom>
        <a:solidFill>
          <a:schemeClr val="lt1">
            <a:alpha val="90000"/>
            <a:hueOff val="0"/>
            <a:satOff val="0"/>
            <a:lumOff val="0"/>
            <a:alphaOff val="0"/>
          </a:schemeClr>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Access to green and nature</a:t>
          </a:r>
          <a:endParaRPr lang="en-GB" sz="1400" b="1" kern="1200" dirty="0">
            <a:latin typeface="Calibri Light" panose="020F0302020204030204" pitchFamily="34" charset="0"/>
          </a:endParaRPr>
        </a:p>
      </dsp:txBody>
      <dsp:txXfrm>
        <a:off x="4395491" y="1151192"/>
        <a:ext cx="874829" cy="589641"/>
      </dsp:txXfrm>
    </dsp:sp>
    <dsp:sp modelId="{0E21CA1D-DB5C-42BF-A502-CF3F56E3A39C}">
      <dsp:nvSpPr>
        <dsp:cNvPr id="0" name=""/>
        <dsp:cNvSpPr/>
      </dsp:nvSpPr>
      <dsp:spPr>
        <a:xfrm>
          <a:off x="4188503" y="863143"/>
          <a:ext cx="284082" cy="1253439"/>
        </a:xfrm>
        <a:custGeom>
          <a:avLst/>
          <a:gdLst/>
          <a:ahLst/>
          <a:cxnLst/>
          <a:rect l="0" t="0" r="0" b="0"/>
          <a:pathLst>
            <a:path>
              <a:moveTo>
                <a:pt x="0" y="0"/>
              </a:moveTo>
              <a:lnTo>
                <a:pt x="0" y="1253439"/>
              </a:lnTo>
              <a:lnTo>
                <a:pt x="284082" y="125343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C234B4-E7A6-4B75-B8FA-5D4AC3227CDD}">
      <dsp:nvSpPr>
        <dsp:cNvPr id="0" name=""/>
        <dsp:cNvSpPr/>
      </dsp:nvSpPr>
      <dsp:spPr>
        <a:xfrm>
          <a:off x="4472585" y="1837427"/>
          <a:ext cx="574939" cy="558308"/>
        </a:xfrm>
        <a:prstGeom prst="roundRect">
          <a:avLst>
            <a:gd name="adj" fmla="val 10000"/>
          </a:avLst>
        </a:prstGeom>
        <a:solidFill>
          <a:schemeClr val="lt1">
            <a:alpha val="90000"/>
            <a:hueOff val="0"/>
            <a:satOff val="0"/>
            <a:lumOff val="0"/>
            <a:alphaOff val="0"/>
          </a:schemeClr>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Clean and decent</a:t>
          </a:r>
          <a:endParaRPr lang="en-GB" sz="1400" b="1" kern="1200" dirty="0">
            <a:latin typeface="Calibri Light" panose="020F0302020204030204" pitchFamily="34" charset="0"/>
          </a:endParaRPr>
        </a:p>
      </dsp:txBody>
      <dsp:txXfrm>
        <a:off x="4488937" y="1853779"/>
        <a:ext cx="542235" cy="525604"/>
      </dsp:txXfrm>
    </dsp:sp>
    <dsp:sp modelId="{E5E27023-DA5A-4F1F-91C1-46E6B5A3FE50}">
      <dsp:nvSpPr>
        <dsp:cNvPr id="0" name=""/>
        <dsp:cNvSpPr/>
      </dsp:nvSpPr>
      <dsp:spPr>
        <a:xfrm>
          <a:off x="4188503" y="863143"/>
          <a:ext cx="277602" cy="2063418"/>
        </a:xfrm>
        <a:custGeom>
          <a:avLst/>
          <a:gdLst/>
          <a:ahLst/>
          <a:cxnLst/>
          <a:rect l="0" t="0" r="0" b="0"/>
          <a:pathLst>
            <a:path>
              <a:moveTo>
                <a:pt x="0" y="0"/>
              </a:moveTo>
              <a:lnTo>
                <a:pt x="0" y="2063418"/>
              </a:lnTo>
              <a:lnTo>
                <a:pt x="277602" y="206341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02C3C4-F94B-4E89-A72E-11EBD0366950}">
      <dsp:nvSpPr>
        <dsp:cNvPr id="0" name=""/>
        <dsp:cNvSpPr/>
      </dsp:nvSpPr>
      <dsp:spPr>
        <a:xfrm>
          <a:off x="4466106" y="2507627"/>
          <a:ext cx="875339" cy="837869"/>
        </a:xfrm>
        <a:prstGeom prst="roundRect">
          <a:avLst>
            <a:gd name="adj" fmla="val 10000"/>
          </a:avLst>
        </a:prstGeom>
        <a:solidFill>
          <a:schemeClr val="lt1">
            <a:alpha val="90000"/>
            <a:hueOff val="0"/>
            <a:satOff val="0"/>
            <a:lumOff val="0"/>
            <a:alphaOff val="0"/>
          </a:schemeClr>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Variety of colour &amp; visual interest </a:t>
          </a:r>
          <a:endParaRPr lang="en-GB" sz="1400" b="1" kern="1200" dirty="0">
            <a:latin typeface="Calibri Light" panose="020F0302020204030204" pitchFamily="34" charset="0"/>
          </a:endParaRPr>
        </a:p>
      </dsp:txBody>
      <dsp:txXfrm>
        <a:off x="4490646" y="2532167"/>
        <a:ext cx="826259" cy="788789"/>
      </dsp:txXfrm>
    </dsp:sp>
    <dsp:sp modelId="{FD848463-FB80-4BDE-A894-7EDBA73597C6}">
      <dsp:nvSpPr>
        <dsp:cNvPr id="0" name=""/>
        <dsp:cNvSpPr/>
      </dsp:nvSpPr>
      <dsp:spPr>
        <a:xfrm>
          <a:off x="4188503" y="863143"/>
          <a:ext cx="128371" cy="2970573"/>
        </a:xfrm>
        <a:custGeom>
          <a:avLst/>
          <a:gdLst/>
          <a:ahLst/>
          <a:cxnLst/>
          <a:rect l="0" t="0" r="0" b="0"/>
          <a:pathLst>
            <a:path>
              <a:moveTo>
                <a:pt x="0" y="0"/>
              </a:moveTo>
              <a:lnTo>
                <a:pt x="0" y="2970573"/>
              </a:lnTo>
              <a:lnTo>
                <a:pt x="128371" y="297057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0F5FF1-E2D9-49D5-80BA-9ACAA9CE4FBE}">
      <dsp:nvSpPr>
        <dsp:cNvPr id="0" name=""/>
        <dsp:cNvSpPr/>
      </dsp:nvSpPr>
      <dsp:spPr>
        <a:xfrm>
          <a:off x="4316875" y="3479964"/>
          <a:ext cx="1063666" cy="707505"/>
        </a:xfrm>
        <a:prstGeom prst="roundRect">
          <a:avLst>
            <a:gd name="adj" fmla="val 10000"/>
          </a:avLst>
        </a:prstGeom>
        <a:solidFill>
          <a:schemeClr val="lt1">
            <a:alpha val="90000"/>
            <a:hueOff val="0"/>
            <a:satOff val="0"/>
            <a:lumOff val="0"/>
            <a:alphaOff val="0"/>
          </a:schemeClr>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Calibri Light" panose="020F0302020204030204" pitchFamily="34" charset="0"/>
            </a:rPr>
            <a:t>“</a:t>
          </a:r>
          <a:r>
            <a:rPr lang="en-GB" sz="1400" b="1" kern="1200" dirty="0" smtClean="0">
              <a:latin typeface="Calibri Light" panose="020F0302020204030204" pitchFamily="34" charset="0"/>
            </a:rPr>
            <a:t>Good dark” &amp;  quiet at </a:t>
          </a:r>
          <a:r>
            <a:rPr lang="en-GB" sz="1600" b="1" kern="1200" dirty="0" smtClean="0">
              <a:latin typeface="Calibri Light" panose="020F0302020204030204" pitchFamily="34" charset="0"/>
            </a:rPr>
            <a:t>night </a:t>
          </a:r>
          <a:endParaRPr lang="en-GB" sz="1600" b="1" kern="1200" dirty="0">
            <a:latin typeface="Calibri Light" panose="020F0302020204030204" pitchFamily="34" charset="0"/>
          </a:endParaRPr>
        </a:p>
      </dsp:txBody>
      <dsp:txXfrm>
        <a:off x="4337597" y="3500686"/>
        <a:ext cx="1022222" cy="666061"/>
      </dsp:txXfrm>
    </dsp:sp>
    <dsp:sp modelId="{76448C49-0893-4342-BC01-5B8F325D7FB3}">
      <dsp:nvSpPr>
        <dsp:cNvPr id="0" name=""/>
        <dsp:cNvSpPr/>
      </dsp:nvSpPr>
      <dsp:spPr>
        <a:xfrm>
          <a:off x="4188503" y="863143"/>
          <a:ext cx="166840" cy="3783722"/>
        </a:xfrm>
        <a:custGeom>
          <a:avLst/>
          <a:gdLst/>
          <a:ahLst/>
          <a:cxnLst/>
          <a:rect l="0" t="0" r="0" b="0"/>
          <a:pathLst>
            <a:path>
              <a:moveTo>
                <a:pt x="0" y="0"/>
              </a:moveTo>
              <a:lnTo>
                <a:pt x="0" y="3783722"/>
              </a:lnTo>
              <a:lnTo>
                <a:pt x="166840" y="378372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9BB5F5-76FF-4DAA-9FB8-5691966534A6}">
      <dsp:nvSpPr>
        <dsp:cNvPr id="0" name=""/>
        <dsp:cNvSpPr/>
      </dsp:nvSpPr>
      <dsp:spPr>
        <a:xfrm>
          <a:off x="4355344" y="4334294"/>
          <a:ext cx="1050252" cy="625142"/>
        </a:xfrm>
        <a:prstGeom prst="roundRect">
          <a:avLst>
            <a:gd name="adj" fmla="val 10000"/>
          </a:avLst>
        </a:prstGeom>
        <a:solidFill>
          <a:schemeClr val="lt1">
            <a:alpha val="90000"/>
            <a:hueOff val="0"/>
            <a:satOff val="0"/>
            <a:lumOff val="0"/>
            <a:alphaOff val="0"/>
          </a:schemeClr>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Busy with meaningful activity</a:t>
          </a:r>
          <a:endParaRPr lang="en-GB" sz="1400" b="1" kern="1200" dirty="0">
            <a:latin typeface="Calibri Light" panose="020F0302020204030204" pitchFamily="34" charset="0"/>
          </a:endParaRPr>
        </a:p>
      </dsp:txBody>
      <dsp:txXfrm>
        <a:off x="4373654" y="4352604"/>
        <a:ext cx="1013632" cy="588522"/>
      </dsp:txXfrm>
    </dsp:sp>
    <dsp:sp modelId="{48376ABF-5F36-4912-A6BA-1CBFE81674E1}">
      <dsp:nvSpPr>
        <dsp:cNvPr id="0" name=""/>
        <dsp:cNvSpPr/>
      </dsp:nvSpPr>
      <dsp:spPr>
        <a:xfrm>
          <a:off x="5343388" y="200267"/>
          <a:ext cx="1101015" cy="663077"/>
        </a:xfrm>
        <a:prstGeom prst="roundRect">
          <a:avLst>
            <a:gd name="adj" fmla="val 10000"/>
          </a:avLst>
        </a:prstGeom>
        <a:solidFill>
          <a:srgbClr val="FFC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Calibri Light" panose="020F0302020204030204" pitchFamily="34" charset="0"/>
            </a:rPr>
            <a:t>Encourages identity change</a:t>
          </a:r>
          <a:endParaRPr lang="en-GB" sz="1600" b="1" kern="1200" dirty="0">
            <a:latin typeface="Calibri Light" panose="020F0302020204030204" pitchFamily="34" charset="0"/>
          </a:endParaRPr>
        </a:p>
      </dsp:txBody>
      <dsp:txXfrm>
        <a:off x="5362809" y="219688"/>
        <a:ext cx="1062173" cy="624235"/>
      </dsp:txXfrm>
    </dsp:sp>
    <dsp:sp modelId="{84B8CBAE-9967-4427-8D2D-97150E1E56D1}">
      <dsp:nvSpPr>
        <dsp:cNvPr id="0" name=""/>
        <dsp:cNvSpPr/>
      </dsp:nvSpPr>
      <dsp:spPr>
        <a:xfrm>
          <a:off x="5453490" y="863344"/>
          <a:ext cx="124417" cy="743910"/>
        </a:xfrm>
        <a:custGeom>
          <a:avLst/>
          <a:gdLst/>
          <a:ahLst/>
          <a:cxnLst/>
          <a:rect l="0" t="0" r="0" b="0"/>
          <a:pathLst>
            <a:path>
              <a:moveTo>
                <a:pt x="0" y="0"/>
              </a:moveTo>
              <a:lnTo>
                <a:pt x="0" y="743910"/>
              </a:lnTo>
              <a:lnTo>
                <a:pt x="124417" y="74391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7D00D6-CF85-42BC-8EBA-26BCDC98FDAA}">
      <dsp:nvSpPr>
        <dsp:cNvPr id="0" name=""/>
        <dsp:cNvSpPr/>
      </dsp:nvSpPr>
      <dsp:spPr>
        <a:xfrm>
          <a:off x="5577907" y="957285"/>
          <a:ext cx="887177" cy="1299937"/>
        </a:xfrm>
        <a:prstGeom prst="roundRect">
          <a:avLst>
            <a:gd name="adj" fmla="val 10000"/>
          </a:avLst>
        </a:prstGeom>
        <a:solidFill>
          <a:schemeClr val="lt1">
            <a:alpha val="90000"/>
            <a:hueOff val="0"/>
            <a:satOff val="0"/>
            <a:lumOff val="0"/>
            <a:alphaOff val="0"/>
          </a:schemeClr>
        </a:solidFill>
        <a:ln w="12700" cap="flat" cmpd="sng" algn="ctr">
          <a:solidFill>
            <a:srgbClr val="FFC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Peer mentor and peer support schemes (Do Good Be Good) </a:t>
          </a:r>
          <a:endParaRPr lang="en-GB" sz="1400" b="1" kern="1200" dirty="0">
            <a:latin typeface="Calibri Light" panose="020F0302020204030204" pitchFamily="34" charset="0"/>
          </a:endParaRPr>
        </a:p>
      </dsp:txBody>
      <dsp:txXfrm>
        <a:off x="5603892" y="983270"/>
        <a:ext cx="835207" cy="1247967"/>
      </dsp:txXfrm>
    </dsp:sp>
    <dsp:sp modelId="{930D718B-96E0-4BBD-9BFF-561532A7F5E3}">
      <dsp:nvSpPr>
        <dsp:cNvPr id="0" name=""/>
        <dsp:cNvSpPr/>
      </dsp:nvSpPr>
      <dsp:spPr>
        <a:xfrm>
          <a:off x="5453490" y="863344"/>
          <a:ext cx="133599" cy="1953077"/>
        </a:xfrm>
        <a:custGeom>
          <a:avLst/>
          <a:gdLst/>
          <a:ahLst/>
          <a:cxnLst/>
          <a:rect l="0" t="0" r="0" b="0"/>
          <a:pathLst>
            <a:path>
              <a:moveTo>
                <a:pt x="0" y="0"/>
              </a:moveTo>
              <a:lnTo>
                <a:pt x="0" y="1953077"/>
              </a:lnTo>
              <a:lnTo>
                <a:pt x="133599" y="195307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8A6D70-07A8-4F29-BC1B-30D421D9D45A}">
      <dsp:nvSpPr>
        <dsp:cNvPr id="0" name=""/>
        <dsp:cNvSpPr/>
      </dsp:nvSpPr>
      <dsp:spPr>
        <a:xfrm>
          <a:off x="5587089" y="2439971"/>
          <a:ext cx="943848" cy="752900"/>
        </a:xfrm>
        <a:prstGeom prst="roundRect">
          <a:avLst>
            <a:gd name="adj" fmla="val 10000"/>
          </a:avLst>
        </a:prstGeom>
        <a:solidFill>
          <a:schemeClr val="lt1">
            <a:alpha val="90000"/>
            <a:hueOff val="0"/>
            <a:satOff val="0"/>
            <a:lumOff val="0"/>
            <a:alphaOff val="0"/>
          </a:schemeClr>
        </a:solidFill>
        <a:ln w="12700" cap="flat" cmpd="sng" algn="ctr">
          <a:solidFill>
            <a:srgbClr val="FFC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Reward new behaviours</a:t>
          </a:r>
          <a:endParaRPr lang="en-GB" sz="1400" b="1" kern="1200" dirty="0">
            <a:latin typeface="Calibri Light" panose="020F0302020204030204" pitchFamily="34" charset="0"/>
          </a:endParaRPr>
        </a:p>
      </dsp:txBody>
      <dsp:txXfrm>
        <a:off x="5609141" y="2462023"/>
        <a:ext cx="899744" cy="708796"/>
      </dsp:txXfrm>
    </dsp:sp>
    <dsp:sp modelId="{7A676081-1802-402F-BF3A-6B18EC71BCEA}">
      <dsp:nvSpPr>
        <dsp:cNvPr id="0" name=""/>
        <dsp:cNvSpPr/>
      </dsp:nvSpPr>
      <dsp:spPr>
        <a:xfrm>
          <a:off x="5453490" y="863344"/>
          <a:ext cx="112648" cy="3150687"/>
        </a:xfrm>
        <a:custGeom>
          <a:avLst/>
          <a:gdLst/>
          <a:ahLst/>
          <a:cxnLst/>
          <a:rect l="0" t="0" r="0" b="0"/>
          <a:pathLst>
            <a:path>
              <a:moveTo>
                <a:pt x="0" y="0"/>
              </a:moveTo>
              <a:lnTo>
                <a:pt x="0" y="3150687"/>
              </a:lnTo>
              <a:lnTo>
                <a:pt x="112648" y="315068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B05ECE-BDF6-4AD3-8445-5D4A72825179}">
      <dsp:nvSpPr>
        <dsp:cNvPr id="0" name=""/>
        <dsp:cNvSpPr/>
      </dsp:nvSpPr>
      <dsp:spPr>
        <a:xfrm>
          <a:off x="5566138" y="3532567"/>
          <a:ext cx="1038914" cy="962929"/>
        </a:xfrm>
        <a:prstGeom prst="roundRect">
          <a:avLst>
            <a:gd name="adj" fmla="val 10000"/>
          </a:avLst>
        </a:prstGeom>
        <a:solidFill>
          <a:schemeClr val="lt1">
            <a:alpha val="90000"/>
            <a:hueOff val="0"/>
            <a:satOff val="0"/>
            <a:lumOff val="0"/>
            <a:alphaOff val="0"/>
          </a:schemeClr>
        </a:solidFill>
        <a:ln w="12700" cap="flat" cmpd="sng" algn="ctr">
          <a:solidFill>
            <a:srgbClr val="FFC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Encourage participation in rehabilitation activities </a:t>
          </a:r>
          <a:endParaRPr lang="en-GB" sz="1400" b="1" kern="1200" dirty="0">
            <a:latin typeface="Calibri Light" panose="020F0302020204030204" pitchFamily="34" charset="0"/>
          </a:endParaRPr>
        </a:p>
      </dsp:txBody>
      <dsp:txXfrm>
        <a:off x="5594341" y="3560770"/>
        <a:ext cx="982508" cy="906523"/>
      </dsp:txXfrm>
    </dsp:sp>
    <dsp:sp modelId="{B100A26F-D4DA-4E1B-BB29-3CE19E294069}">
      <dsp:nvSpPr>
        <dsp:cNvPr id="0" name=""/>
        <dsp:cNvSpPr/>
      </dsp:nvSpPr>
      <dsp:spPr>
        <a:xfrm>
          <a:off x="6624036" y="279012"/>
          <a:ext cx="718673" cy="706460"/>
        </a:xfrm>
        <a:prstGeom prst="roundRect">
          <a:avLst>
            <a:gd name="adj" fmla="val 10000"/>
          </a:avLst>
        </a:prstGeom>
        <a:solidFill>
          <a:srgbClr val="7030A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Calibri Light" panose="020F0302020204030204" pitchFamily="34" charset="0"/>
            </a:rPr>
            <a:t>Builds social capital</a:t>
          </a:r>
          <a:endParaRPr lang="en-GB" sz="1600" b="1" kern="1200" dirty="0">
            <a:latin typeface="Calibri Light" panose="020F0302020204030204" pitchFamily="34" charset="0"/>
          </a:endParaRPr>
        </a:p>
      </dsp:txBody>
      <dsp:txXfrm>
        <a:off x="6644728" y="299704"/>
        <a:ext cx="677289" cy="665076"/>
      </dsp:txXfrm>
    </dsp:sp>
    <dsp:sp modelId="{22A952DB-7C41-4A80-8A3D-7091177E6F14}">
      <dsp:nvSpPr>
        <dsp:cNvPr id="0" name=""/>
        <dsp:cNvSpPr/>
      </dsp:nvSpPr>
      <dsp:spPr>
        <a:xfrm>
          <a:off x="6650184" y="985472"/>
          <a:ext cx="91440" cy="1491702"/>
        </a:xfrm>
        <a:custGeom>
          <a:avLst/>
          <a:gdLst/>
          <a:ahLst/>
          <a:cxnLst/>
          <a:rect l="0" t="0" r="0" b="0"/>
          <a:pathLst>
            <a:path>
              <a:moveTo>
                <a:pt x="45720" y="0"/>
              </a:moveTo>
              <a:lnTo>
                <a:pt x="45720" y="1491702"/>
              </a:lnTo>
              <a:lnTo>
                <a:pt x="124143" y="149170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48E963-011C-4FE9-882F-00D243F7DA97}">
      <dsp:nvSpPr>
        <dsp:cNvPr id="0" name=""/>
        <dsp:cNvSpPr/>
      </dsp:nvSpPr>
      <dsp:spPr>
        <a:xfrm>
          <a:off x="6774327" y="1504771"/>
          <a:ext cx="803460" cy="1944806"/>
        </a:xfrm>
        <a:prstGeom prst="roundRect">
          <a:avLst>
            <a:gd name="adj" fmla="val 10000"/>
          </a:avLst>
        </a:prstGeom>
        <a:solidFill>
          <a:schemeClr val="lt1">
            <a:alpha val="90000"/>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Easy for people to contact and to be contacted by family &amp; friends</a:t>
          </a:r>
          <a:endParaRPr lang="en-GB" sz="1400" b="1" kern="1200" dirty="0">
            <a:latin typeface="Calibri Light" panose="020F0302020204030204" pitchFamily="34" charset="0"/>
          </a:endParaRPr>
        </a:p>
      </dsp:txBody>
      <dsp:txXfrm>
        <a:off x="6797860" y="1528304"/>
        <a:ext cx="756394" cy="1897740"/>
      </dsp:txXfrm>
    </dsp:sp>
    <dsp:sp modelId="{42FC1AEE-5869-4A3A-ACCA-B9C61C0F5CF5}">
      <dsp:nvSpPr>
        <dsp:cNvPr id="0" name=""/>
        <dsp:cNvSpPr/>
      </dsp:nvSpPr>
      <dsp:spPr>
        <a:xfrm>
          <a:off x="7571431" y="221173"/>
          <a:ext cx="1101231" cy="521750"/>
        </a:xfrm>
        <a:prstGeom prst="roundRect">
          <a:avLst>
            <a:gd name="adj" fmla="val 10000"/>
          </a:avLst>
        </a:prstGeom>
        <a:solidFill>
          <a:srgbClr val="7F4E41"/>
        </a:solidFill>
        <a:ln w="19050" cap="flat" cmpd="sng" algn="ctr">
          <a:solidFill>
            <a:scrgbClr r="0" g="0" b="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Rehabilitative</a:t>
          </a:r>
        </a:p>
        <a:p>
          <a:pPr lvl="0" algn="ctr" defTabSz="622300">
            <a:lnSpc>
              <a:spcPct val="90000"/>
            </a:lnSpc>
            <a:spcBef>
              <a:spcPct val="0"/>
            </a:spcBef>
            <a:spcAft>
              <a:spcPct val="35000"/>
            </a:spcAft>
          </a:pPr>
          <a:r>
            <a:rPr lang="en-GB" sz="1400" b="1" kern="1200" dirty="0" smtClean="0">
              <a:latin typeface="Calibri Light" panose="020F0302020204030204" pitchFamily="34" charset="0"/>
            </a:rPr>
            <a:t>Leadership</a:t>
          </a:r>
          <a:endParaRPr lang="en-GB" sz="1400" b="1" kern="1200" dirty="0">
            <a:latin typeface="Calibri Light" panose="020F0302020204030204" pitchFamily="34" charset="0"/>
          </a:endParaRPr>
        </a:p>
      </dsp:txBody>
      <dsp:txXfrm>
        <a:off x="7586713" y="236455"/>
        <a:ext cx="1070667" cy="491186"/>
      </dsp:txXfrm>
    </dsp:sp>
    <dsp:sp modelId="{762BD869-F557-4A14-A2EA-A7E03DB194A3}">
      <dsp:nvSpPr>
        <dsp:cNvPr id="0" name=""/>
        <dsp:cNvSpPr/>
      </dsp:nvSpPr>
      <dsp:spPr>
        <a:xfrm>
          <a:off x="7681554" y="742923"/>
          <a:ext cx="104590" cy="777777"/>
        </a:xfrm>
        <a:custGeom>
          <a:avLst/>
          <a:gdLst/>
          <a:ahLst/>
          <a:cxnLst/>
          <a:rect l="0" t="0" r="0" b="0"/>
          <a:pathLst>
            <a:path>
              <a:moveTo>
                <a:pt x="0" y="0"/>
              </a:moveTo>
              <a:lnTo>
                <a:pt x="0" y="777777"/>
              </a:lnTo>
              <a:lnTo>
                <a:pt x="104590" y="77777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2C8126-CFC1-4A72-8F58-BD4E7ACCE587}">
      <dsp:nvSpPr>
        <dsp:cNvPr id="0" name=""/>
        <dsp:cNvSpPr/>
      </dsp:nvSpPr>
      <dsp:spPr>
        <a:xfrm>
          <a:off x="7786145" y="864731"/>
          <a:ext cx="1060342" cy="1311939"/>
        </a:xfrm>
        <a:prstGeom prst="roundRect">
          <a:avLst>
            <a:gd name="adj" fmla="val 10000"/>
          </a:avLst>
        </a:prstGeom>
        <a:solidFill>
          <a:schemeClr val="lt1">
            <a:alpha val="90000"/>
            <a:hueOff val="0"/>
            <a:satOff val="0"/>
            <a:lumOff val="0"/>
            <a:alphaOff val="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Leaders consistently model and encourage rehabilitative behaviours and attitudes </a:t>
          </a:r>
          <a:endParaRPr lang="en-GB" sz="1400" b="1" kern="1200" dirty="0">
            <a:latin typeface="Calibri Light" panose="020F0302020204030204" pitchFamily="34" charset="0"/>
          </a:endParaRPr>
        </a:p>
      </dsp:txBody>
      <dsp:txXfrm>
        <a:off x="7817201" y="895787"/>
        <a:ext cx="998230" cy="1249827"/>
      </dsp:txXfrm>
    </dsp:sp>
    <dsp:sp modelId="{EB254001-8930-4A0D-B4BA-B873D7613AEE}">
      <dsp:nvSpPr>
        <dsp:cNvPr id="0" name=""/>
        <dsp:cNvSpPr/>
      </dsp:nvSpPr>
      <dsp:spPr>
        <a:xfrm>
          <a:off x="7681554" y="742923"/>
          <a:ext cx="112312" cy="1869324"/>
        </a:xfrm>
        <a:custGeom>
          <a:avLst/>
          <a:gdLst/>
          <a:ahLst/>
          <a:cxnLst/>
          <a:rect l="0" t="0" r="0" b="0"/>
          <a:pathLst>
            <a:path>
              <a:moveTo>
                <a:pt x="0" y="0"/>
              </a:moveTo>
              <a:lnTo>
                <a:pt x="0" y="1869324"/>
              </a:lnTo>
              <a:lnTo>
                <a:pt x="112312" y="186932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B02DC2-2BDF-4320-A740-CB713F3B6050}">
      <dsp:nvSpPr>
        <dsp:cNvPr id="0" name=""/>
        <dsp:cNvSpPr/>
      </dsp:nvSpPr>
      <dsp:spPr>
        <a:xfrm>
          <a:off x="7793866" y="2291575"/>
          <a:ext cx="1186197" cy="641344"/>
        </a:xfrm>
        <a:prstGeom prst="roundRect">
          <a:avLst>
            <a:gd name="adj" fmla="val 10000"/>
          </a:avLst>
        </a:prstGeom>
        <a:solidFill>
          <a:schemeClr val="lt1">
            <a:alpha val="90000"/>
            <a:hueOff val="0"/>
            <a:satOff val="0"/>
            <a:lumOff val="0"/>
            <a:alphaOff val="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Light" panose="020F0302020204030204" pitchFamily="34" charset="0"/>
            </a:rPr>
            <a:t>Staff are treated with fair processes</a:t>
          </a:r>
          <a:endParaRPr lang="en-GB" sz="1400" b="1" kern="1200" dirty="0">
            <a:latin typeface="Calibri Light" panose="020F0302020204030204" pitchFamily="34" charset="0"/>
          </a:endParaRPr>
        </a:p>
      </dsp:txBody>
      <dsp:txXfrm>
        <a:off x="7812650" y="2310359"/>
        <a:ext cx="1148629" cy="603776"/>
      </dsp:txXfrm>
    </dsp:sp>
    <dsp:sp modelId="{4EB5D531-106F-46ED-829A-2C3C93D94154}">
      <dsp:nvSpPr>
        <dsp:cNvPr id="0" name=""/>
        <dsp:cNvSpPr/>
      </dsp:nvSpPr>
      <dsp:spPr>
        <a:xfrm>
          <a:off x="7681554" y="742923"/>
          <a:ext cx="130715" cy="2624724"/>
        </a:xfrm>
        <a:custGeom>
          <a:avLst/>
          <a:gdLst/>
          <a:ahLst/>
          <a:cxnLst/>
          <a:rect l="0" t="0" r="0" b="0"/>
          <a:pathLst>
            <a:path>
              <a:moveTo>
                <a:pt x="0" y="0"/>
              </a:moveTo>
              <a:lnTo>
                <a:pt x="0" y="2624724"/>
              </a:lnTo>
              <a:lnTo>
                <a:pt x="130715" y="262472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355934-A24B-4088-AAD2-9C5C46AA23B2}">
      <dsp:nvSpPr>
        <dsp:cNvPr id="0" name=""/>
        <dsp:cNvSpPr/>
      </dsp:nvSpPr>
      <dsp:spPr>
        <a:xfrm>
          <a:off x="7812270" y="3055802"/>
          <a:ext cx="1039242" cy="623690"/>
        </a:xfrm>
        <a:prstGeom prst="roundRect">
          <a:avLst>
            <a:gd name="adj" fmla="val 10000"/>
          </a:avLst>
        </a:prstGeom>
        <a:solidFill>
          <a:schemeClr val="lt1">
            <a:alpha val="90000"/>
            <a:hueOff val="0"/>
            <a:satOff val="0"/>
            <a:lumOff val="0"/>
            <a:alphaOff val="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Calibri Light" panose="020F0302020204030204" pitchFamily="34" charset="0"/>
            </a:rPr>
            <a:t>Staff </a:t>
          </a:r>
          <a:r>
            <a:rPr lang="en-GB" sz="1400" b="1" kern="1200" dirty="0" smtClean="0">
              <a:latin typeface="Calibri Light" panose="020F0302020204030204" pitchFamily="34" charset="0"/>
            </a:rPr>
            <a:t>have legitimate authority</a:t>
          </a:r>
          <a:endParaRPr lang="en-GB" sz="1400" b="1" kern="1200" dirty="0">
            <a:latin typeface="Calibri Light" panose="020F0302020204030204" pitchFamily="34" charset="0"/>
          </a:endParaRPr>
        </a:p>
      </dsp:txBody>
      <dsp:txXfrm>
        <a:off x="7830537" y="3074069"/>
        <a:ext cx="1002708" cy="587156"/>
      </dsp:txXfrm>
    </dsp:sp>
    <dsp:sp modelId="{340E7385-6C86-4775-A2C3-3AB9D84BC8B2}">
      <dsp:nvSpPr>
        <dsp:cNvPr id="0" name=""/>
        <dsp:cNvSpPr/>
      </dsp:nvSpPr>
      <dsp:spPr>
        <a:xfrm>
          <a:off x="7635834" y="742923"/>
          <a:ext cx="91440" cy="3370943"/>
        </a:xfrm>
        <a:custGeom>
          <a:avLst/>
          <a:gdLst/>
          <a:ahLst/>
          <a:cxnLst/>
          <a:rect l="0" t="0" r="0" b="0"/>
          <a:pathLst>
            <a:path>
              <a:moveTo>
                <a:pt x="45720" y="0"/>
              </a:moveTo>
              <a:lnTo>
                <a:pt x="45720" y="3370943"/>
              </a:lnTo>
              <a:lnTo>
                <a:pt x="96691" y="337094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CE560B-F867-4840-883D-8DB2C47531F1}">
      <dsp:nvSpPr>
        <dsp:cNvPr id="0" name=""/>
        <dsp:cNvSpPr/>
      </dsp:nvSpPr>
      <dsp:spPr>
        <a:xfrm>
          <a:off x="7732526" y="3800474"/>
          <a:ext cx="1280113" cy="626784"/>
        </a:xfrm>
        <a:prstGeom prst="roundRect">
          <a:avLst>
            <a:gd name="adj" fmla="val 10000"/>
          </a:avLst>
        </a:prstGeom>
        <a:solidFill>
          <a:schemeClr val="lt1">
            <a:alpha val="90000"/>
            <a:hueOff val="0"/>
            <a:satOff val="0"/>
            <a:lumOff val="0"/>
            <a:alphaOff val="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600" b="1" kern="1200" dirty="0" smtClean="0">
              <a:latin typeface="Calibri Light" panose="020F0302020204030204" pitchFamily="34" charset="0"/>
            </a:rPr>
            <a:t>Clear </a:t>
          </a:r>
          <a:r>
            <a:rPr lang="en-GB" sz="1400" b="1" kern="1200" dirty="0" smtClean="0">
              <a:latin typeface="Calibri Light" panose="020F0302020204030204" pitchFamily="34" charset="0"/>
            </a:rPr>
            <a:t>Vision, Values </a:t>
          </a:r>
        </a:p>
        <a:p>
          <a:pPr lvl="0" algn="ctr" defTabSz="711200">
            <a:lnSpc>
              <a:spcPct val="90000"/>
            </a:lnSpc>
            <a:spcBef>
              <a:spcPct val="0"/>
            </a:spcBef>
            <a:spcAft>
              <a:spcPct val="35000"/>
            </a:spcAft>
          </a:pPr>
          <a:r>
            <a:rPr lang="en-GB" sz="1400" b="1" kern="1200" dirty="0" smtClean="0">
              <a:latin typeface="Calibri Light" panose="020F0302020204030204" pitchFamily="34" charset="0"/>
            </a:rPr>
            <a:t>&amp; Expectations</a:t>
          </a:r>
          <a:endParaRPr lang="en-GB" sz="1400" b="1" kern="1200" dirty="0">
            <a:latin typeface="Calibri Light" panose="020F0302020204030204" pitchFamily="34" charset="0"/>
          </a:endParaRPr>
        </a:p>
      </dsp:txBody>
      <dsp:txXfrm>
        <a:off x="7750884" y="3818832"/>
        <a:ext cx="1243397" cy="590068"/>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0A6E2323-7DAC-4D70-B0C7-1E8EB313B829}" type="datetimeFigureOut">
              <a:rPr lang="en-GB"/>
              <a:pPr>
                <a:defRPr/>
              </a:pPr>
              <a:t>05/03/2020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46A190E8-C126-4EB3-82B0-79FA583B0E30}" type="slidenum">
              <a:rPr lang="en-GB"/>
              <a:pPr>
                <a:defRPr/>
              </a:pPr>
              <a:t>‹#›</a:t>
            </a:fld>
            <a:endParaRPr lang="en-GB"/>
          </a:p>
        </p:txBody>
      </p:sp>
    </p:spTree>
    <p:extLst>
      <p:ext uri="{BB962C8B-B14F-4D97-AF65-F5344CB8AC3E}">
        <p14:creationId xmlns:p14="http://schemas.microsoft.com/office/powerpoint/2010/main" val="24465741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baseline="0" dirty="0" smtClean="0"/>
          </a:p>
        </p:txBody>
      </p:sp>
      <p:sp>
        <p:nvSpPr>
          <p:cNvPr id="4" name="Slide Number Placeholder 3"/>
          <p:cNvSpPr>
            <a:spLocks noGrp="1"/>
          </p:cNvSpPr>
          <p:nvPr>
            <p:ph type="sldNum" sz="quarter" idx="10"/>
          </p:nvPr>
        </p:nvSpPr>
        <p:spPr/>
        <p:txBody>
          <a:bodyPr/>
          <a:lstStyle/>
          <a:p>
            <a:fld id="{8340B600-880B-411B-A437-E9CA090A6EF5}" type="slidenum">
              <a:rPr lang="en-GB" smtClean="0"/>
              <a:t>5</a:t>
            </a:fld>
            <a:endParaRPr lang="en-GB"/>
          </a:p>
        </p:txBody>
      </p:sp>
    </p:spTree>
    <p:extLst>
      <p:ext uri="{BB962C8B-B14F-4D97-AF65-F5344CB8AC3E}">
        <p14:creationId xmlns:p14="http://schemas.microsoft.com/office/powerpoint/2010/main" val="603450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b="1" u="sng" baseline="0" dirty="0" smtClean="0"/>
          </a:p>
        </p:txBody>
      </p:sp>
      <p:sp>
        <p:nvSpPr>
          <p:cNvPr id="4" name="Slide Number Placeholder 3"/>
          <p:cNvSpPr>
            <a:spLocks noGrp="1"/>
          </p:cNvSpPr>
          <p:nvPr>
            <p:ph type="sldNum" sz="quarter" idx="10"/>
          </p:nvPr>
        </p:nvSpPr>
        <p:spPr/>
        <p:txBody>
          <a:bodyPr/>
          <a:lstStyle/>
          <a:p>
            <a:fld id="{8340B600-880B-411B-A437-E9CA090A6EF5}" type="slidenum">
              <a:rPr lang="en-GB" smtClean="0"/>
              <a:t>7</a:t>
            </a:fld>
            <a:endParaRPr lang="en-GB"/>
          </a:p>
        </p:txBody>
      </p:sp>
    </p:spTree>
    <p:extLst>
      <p:ext uri="{BB962C8B-B14F-4D97-AF65-F5344CB8AC3E}">
        <p14:creationId xmlns:p14="http://schemas.microsoft.com/office/powerpoint/2010/main" val="3181162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3011835-7DB4-4DD6-BA04-5E45844214C9}" type="slidenum">
              <a:rPr lang="en-GB" smtClean="0"/>
              <a:t>8</a:t>
            </a:fld>
            <a:endParaRPr lang="en-GB"/>
          </a:p>
        </p:txBody>
      </p:sp>
    </p:spTree>
    <p:extLst>
      <p:ext uri="{BB962C8B-B14F-4D97-AF65-F5344CB8AC3E}">
        <p14:creationId xmlns:p14="http://schemas.microsoft.com/office/powerpoint/2010/main" val="713439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3011835-7DB4-4DD6-BA04-5E45844214C9}" type="slidenum">
              <a:rPr lang="en-GB" smtClean="0"/>
              <a:t>9</a:t>
            </a:fld>
            <a:endParaRPr lang="en-GB"/>
          </a:p>
        </p:txBody>
      </p:sp>
    </p:spTree>
    <p:extLst>
      <p:ext uri="{BB962C8B-B14F-4D97-AF65-F5344CB8AC3E}">
        <p14:creationId xmlns:p14="http://schemas.microsoft.com/office/powerpoint/2010/main" val="792407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areas we’ve highlighted (so far) and </a:t>
            </a:r>
            <a:r>
              <a:rPr lang="en-GB" b="1" dirty="0" smtClean="0"/>
              <a:t>some</a:t>
            </a:r>
            <a:r>
              <a:rPr lang="en-GB" dirty="0" smtClean="0"/>
              <a:t> examples of things sites are doing.  Link back to rehab areas and so for</a:t>
            </a:r>
            <a:r>
              <a:rPr lang="en-GB" baseline="0" dirty="0" smtClean="0"/>
              <a:t> example</a:t>
            </a:r>
            <a:r>
              <a:rPr lang="en-GB" dirty="0" smtClean="0"/>
              <a:t> thinking about how processes can support or hinder things</a:t>
            </a:r>
            <a:r>
              <a:rPr lang="en-GB" baseline="0" dirty="0" smtClean="0"/>
              <a:t> like attitudes, how we use our time, how finances are managed. </a:t>
            </a:r>
          </a:p>
          <a:p>
            <a:endParaRPr lang="en-GB" baseline="0" dirty="0" smtClean="0"/>
          </a:p>
          <a:p>
            <a:r>
              <a:rPr lang="en-GB" baseline="0" dirty="0" smtClean="0"/>
              <a:t>Also, important to remember that these areas are also relevant for staff as well as those in our care.  So how is staff sickness managed, what are staff facilities like, how is staff wellbeing supported.  For many sites the focus needs to be on staff first if we are to be able to generate hope. This is a legitimate step in developing  rehabilitative culture if we want staff to feel genuinely hopeful, to model appropriate relationships and behaviour and support others in feeling hopeful about changing their lives.  </a:t>
            </a:r>
          </a:p>
          <a:p>
            <a:endParaRPr lang="en-GB" baseline="0" dirty="0" smtClean="0"/>
          </a:p>
          <a:p>
            <a:r>
              <a:rPr lang="en-GB" baseline="0" dirty="0" smtClean="0"/>
              <a:t>Everywhere is doing something and everywhere has places that could be developed to be more rehabilitative. We probably can’t do everything at once so it could be for places to select what is most important for them and start there.   </a:t>
            </a:r>
          </a:p>
          <a:p>
            <a:endParaRPr lang="en-GB" baseline="0" dirty="0" smtClean="0"/>
          </a:p>
          <a:p>
            <a:r>
              <a:rPr lang="en-GB" baseline="0" dirty="0" smtClean="0"/>
              <a:t>Activities are part of this.  There is a lot of evidence around accredited interventions for example. A rehabilitative culture supports these being successful, it is not instead of these. </a:t>
            </a:r>
            <a:endParaRPr lang="en-GB" dirty="0" smtClean="0"/>
          </a:p>
          <a:p>
            <a:endParaRPr lang="en-GB" dirty="0" smtClean="0"/>
          </a:p>
        </p:txBody>
      </p:sp>
      <p:sp>
        <p:nvSpPr>
          <p:cNvPr id="4" name="Slide Number Placeholder 3"/>
          <p:cNvSpPr>
            <a:spLocks noGrp="1"/>
          </p:cNvSpPr>
          <p:nvPr>
            <p:ph type="sldNum" sz="quarter" idx="10"/>
          </p:nvPr>
        </p:nvSpPr>
        <p:spPr/>
        <p:txBody>
          <a:bodyPr/>
          <a:lstStyle/>
          <a:p>
            <a:pPr>
              <a:defRPr/>
            </a:pPr>
            <a:fld id="{B5629228-FACD-41A3-8354-9B4BBAD40D9E}" type="slidenum">
              <a:rPr lang="en-GB" smtClean="0"/>
              <a:pPr>
                <a:defRPr/>
              </a:pPr>
              <a:t>14</a:t>
            </a:fld>
            <a:endParaRPr lang="en-GB"/>
          </a:p>
        </p:txBody>
      </p:sp>
    </p:spTree>
    <p:extLst>
      <p:ext uri="{BB962C8B-B14F-4D97-AF65-F5344CB8AC3E}">
        <p14:creationId xmlns:p14="http://schemas.microsoft.com/office/powerpoint/2010/main" val="8288645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p:cNvPicPr>
            <a:picLocks noChangeAspect="1"/>
          </p:cNvPicPr>
          <p:nvPr/>
        </p:nvPicPr>
        <p:blipFill rotWithShape="1">
          <a:blip r:embed="rId2">
            <a:extLst>
              <a:ext uri="{28A0092B-C50C-407E-A947-70E740481C1C}">
                <a14:useLocalDpi xmlns:a14="http://schemas.microsoft.com/office/drawing/2010/main" val="0"/>
              </a:ext>
            </a:extLst>
          </a:blip>
          <a:srcRect b="29286"/>
          <a:stretch/>
        </p:blipFill>
        <p:spPr bwMode="auto">
          <a:xfrm>
            <a:off x="0" y="4433207"/>
            <a:ext cx="9144000" cy="242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p:cNvPicPr>
            <a:picLocks noChangeAspect="1"/>
          </p:cNvPicPr>
          <p:nvPr/>
        </p:nvPicPr>
        <p:blipFill>
          <a:blip r:embed="rId3">
            <a:extLst>
              <a:ext uri="{28A0092B-C50C-407E-A947-70E740481C1C}">
                <a14:useLocalDpi xmlns:a14="http://schemas.microsoft.com/office/drawing/2010/main" val="0"/>
              </a:ext>
            </a:extLst>
          </a:blip>
          <a:srcRect l="15434" t="20029"/>
          <a:stretch>
            <a:fillRect/>
          </a:stretch>
        </p:blipFill>
        <p:spPr bwMode="auto">
          <a:xfrm>
            <a:off x="406400" y="347663"/>
            <a:ext cx="2597150" cy="13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84195" y="1981200"/>
            <a:ext cx="7967137" cy="1073150"/>
          </a:xfrm>
        </p:spPr>
        <p:txBody>
          <a:bodyPr anchor="b">
            <a:normAutofit/>
          </a:bodyPr>
          <a:lstStyle>
            <a:lvl1pPr algn="l">
              <a:defRPr sz="33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4196" y="3176059"/>
            <a:ext cx="6769100" cy="520900"/>
          </a:xfrm>
        </p:spPr>
        <p:txBody>
          <a:bodyPr>
            <a:normAutofit/>
          </a:bodyPr>
          <a:lstStyle>
            <a:lvl1pPr marL="0" indent="0" algn="l">
              <a:buNone/>
              <a:defRPr sz="27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215850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001" y="432000"/>
            <a:ext cx="8348400" cy="511174"/>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Slide Number Placeholder 5"/>
          <p:cNvSpPr>
            <a:spLocks noGrp="1"/>
          </p:cNvSpPr>
          <p:nvPr>
            <p:ph type="sldNum" sz="quarter" idx="10"/>
          </p:nvPr>
        </p:nvSpPr>
        <p:spPr/>
        <p:txBody>
          <a:bodyPr/>
          <a:lstStyle>
            <a:lvl1pPr>
              <a:defRPr/>
            </a:lvl1pPr>
          </a:lstStyle>
          <a:p>
            <a:pPr>
              <a:defRPr/>
            </a:pPr>
            <a:fld id="{8DA62C57-F68F-4167-9CC7-0D93D0D78B03}" type="slidenum">
              <a:rPr lang="en-GB"/>
              <a:pPr>
                <a:defRPr/>
              </a:pPr>
              <a:t>‹#›</a:t>
            </a:fld>
            <a:endParaRPr lang="en-GB"/>
          </a:p>
        </p:txBody>
      </p:sp>
    </p:spTree>
    <p:extLst>
      <p:ext uri="{BB962C8B-B14F-4D97-AF65-F5344CB8AC3E}">
        <p14:creationId xmlns:p14="http://schemas.microsoft.com/office/powerpoint/2010/main" val="2041693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95999" y="1303200"/>
            <a:ext cx="4118851" cy="45864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29150" y="1303200"/>
            <a:ext cx="4116394" cy="45864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Slide Number Placeholder 5"/>
          <p:cNvSpPr>
            <a:spLocks noGrp="1"/>
          </p:cNvSpPr>
          <p:nvPr>
            <p:ph type="sldNum" sz="quarter" idx="10"/>
          </p:nvPr>
        </p:nvSpPr>
        <p:spPr/>
        <p:txBody>
          <a:bodyPr/>
          <a:lstStyle>
            <a:lvl1pPr>
              <a:defRPr/>
            </a:lvl1pPr>
          </a:lstStyle>
          <a:p>
            <a:pPr>
              <a:defRPr/>
            </a:pPr>
            <a:fld id="{59DE555A-AC9E-4839-8C44-F9B339F55923}" type="slidenum">
              <a:rPr lang="en-GB"/>
              <a:pPr>
                <a:defRPr/>
              </a:pPr>
              <a:t>‹#›</a:t>
            </a:fld>
            <a:endParaRPr lang="en-GB"/>
          </a:p>
        </p:txBody>
      </p:sp>
    </p:spTree>
    <p:extLst>
      <p:ext uri="{BB962C8B-B14F-4D97-AF65-F5344CB8AC3E}">
        <p14:creationId xmlns:p14="http://schemas.microsoft.com/office/powerpoint/2010/main" val="4771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8C98282C-945A-4E2C-AE9D-3932FA70B035}" type="slidenum">
              <a:rPr lang="en-GB"/>
              <a:pPr>
                <a:defRPr/>
              </a:pPr>
              <a:t>‹#›</a:t>
            </a:fld>
            <a:endParaRPr lang="en-GB"/>
          </a:p>
        </p:txBody>
      </p:sp>
    </p:spTree>
    <p:extLst>
      <p:ext uri="{BB962C8B-B14F-4D97-AF65-F5344CB8AC3E}">
        <p14:creationId xmlns:p14="http://schemas.microsoft.com/office/powerpoint/2010/main" val="75705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65E6DA35-3D48-4A0C-86DD-6EA64440ECC3}" type="slidenum">
              <a:rPr lang="en-GB"/>
              <a:pPr>
                <a:defRPr/>
              </a:pPr>
              <a:t>‹#›</a:t>
            </a:fld>
            <a:endParaRPr lang="en-GB"/>
          </a:p>
        </p:txBody>
      </p:sp>
    </p:spTree>
    <p:extLst>
      <p:ext uri="{BB962C8B-B14F-4D97-AF65-F5344CB8AC3E}">
        <p14:creationId xmlns:p14="http://schemas.microsoft.com/office/powerpoint/2010/main" val="746242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Default">
    <p:spTree>
      <p:nvGrpSpPr>
        <p:cNvPr id="1" name=""/>
        <p:cNvGrpSpPr/>
        <p:nvPr/>
      </p:nvGrpSpPr>
      <p:grpSpPr>
        <a:xfrm>
          <a:off x="0" y="0"/>
          <a:ext cx="0" cy="0"/>
          <a:chOff x="0" y="0"/>
          <a:chExt cx="0" cy="0"/>
        </a:xfrm>
      </p:grpSpPr>
      <p:sp>
        <p:nvSpPr>
          <p:cNvPr id="2" name="Shape 2"/>
          <p:cNvSpPr>
            <a:spLocks noGrp="1"/>
          </p:cNvSpPr>
          <p:nvPr>
            <p:ph type="sldNum" sz="quarter" idx="10"/>
          </p:nvPr>
        </p:nvSpPr>
        <p:spPr>
          <a:ln/>
        </p:spPr>
        <p:txBody>
          <a:bodyPr/>
          <a:lstStyle>
            <a:lvl1pPr>
              <a:defRPr/>
            </a:lvl1pPr>
          </a:lstStyle>
          <a:p>
            <a:pPr>
              <a:defRPr/>
            </a:pPr>
            <a:fld id="{55AC98AE-2BAF-4035-800B-6E7CC06F64E3}" type="slidenum">
              <a:rPr lang="en-GB" altLang="en-US"/>
              <a:pPr>
                <a:defRPr/>
              </a:pPr>
              <a:t>‹#›</a:t>
            </a:fld>
            <a:endParaRPr lang="en-GB" altLang="en-US"/>
          </a:p>
        </p:txBody>
      </p:sp>
    </p:spTree>
    <p:extLst>
      <p:ext uri="{BB962C8B-B14F-4D97-AF65-F5344CB8AC3E}">
        <p14:creationId xmlns:p14="http://schemas.microsoft.com/office/powerpoint/2010/main" val="121480743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98438" y="0"/>
            <a:ext cx="7747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8180388" y="0"/>
            <a:ext cx="963612"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9"/>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0" y="6134100"/>
            <a:ext cx="91440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Placeholder 1"/>
          <p:cNvSpPr>
            <a:spLocks noGrp="1"/>
          </p:cNvSpPr>
          <p:nvPr>
            <p:ph type="title"/>
          </p:nvPr>
        </p:nvSpPr>
        <p:spPr bwMode="auto">
          <a:xfrm>
            <a:off x="395288" y="431800"/>
            <a:ext cx="835025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30" name="Text Placeholder 2"/>
          <p:cNvSpPr>
            <a:spLocks noGrp="1"/>
          </p:cNvSpPr>
          <p:nvPr>
            <p:ph type="body" idx="1"/>
          </p:nvPr>
        </p:nvSpPr>
        <p:spPr bwMode="auto">
          <a:xfrm>
            <a:off x="395288" y="1303338"/>
            <a:ext cx="8350250"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p:txBody>
      </p:sp>
      <p:sp>
        <p:nvSpPr>
          <p:cNvPr id="6" name="Slide Number Placeholder 5"/>
          <p:cNvSpPr>
            <a:spLocks noGrp="1"/>
          </p:cNvSpPr>
          <p:nvPr>
            <p:ph type="sldNum" sz="quarter" idx="4"/>
          </p:nvPr>
        </p:nvSpPr>
        <p:spPr>
          <a:xfrm>
            <a:off x="395288" y="6356350"/>
            <a:ext cx="776287" cy="365125"/>
          </a:xfrm>
          <a:prstGeom prst="rect">
            <a:avLst/>
          </a:prstGeom>
        </p:spPr>
        <p:txBody>
          <a:bodyPr vert="horz" lIns="91440" tIns="45720" rIns="91440" bIns="45720" rtlCol="0" anchor="ctr"/>
          <a:lstStyle>
            <a:lvl1pPr algn="l" eaLnBrk="1" fontAlgn="auto" hangingPunct="1">
              <a:spcBef>
                <a:spcPts val="0"/>
              </a:spcBef>
              <a:spcAft>
                <a:spcPts val="0"/>
              </a:spcAft>
              <a:defRPr sz="1200" b="1" smtClean="0">
                <a:solidFill>
                  <a:schemeClr val="bg1"/>
                </a:solidFill>
                <a:latin typeface="+mn-lt"/>
              </a:defRPr>
            </a:lvl1pPr>
          </a:lstStyle>
          <a:p>
            <a:pPr>
              <a:defRPr/>
            </a:pPr>
            <a:fld id="{80580D15-CBB2-41DA-89FD-8E9F66504B2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69" r:id="rId2"/>
    <p:sldLayoutId id="2147483670" r:id="rId3"/>
    <p:sldLayoutId id="2147483671" r:id="rId4"/>
    <p:sldLayoutId id="2147483672" r:id="rId5"/>
    <p:sldLayoutId id="2147483674" r:id="rId6"/>
  </p:sldLayoutIdLst>
  <p:hf hdr="0" ftr="0" dt="0"/>
  <p:txStyles>
    <p:titleStyle>
      <a:lvl1pPr algn="l" rtl="0" eaLnBrk="1" fontAlgn="base" hangingPunct="1">
        <a:lnSpc>
          <a:spcPct val="90000"/>
        </a:lnSpc>
        <a:spcBef>
          <a:spcPct val="0"/>
        </a:spcBef>
        <a:spcAft>
          <a:spcPct val="0"/>
        </a:spcAft>
        <a:defRPr sz="25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2pPr>
      <a:lvl3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3pPr>
      <a:lvl4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4pPr>
      <a:lvl5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5pPr>
      <a:lvl6pPr marL="4572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9pPr>
    </p:titleStyle>
    <p:bodyStyle>
      <a:lvl1pPr marL="179388" indent="-179388" algn="l" rtl="0" eaLnBrk="1" fontAlgn="base" hangingPunct="1">
        <a:lnSpc>
          <a:spcPct val="90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358775"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539750"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84200" y="1981200"/>
            <a:ext cx="7967663" cy="1073150"/>
          </a:xfrm>
        </p:spPr>
        <p:txBody>
          <a:bodyPr>
            <a:noAutofit/>
          </a:bodyPr>
          <a:lstStyle/>
          <a:p>
            <a:r>
              <a:rPr lang="en-GB" altLang="en-US" sz="2800" dirty="0" smtClean="0">
                <a:solidFill>
                  <a:schemeClr val="accent1"/>
                </a:solidFill>
              </a:rPr>
              <a:t>Creating a Rehabilitative Culture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35714" y="288758"/>
            <a:ext cx="8262199" cy="1738005"/>
          </a:xfrm>
        </p:spPr>
        <p:txBody>
          <a:bodyPr/>
          <a:lstStyle/>
          <a:p>
            <a:r>
              <a:rPr lang="en-GB" altLang="en-US" b="1" dirty="0" smtClean="0">
                <a:solidFill>
                  <a:srgbClr val="0070C0"/>
                </a:solidFill>
              </a:rPr>
              <a:t/>
            </a:r>
            <a:br>
              <a:rPr lang="en-GB" altLang="en-US" b="1" dirty="0" smtClean="0">
                <a:solidFill>
                  <a:srgbClr val="0070C0"/>
                </a:solidFill>
              </a:rPr>
            </a:br>
            <a:r>
              <a:rPr lang="en-GB" altLang="en-US" dirty="0" smtClean="0">
                <a:solidFill>
                  <a:srgbClr val="7030A0"/>
                </a:solidFill>
              </a:rPr>
              <a:t>81% of what contributes to the quality of a prisoners life is prison officers</a:t>
            </a:r>
            <a:r>
              <a:rPr lang="en-GB" altLang="en-US" b="1" dirty="0" smtClean="0">
                <a:solidFill>
                  <a:srgbClr val="0070C0"/>
                </a:solidFill>
              </a:rPr>
              <a:t/>
            </a:r>
            <a:br>
              <a:rPr lang="en-GB" altLang="en-US" b="1" dirty="0" smtClean="0">
                <a:solidFill>
                  <a:srgbClr val="0070C0"/>
                </a:solidFill>
              </a:rPr>
            </a:br>
            <a:endParaRPr lang="en-GB" altLang="en-US" b="1" dirty="0" smtClean="0">
              <a:solidFill>
                <a:srgbClr val="7030A0"/>
              </a:solidFill>
            </a:endParaRPr>
          </a:p>
        </p:txBody>
      </p:sp>
      <p:graphicFrame>
        <p:nvGraphicFramePr>
          <p:cNvPr id="6" name="Content Placeholder 5"/>
          <p:cNvGraphicFramePr>
            <a:graphicFrameLocks noGrp="1"/>
          </p:cNvGraphicFramePr>
          <p:nvPr>
            <p:ph idx="1"/>
          </p:nvPr>
        </p:nvGraphicFramePr>
        <p:xfrm>
          <a:off x="435714" y="1507067"/>
          <a:ext cx="8229600" cy="5123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419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Maxims that Matter</a:t>
            </a:r>
            <a:endParaRPr lang="en-GB" dirty="0"/>
          </a:p>
        </p:txBody>
      </p:sp>
      <p:sp>
        <p:nvSpPr>
          <p:cNvPr id="3" name="Content Placeholder 2"/>
          <p:cNvSpPr>
            <a:spLocks noGrp="1"/>
          </p:cNvSpPr>
          <p:nvPr>
            <p:ph idx="1"/>
          </p:nvPr>
        </p:nvSpPr>
        <p:spPr/>
        <p:txBody>
          <a:bodyPr/>
          <a:lstStyle/>
          <a:p>
            <a:endParaRPr lang="en-GB" dirty="0" smtClean="0"/>
          </a:p>
          <a:p>
            <a:r>
              <a:rPr lang="en-GB" dirty="0" smtClean="0"/>
              <a:t>1. People matter more than performance.</a:t>
            </a:r>
          </a:p>
          <a:p>
            <a:endParaRPr lang="en-GB" dirty="0" smtClean="0"/>
          </a:p>
          <a:p>
            <a:r>
              <a:rPr lang="en-GB" dirty="0" smtClean="0"/>
              <a:t>2. Principles matter more than popularity or politics.</a:t>
            </a:r>
          </a:p>
          <a:p>
            <a:endParaRPr lang="en-GB" dirty="0"/>
          </a:p>
          <a:p>
            <a:r>
              <a:rPr lang="en-GB" dirty="0"/>
              <a:t>3</a:t>
            </a:r>
            <a:r>
              <a:rPr lang="en-GB" dirty="0" smtClean="0"/>
              <a:t>. Presence (and engagement) matters more than policy.</a:t>
            </a:r>
          </a:p>
          <a:p>
            <a:endParaRPr lang="en-GB" dirty="0"/>
          </a:p>
          <a:p>
            <a:r>
              <a:rPr lang="en-GB" dirty="0" smtClean="0"/>
              <a:t>4. People do what is rewarded.</a:t>
            </a:r>
          </a:p>
          <a:p>
            <a:endParaRPr lang="en-GB" dirty="0"/>
          </a:p>
        </p:txBody>
      </p:sp>
      <p:sp>
        <p:nvSpPr>
          <p:cNvPr id="4" name="Slide Number Placeholder 3"/>
          <p:cNvSpPr>
            <a:spLocks noGrp="1"/>
          </p:cNvSpPr>
          <p:nvPr>
            <p:ph type="sldNum" sz="quarter" idx="10"/>
          </p:nvPr>
        </p:nvSpPr>
        <p:spPr/>
        <p:txBody>
          <a:bodyPr/>
          <a:lstStyle/>
          <a:p>
            <a:pPr>
              <a:defRPr/>
            </a:pPr>
            <a:fld id="{8DA62C57-F68F-4167-9CC7-0D93D0D78B03}" type="slidenum">
              <a:rPr lang="en-GB" smtClean="0"/>
              <a:pPr>
                <a:defRPr/>
              </a:pPr>
              <a:t>11</a:t>
            </a:fld>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4082" y="4756150"/>
            <a:ext cx="13716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1130" y="4756150"/>
            <a:ext cx="13716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7325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27"/>
          <p:cNvSpPr>
            <a:spLocks noGrp="1"/>
          </p:cNvSpPr>
          <p:nvPr>
            <p:ph type="sldNum" sz="quarter" idx="10"/>
          </p:nvPr>
        </p:nvSpPr>
        <p:spPr>
          <a:xfrm>
            <a:off x="8397875" y="6245225"/>
            <a:ext cx="2889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2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2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2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2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2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2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2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2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A1BBD859-F932-47A2-98AB-EF62DE232F3B}" type="slidenum">
              <a:rPr lang="en-GB" altLang="en-US" sz="1400" smtClean="0"/>
              <a:pPr/>
              <a:t>12</a:t>
            </a:fld>
            <a:endParaRPr lang="en-GB" altLang="en-US" sz="1400" smtClean="0"/>
          </a:p>
        </p:txBody>
      </p:sp>
      <p:sp>
        <p:nvSpPr>
          <p:cNvPr id="23555" name="Shape 131"/>
          <p:cNvSpPr>
            <a:spLocks noChangeArrowheads="1"/>
          </p:cNvSpPr>
          <p:nvPr/>
        </p:nvSpPr>
        <p:spPr bwMode="auto">
          <a:xfrm>
            <a:off x="471488" y="1346200"/>
            <a:ext cx="4111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19" rIns="45719">
            <a:spAutoFit/>
          </a:bodyPr>
          <a:lstStyle>
            <a:lvl1pPr>
              <a:defRPr sz="2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2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2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2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2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2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2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2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2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a:endParaRPr lang="en-GB" altLang="en-US">
              <a:solidFill>
                <a:srgbClr val="FFFFCC"/>
              </a:solidFill>
            </a:endParaRPr>
          </a:p>
        </p:txBody>
      </p:sp>
      <p:pic>
        <p:nvPicPr>
          <p:cNvPr id="23556"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4465" y="1346200"/>
            <a:ext cx="4318647" cy="423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600835" y="225831"/>
            <a:ext cx="6797040" cy="5847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GB" sz="3200" b="1" dirty="0">
                <a:latin typeface="+mn-lt"/>
                <a:cs typeface="+mn-cs"/>
                <a:sym typeface="Arial"/>
              </a:rPr>
              <a:t>Safety, decency and fairness</a:t>
            </a:r>
          </a:p>
        </p:txBody>
      </p:sp>
      <p:sp>
        <p:nvSpPr>
          <p:cNvPr id="23561" name="Text Box 6"/>
          <p:cNvSpPr txBox="1">
            <a:spLocks noChangeArrowheads="1"/>
          </p:cNvSpPr>
          <p:nvPr/>
        </p:nvSpPr>
        <p:spPr bwMode="auto">
          <a:xfrm>
            <a:off x="4275138" y="1184060"/>
            <a:ext cx="464185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2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2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2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2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2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2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2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2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defRPr/>
            </a:pPr>
            <a:r>
              <a:rPr lang="en-GB" altLang="en-US" sz="2800" dirty="0" err="1" smtClean="0">
                <a:solidFill>
                  <a:srgbClr val="FF0000"/>
                </a:solidFill>
              </a:rPr>
              <a:t>Decen</a:t>
            </a:r>
            <a:r>
              <a:rPr lang="en-US" altLang="en-US" sz="2800" dirty="0" smtClean="0">
                <a:solidFill>
                  <a:srgbClr val="FF0000"/>
                </a:solidFill>
              </a:rPr>
              <a:t>cy:</a:t>
            </a:r>
          </a:p>
          <a:p>
            <a:pPr eaLnBrk="1" hangingPunct="1">
              <a:defRPr/>
            </a:pPr>
            <a:endParaRPr lang="en-US" altLang="en-US" sz="1000" dirty="0" smtClean="0">
              <a:solidFill>
                <a:srgbClr val="FFFFCC"/>
              </a:solidFill>
            </a:endParaRPr>
          </a:p>
          <a:p>
            <a:pPr marL="457200" indent="-457200" eaLnBrk="1" fontAlgn="auto">
              <a:spcBef>
                <a:spcPts val="0"/>
              </a:spcBef>
              <a:spcAft>
                <a:spcPts val="0"/>
              </a:spcAft>
              <a:buFont typeface="Arial" panose="020B0604020202020204" pitchFamily="34" charset="0"/>
              <a:buChar char="•"/>
              <a:defRPr/>
            </a:pPr>
            <a:r>
              <a:rPr lang="en-GB" altLang="en-US" sz="2800" kern="0" dirty="0">
                <a:solidFill>
                  <a:schemeClr val="tx1"/>
                </a:solidFill>
              </a:rPr>
              <a:t>Staff treat </a:t>
            </a:r>
            <a:r>
              <a:rPr lang="en-GB" altLang="en-US" sz="2800" kern="0" dirty="0" smtClean="0">
                <a:solidFill>
                  <a:schemeClr val="tx1"/>
                </a:solidFill>
              </a:rPr>
              <a:t>people in their care </a:t>
            </a:r>
            <a:r>
              <a:rPr lang="en-GB" altLang="en-US" sz="2800" kern="0" dirty="0">
                <a:solidFill>
                  <a:schemeClr val="tx1"/>
                </a:solidFill>
              </a:rPr>
              <a:t>with re</a:t>
            </a:r>
            <a:r>
              <a:rPr lang="en-US" altLang="en-US" sz="2800" kern="0" dirty="0" err="1">
                <a:solidFill>
                  <a:schemeClr val="tx1"/>
                </a:solidFill>
              </a:rPr>
              <a:t>spect</a:t>
            </a:r>
            <a:endParaRPr lang="en-US" altLang="en-US" sz="2800" kern="0" dirty="0">
              <a:solidFill>
                <a:schemeClr val="tx1"/>
              </a:solidFill>
            </a:endParaRPr>
          </a:p>
          <a:p>
            <a:pPr marL="457200" indent="-457200" eaLnBrk="1" fontAlgn="auto">
              <a:spcBef>
                <a:spcPts val="0"/>
              </a:spcBef>
              <a:spcAft>
                <a:spcPts val="0"/>
              </a:spcAft>
              <a:buFont typeface="Arial" panose="020B0604020202020204" pitchFamily="34" charset="0"/>
              <a:buChar char="•"/>
              <a:defRPr/>
            </a:pPr>
            <a:r>
              <a:rPr lang="en-US" altLang="en-US" sz="2800" kern="0" dirty="0">
                <a:solidFill>
                  <a:schemeClr val="tx1"/>
                </a:solidFill>
              </a:rPr>
              <a:t>Prison environments are </a:t>
            </a:r>
            <a:r>
              <a:rPr lang="en-US" altLang="en-US" sz="2800" kern="0" dirty="0" smtClean="0">
                <a:solidFill>
                  <a:schemeClr val="tx1"/>
                </a:solidFill>
              </a:rPr>
              <a:t>clean and decent</a:t>
            </a:r>
            <a:endParaRPr lang="en-US" altLang="en-US" sz="2800" kern="0" dirty="0">
              <a:solidFill>
                <a:schemeClr val="tx1"/>
              </a:solidFill>
            </a:endParaRPr>
          </a:p>
          <a:p>
            <a:pPr marL="457200" indent="-457200" eaLnBrk="1" fontAlgn="auto">
              <a:spcBef>
                <a:spcPts val="0"/>
              </a:spcBef>
              <a:spcAft>
                <a:spcPts val="0"/>
              </a:spcAft>
              <a:buFont typeface="Arial" panose="020B0604020202020204" pitchFamily="34" charset="0"/>
              <a:buChar char="•"/>
              <a:defRPr/>
            </a:pPr>
            <a:r>
              <a:rPr lang="en-US" altLang="en-US" sz="2800" kern="0" dirty="0">
                <a:solidFill>
                  <a:schemeClr val="tx1"/>
                </a:solidFill>
              </a:rPr>
              <a:t>S</a:t>
            </a:r>
            <a:r>
              <a:rPr lang="en-US" altLang="en-US" sz="2800" kern="0" dirty="0" smtClean="0">
                <a:solidFill>
                  <a:schemeClr val="tx1"/>
                </a:solidFill>
              </a:rPr>
              <a:t>ufficient </a:t>
            </a:r>
            <a:r>
              <a:rPr lang="en-US" altLang="en-US" sz="2800" kern="0" dirty="0">
                <a:solidFill>
                  <a:schemeClr val="tx1"/>
                </a:solidFill>
              </a:rPr>
              <a:t>social interaction, food, clothing, family contact, fresh air and the chance to engage with purposeful </a:t>
            </a:r>
            <a:r>
              <a:rPr lang="en-US" altLang="en-US" sz="2800" kern="0" dirty="0" smtClean="0">
                <a:solidFill>
                  <a:schemeClr val="tx1"/>
                </a:solidFill>
              </a:rPr>
              <a:t>activity</a:t>
            </a:r>
            <a:r>
              <a:rPr lang="en-US" altLang="en-US" sz="2800" kern="0" dirty="0" smtClean="0">
                <a:solidFill>
                  <a:srgbClr val="FFFFCC"/>
                </a:solidFill>
              </a:rPr>
              <a:t>.</a:t>
            </a:r>
            <a:r>
              <a:rPr lang="en-US" altLang="en-US" sz="2800" kern="0" dirty="0" smtClean="0">
                <a:solidFill>
                  <a:schemeClr val="tx1"/>
                </a:solidFill>
              </a:rPr>
              <a:t>is provided</a:t>
            </a:r>
            <a:endParaRPr lang="en-US" altLang="en-US" sz="2800" kern="0" dirty="0">
              <a:solidFill>
                <a:schemeClr val="tx1"/>
              </a:solidFill>
            </a:endParaRPr>
          </a:p>
        </p:txBody>
      </p:sp>
    </p:spTree>
    <p:extLst>
      <p:ext uri="{BB962C8B-B14F-4D97-AF65-F5344CB8AC3E}">
        <p14:creationId xmlns:p14="http://schemas.microsoft.com/office/powerpoint/2010/main" val="765761120"/>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288063013"/>
              </p:ext>
            </p:extLst>
          </p:nvPr>
        </p:nvGraphicFramePr>
        <p:xfrm>
          <a:off x="0" y="529389"/>
          <a:ext cx="9057502" cy="60398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1057541" y="202892"/>
            <a:ext cx="6885161" cy="5092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100" dirty="0" smtClean="0"/>
              <a:t>Creating a Rehabilitative Culture</a:t>
            </a:r>
            <a:endParaRPr lang="en-GB" sz="2100" dirty="0"/>
          </a:p>
        </p:txBody>
      </p:sp>
    </p:spTree>
    <p:extLst>
      <p:ext uri="{BB962C8B-B14F-4D97-AF65-F5344CB8AC3E}">
        <p14:creationId xmlns:p14="http://schemas.microsoft.com/office/powerpoint/2010/main" val="762115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93700" y="328522"/>
            <a:ext cx="8348662" cy="511175"/>
          </a:xfrm>
        </p:spPr>
        <p:txBody>
          <a:bodyPr/>
          <a:lstStyle/>
          <a:p>
            <a:r>
              <a:rPr lang="en-GB" altLang="en-US" sz="3200" dirty="0" smtClean="0"/>
              <a:t>How is this achieved?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70953717"/>
              </p:ext>
            </p:extLst>
          </p:nvPr>
        </p:nvGraphicFramePr>
        <p:xfrm>
          <a:off x="393700" y="942977"/>
          <a:ext cx="8350250" cy="5206813"/>
        </p:xfrm>
        <a:graphic>
          <a:graphicData uri="http://schemas.openxmlformats.org/drawingml/2006/table">
            <a:tbl>
              <a:tblPr firstRow="1" bandRow="1">
                <a:tableStyleId>{5C22544A-7EE6-4342-B048-85BDC9FD1C3A}</a:tableStyleId>
              </a:tblPr>
              <a:tblGrid>
                <a:gridCol w="3607326"/>
                <a:gridCol w="4742924"/>
              </a:tblGrid>
              <a:tr h="964247">
                <a:tc gridSpan="2">
                  <a:txBody>
                    <a:bodyPr/>
                    <a:lstStyle/>
                    <a:p>
                      <a:r>
                        <a:rPr lang="en-GB" sz="1800" dirty="0" smtClean="0"/>
                        <a:t>Rehabilitative Culture:</a:t>
                      </a:r>
                      <a:r>
                        <a:rPr lang="en-GB" sz="1800" baseline="0" dirty="0" smtClean="0"/>
                        <a:t> All aspects of our culture are safe, decent, hopeful and optimistic about stopping offending.  This is achieved by:</a:t>
                      </a:r>
                    </a:p>
                    <a:p>
                      <a:endParaRPr lang="en-GB" sz="1800" dirty="0"/>
                    </a:p>
                  </a:txBody>
                  <a:tcPr marT="45726" marB="45726"/>
                </a:tc>
                <a:tc hMerge="1">
                  <a:txBody>
                    <a:bodyPr/>
                    <a:lstStyle/>
                    <a:p>
                      <a:endParaRPr lang="en-GB" dirty="0"/>
                    </a:p>
                  </a:txBody>
                  <a:tcPr/>
                </a:tc>
              </a:tr>
              <a:tr h="964128">
                <a:tc>
                  <a:txBody>
                    <a:bodyPr/>
                    <a:lstStyle/>
                    <a:p>
                      <a:r>
                        <a:rPr lang="en-GB" sz="1800" b="1" dirty="0" smtClean="0"/>
                        <a:t>Relationships</a:t>
                      </a:r>
                      <a:r>
                        <a:rPr lang="en-GB" sz="1800" dirty="0" smtClean="0"/>
                        <a:t> that are supportive and collaborative for all</a:t>
                      </a:r>
                      <a:endParaRPr lang="en-GB" sz="1800" dirty="0"/>
                    </a:p>
                  </a:txBody>
                  <a:tcPr marT="45726" marB="45726"/>
                </a:tc>
                <a:tc>
                  <a:txBody>
                    <a:bodyPr/>
                    <a:lstStyle/>
                    <a:p>
                      <a:pPr marL="285750" indent="-285750">
                        <a:buFont typeface="Arial" panose="020B0604020202020204" pitchFamily="34" charset="0"/>
                        <a:buChar char="•"/>
                      </a:pPr>
                      <a:r>
                        <a:rPr lang="en-GB" sz="1800" i="1" dirty="0" smtClean="0"/>
                        <a:t>Five</a:t>
                      </a:r>
                      <a:r>
                        <a:rPr lang="en-GB" sz="1800" i="1" baseline="0" dirty="0" smtClean="0"/>
                        <a:t> Minute Intervention (FMI)</a:t>
                      </a:r>
                      <a:r>
                        <a:rPr lang="en-GB" sz="1800" i="1" dirty="0" smtClean="0"/>
                        <a:t>, Strategy of choices, conditions of Success, families work, Key workers</a:t>
                      </a:r>
                      <a:endParaRPr lang="en-GB" sz="1800" i="1" dirty="0"/>
                    </a:p>
                  </a:txBody>
                  <a:tcPr marT="45726" marB="45726"/>
                </a:tc>
              </a:tr>
              <a:tr h="674972">
                <a:tc>
                  <a:txBody>
                    <a:bodyPr/>
                    <a:lstStyle/>
                    <a:p>
                      <a:r>
                        <a:rPr lang="en-GB" sz="1800" b="1" dirty="0" smtClean="0"/>
                        <a:t>Management and leadership </a:t>
                      </a:r>
                      <a:r>
                        <a:rPr lang="en-GB" sz="1800" dirty="0" smtClean="0"/>
                        <a:t>that encourage engagement</a:t>
                      </a:r>
                      <a:endParaRPr lang="en-GB" sz="1800" dirty="0"/>
                    </a:p>
                  </a:txBody>
                  <a:tcPr marT="45726" marB="45726"/>
                </a:tc>
                <a:tc>
                  <a:txBody>
                    <a:bodyPr/>
                    <a:lstStyle/>
                    <a:p>
                      <a:pPr marL="285750" indent="-285750">
                        <a:buFont typeface="Arial" panose="020B0604020202020204" pitchFamily="34" charset="0"/>
                        <a:buChar char="•"/>
                      </a:pPr>
                      <a:r>
                        <a:rPr lang="en-GB" sz="1800" i="1" dirty="0" smtClean="0"/>
                        <a:t>Coaching, Councils &amp; Committees, Communications</a:t>
                      </a:r>
                      <a:endParaRPr lang="en-GB" sz="1800" i="1" dirty="0"/>
                    </a:p>
                  </a:txBody>
                  <a:tcPr marT="45726" marB="45726"/>
                </a:tc>
              </a:tr>
              <a:tr h="964247">
                <a:tc>
                  <a:txBody>
                    <a:bodyPr/>
                    <a:lstStyle/>
                    <a:p>
                      <a:r>
                        <a:rPr lang="en-GB" sz="1800" b="1" dirty="0" smtClean="0"/>
                        <a:t>Activities</a:t>
                      </a:r>
                      <a:r>
                        <a:rPr lang="en-GB" sz="1800" dirty="0" smtClean="0"/>
                        <a:t> that promote wellbeing and desistance</a:t>
                      </a:r>
                      <a:endParaRPr lang="en-GB" sz="1800" dirty="0"/>
                    </a:p>
                  </a:txBody>
                  <a:tcPr marT="45726" marB="45726"/>
                </a:tc>
                <a:tc>
                  <a:txBody>
                    <a:bodyPr/>
                    <a:lstStyle/>
                    <a:p>
                      <a:pPr marL="285750" indent="-285750">
                        <a:buFont typeface="Arial" panose="020B0604020202020204" pitchFamily="34" charset="0"/>
                        <a:buChar char="•"/>
                      </a:pPr>
                      <a:r>
                        <a:rPr lang="en-GB" sz="1800" i="1" dirty="0" smtClean="0"/>
                        <a:t>Offending</a:t>
                      </a:r>
                      <a:r>
                        <a:rPr lang="en-GB" sz="1800" i="1" baseline="0" dirty="0" smtClean="0"/>
                        <a:t> behaviour programmes, substance misuse services, education, work, leisure, peer support</a:t>
                      </a:r>
                      <a:endParaRPr lang="en-GB" sz="1800" i="1" dirty="0"/>
                    </a:p>
                  </a:txBody>
                  <a:tcPr marT="45726" marB="45726"/>
                </a:tc>
              </a:tr>
              <a:tr h="674972">
                <a:tc>
                  <a:txBody>
                    <a:bodyPr/>
                    <a:lstStyle/>
                    <a:p>
                      <a:r>
                        <a:rPr lang="en-GB" sz="1800" dirty="0" smtClean="0"/>
                        <a:t>Fair</a:t>
                      </a:r>
                      <a:r>
                        <a:rPr lang="en-GB" sz="1800" baseline="0" dirty="0" smtClean="0"/>
                        <a:t> </a:t>
                      </a:r>
                      <a:r>
                        <a:rPr lang="en-GB" sz="1800" b="1" baseline="0" dirty="0" smtClean="0"/>
                        <a:t>processes and system </a:t>
                      </a:r>
                      <a:r>
                        <a:rPr lang="en-GB" sz="1800" baseline="0" dirty="0" smtClean="0"/>
                        <a:t>that focus on rehabilitation</a:t>
                      </a:r>
                      <a:endParaRPr lang="en-GB" sz="1800" dirty="0"/>
                    </a:p>
                  </a:txBody>
                  <a:tcPr marT="45726" marB="45726"/>
                </a:tc>
                <a:tc>
                  <a:txBody>
                    <a:bodyPr/>
                    <a:lstStyle/>
                    <a:p>
                      <a:pPr marL="285750" indent="-285750">
                        <a:buFont typeface="Arial" panose="020B0604020202020204" pitchFamily="34" charset="0"/>
                        <a:buChar char="•"/>
                      </a:pPr>
                      <a:r>
                        <a:rPr lang="en-GB" sz="1800" i="1" dirty="0" smtClean="0"/>
                        <a:t>Reward and recognition, fair and transparent processes, procedural justice</a:t>
                      </a:r>
                      <a:endParaRPr lang="en-GB" sz="1800" i="1" dirty="0"/>
                    </a:p>
                  </a:txBody>
                  <a:tcPr marT="45726" marB="45726"/>
                </a:tc>
              </a:tr>
              <a:tr h="964247">
                <a:tc>
                  <a:txBody>
                    <a:bodyPr/>
                    <a:lstStyle/>
                    <a:p>
                      <a:r>
                        <a:rPr lang="en-GB" sz="1800" dirty="0" smtClean="0"/>
                        <a:t>A </a:t>
                      </a:r>
                      <a:r>
                        <a:rPr lang="en-GB" sz="1800" b="1" dirty="0" smtClean="0"/>
                        <a:t>normalised environment </a:t>
                      </a:r>
                      <a:r>
                        <a:rPr lang="en-GB" sz="1800" dirty="0" smtClean="0"/>
                        <a:t>that promotes safety, decency  and hope</a:t>
                      </a:r>
                      <a:endParaRPr lang="en-GB" sz="1800" dirty="0"/>
                    </a:p>
                  </a:txBody>
                  <a:tcPr marT="45726" marB="45726"/>
                </a:tc>
                <a:tc>
                  <a:txBody>
                    <a:bodyPr/>
                    <a:lstStyle/>
                    <a:p>
                      <a:pPr marL="285750" indent="-285750">
                        <a:buFont typeface="Arial" panose="020B0604020202020204" pitchFamily="34" charset="0"/>
                        <a:buChar char="•"/>
                      </a:pPr>
                      <a:r>
                        <a:rPr lang="en-GB" sz="1800" i="1" dirty="0" smtClean="0"/>
                        <a:t>Access to outdoors, clean and decent, broken things get fixed, signs and symbols, language</a:t>
                      </a:r>
                      <a:endParaRPr lang="en-GB" sz="1800" i="1" dirty="0"/>
                    </a:p>
                  </a:txBody>
                  <a:tcPr marT="45726" marB="45726"/>
                </a:tc>
              </a:tr>
            </a:tbl>
          </a:graphicData>
        </a:graphic>
      </p:graphicFrame>
      <p:sp>
        <p:nvSpPr>
          <p:cNvPr id="4" name="Slide Number Placeholder 3"/>
          <p:cNvSpPr>
            <a:spLocks noGrp="1"/>
          </p:cNvSpPr>
          <p:nvPr>
            <p:ph type="sldNum" sz="quarter" idx="10"/>
          </p:nvPr>
        </p:nvSpPr>
        <p:spPr/>
        <p:txBody>
          <a:bodyPr/>
          <a:lstStyle/>
          <a:p>
            <a:pPr>
              <a:defRPr/>
            </a:pPr>
            <a:fld id="{E28CDC64-2358-41E0-AE61-42E27639E534}" type="slidenum">
              <a:rPr lang="en-GB" smtClean="0"/>
              <a:pPr>
                <a:defRPr/>
              </a:pPr>
              <a:t>14</a:t>
            </a:fld>
            <a:endParaRPr lang="en-GB"/>
          </a:p>
        </p:txBody>
      </p:sp>
    </p:spTree>
    <p:extLst>
      <p:ext uri="{BB962C8B-B14F-4D97-AF65-F5344CB8AC3E}">
        <p14:creationId xmlns:p14="http://schemas.microsoft.com/office/powerpoint/2010/main" val="1310338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10"/>
          <p:cNvSpPr>
            <a:spLocks noChangeArrowheads="1"/>
          </p:cNvSpPr>
          <p:nvPr/>
        </p:nvSpPr>
        <p:spPr bwMode="auto">
          <a:xfrm>
            <a:off x="272653" y="5264944"/>
            <a:ext cx="3109913"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1050" b="1">
                <a:ea typeface="Calibri" panose="020F0502020204030204" pitchFamily="34" charset="0"/>
                <a:cs typeface="Times New Roman" panose="02020603050405020304" pitchFamily="18" charset="0"/>
              </a:rPr>
              <a:t> </a:t>
            </a:r>
          </a:p>
          <a:p>
            <a:pPr>
              <a:lnSpc>
                <a:spcPct val="100000"/>
              </a:lnSpc>
              <a:spcBef>
                <a:spcPct val="0"/>
              </a:spcBef>
              <a:buFontTx/>
              <a:buNone/>
            </a:pPr>
            <a:endParaRPr lang="en-GB" altLang="en-US" sz="750" u="sng">
              <a:solidFill>
                <a:srgbClr val="0070C0"/>
              </a:solidFill>
              <a:ea typeface="Calibri" panose="020F0502020204030204" pitchFamily="34" charset="0"/>
              <a:cs typeface="Times New Roman" panose="02020603050405020304" pitchFamily="18" charset="0"/>
            </a:endParaRPr>
          </a:p>
          <a:p>
            <a:pPr>
              <a:lnSpc>
                <a:spcPct val="100000"/>
              </a:lnSpc>
              <a:spcBef>
                <a:spcPct val="0"/>
              </a:spcBef>
              <a:buFontTx/>
              <a:buNone/>
            </a:pPr>
            <a:endParaRPr lang="en-GB" altLang="en-US" sz="1350" b="1" u="sng">
              <a:solidFill>
                <a:srgbClr val="0070C0"/>
              </a:solidFill>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4294967295"/>
          </p:nvPr>
        </p:nvSpPr>
        <p:spPr>
          <a:xfrm>
            <a:off x="6457950" y="5624513"/>
            <a:ext cx="2057400" cy="273844"/>
          </a:xfrm>
          <a:prstGeom prst="rect">
            <a:avLst/>
          </a:prstGeom>
        </p:spPr>
        <p:txBody>
          <a:bodyPr/>
          <a:lstStyle/>
          <a:p>
            <a:pPr>
              <a:defRPr/>
            </a:pPr>
            <a:fld id="{91994ED2-F850-41BA-8E33-5B56D24ED221}" type="slidenum">
              <a:rPr lang="en-GB" smtClean="0"/>
              <a:pPr>
                <a:defRPr/>
              </a:pPr>
              <a:t>15</a:t>
            </a:fld>
            <a:endParaRPr lang="en-GB" dirty="0"/>
          </a:p>
        </p:txBody>
      </p:sp>
      <p:sp>
        <p:nvSpPr>
          <p:cNvPr id="15" name="Title 1"/>
          <p:cNvSpPr txBox="1">
            <a:spLocks/>
          </p:cNvSpPr>
          <p:nvPr/>
        </p:nvSpPr>
        <p:spPr>
          <a:xfrm>
            <a:off x="272654" y="321402"/>
            <a:ext cx="8471034" cy="511174"/>
          </a:xfrm>
          <a:prstGeom prst="rect">
            <a:avLst/>
          </a:prstGeom>
        </p:spPr>
        <p:txBody>
          <a:bodyPr/>
          <a:lstStyle>
            <a:lvl1pPr algn="l" rtl="0" eaLnBrk="1" fontAlgn="base" hangingPunct="1">
              <a:lnSpc>
                <a:spcPct val="90000"/>
              </a:lnSpc>
              <a:spcBef>
                <a:spcPct val="0"/>
              </a:spcBef>
              <a:spcAft>
                <a:spcPct val="0"/>
              </a:spcAft>
              <a:defRPr sz="25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2pPr>
            <a:lvl3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3pPr>
            <a:lvl4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4pPr>
            <a:lvl5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5pPr>
            <a:lvl6pPr marL="4572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9pPr>
          </a:lstStyle>
          <a:p>
            <a:pPr algn="ctr"/>
            <a:r>
              <a:rPr lang="en-GB" dirty="0"/>
              <a:t>Physical </a:t>
            </a:r>
            <a:r>
              <a:rPr lang="en-GB" dirty="0" smtClean="0"/>
              <a:t>Environment </a:t>
            </a:r>
            <a:r>
              <a:rPr lang="en-GB" dirty="0"/>
              <a:t>&amp;</a:t>
            </a:r>
            <a:r>
              <a:rPr lang="en-GB" dirty="0" smtClean="0"/>
              <a:t> Decency</a:t>
            </a:r>
            <a:endParaRPr lang="en-GB" dirty="0"/>
          </a:p>
        </p:txBody>
      </p:sp>
      <p:sp>
        <p:nvSpPr>
          <p:cNvPr id="2" name="Quad Arrow 1"/>
          <p:cNvSpPr/>
          <p:nvPr/>
        </p:nvSpPr>
        <p:spPr>
          <a:xfrm>
            <a:off x="272653" y="832576"/>
            <a:ext cx="8471035" cy="5312730"/>
          </a:xfrm>
          <a:prstGeom prst="quadArrow">
            <a:avLst>
              <a:gd name="adj1" fmla="val 4082"/>
              <a:gd name="adj2" fmla="val 6186"/>
              <a:gd name="adj3" fmla="val 9870"/>
            </a:avLst>
          </a:prstGeom>
          <a:solidFill>
            <a:srgbClr val="C4EDFF"/>
          </a:solidFill>
          <a:ln>
            <a:solidFill>
              <a:srgbClr val="C4ED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3"/>
          <p:cNvSpPr/>
          <p:nvPr/>
        </p:nvSpPr>
        <p:spPr>
          <a:xfrm>
            <a:off x="350543" y="1007269"/>
            <a:ext cx="3754000" cy="2134356"/>
          </a:xfrm>
          <a:prstGeom prst="roundRect">
            <a:avLst/>
          </a:prstGeom>
          <a:solidFill>
            <a:srgbClr val="EDF7FC"/>
          </a:solidFill>
          <a:ln>
            <a:solidFill>
              <a:srgbClr val="EDF7F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b="1" dirty="0">
                <a:solidFill>
                  <a:schemeClr val="tx1"/>
                </a:solidFill>
              </a:rPr>
              <a:t>Interiors</a:t>
            </a:r>
          </a:p>
          <a:p>
            <a:pPr marL="174625" lvl="0" indent="-174625">
              <a:buFont typeface="Arial" panose="020B0604020202020204" pitchFamily="34" charset="0"/>
              <a:buChar char="•"/>
            </a:pPr>
            <a:r>
              <a:rPr lang="en-GB" sz="1400" dirty="0" smtClean="0">
                <a:solidFill>
                  <a:schemeClr val="tx1"/>
                </a:solidFill>
              </a:rPr>
              <a:t>Create </a:t>
            </a:r>
            <a:r>
              <a:rPr lang="en-GB" sz="1400" dirty="0">
                <a:solidFill>
                  <a:schemeClr val="tx1"/>
                </a:solidFill>
              </a:rPr>
              <a:t>interesting and varied interiors with differing views and communal spaces</a:t>
            </a:r>
          </a:p>
          <a:p>
            <a:pPr marL="174625" lvl="0" indent="-174625">
              <a:buFont typeface="Arial" panose="020B0604020202020204" pitchFamily="34" charset="0"/>
              <a:buChar char="•"/>
            </a:pPr>
            <a:r>
              <a:rPr lang="en-GB" sz="1400" dirty="0" smtClean="0">
                <a:solidFill>
                  <a:schemeClr val="tx1"/>
                </a:solidFill>
              </a:rPr>
              <a:t>Put </a:t>
            </a:r>
            <a:r>
              <a:rPr lang="en-GB" sz="1400" dirty="0">
                <a:solidFill>
                  <a:schemeClr val="tx1"/>
                </a:solidFill>
              </a:rPr>
              <a:t>inspirational quotes on walls</a:t>
            </a:r>
          </a:p>
          <a:p>
            <a:pPr marL="174625" lvl="0" indent="-174625">
              <a:buFont typeface="Arial" panose="020B0604020202020204" pitchFamily="34" charset="0"/>
              <a:buChar char="•"/>
            </a:pPr>
            <a:r>
              <a:rPr lang="en-GB" sz="1400" dirty="0" smtClean="0">
                <a:solidFill>
                  <a:schemeClr val="tx1"/>
                </a:solidFill>
              </a:rPr>
              <a:t>Remove </a:t>
            </a:r>
            <a:r>
              <a:rPr lang="en-GB" sz="1400" dirty="0">
                <a:solidFill>
                  <a:schemeClr val="tx1"/>
                </a:solidFill>
              </a:rPr>
              <a:t>negative messages  or posters and replace with positive rehabilitative ones</a:t>
            </a:r>
          </a:p>
          <a:p>
            <a:pPr marL="174625" lvl="0" indent="-174625">
              <a:buFont typeface="Arial" panose="020B0604020202020204" pitchFamily="34" charset="0"/>
              <a:buChar char="•"/>
            </a:pPr>
            <a:r>
              <a:rPr lang="en-GB" sz="1400" dirty="0" smtClean="0">
                <a:solidFill>
                  <a:schemeClr val="tx1"/>
                </a:solidFill>
              </a:rPr>
              <a:t>Create </a:t>
            </a:r>
            <a:r>
              <a:rPr lang="en-GB" sz="1400" dirty="0">
                <a:solidFill>
                  <a:schemeClr val="tx1"/>
                </a:solidFill>
              </a:rPr>
              <a:t>reflective spaces</a:t>
            </a:r>
          </a:p>
        </p:txBody>
      </p:sp>
      <p:sp>
        <p:nvSpPr>
          <p:cNvPr id="16" name="Rounded Rectangle 15"/>
          <p:cNvSpPr/>
          <p:nvPr/>
        </p:nvSpPr>
        <p:spPr>
          <a:xfrm>
            <a:off x="350543" y="3860290"/>
            <a:ext cx="3754000" cy="2224096"/>
          </a:xfrm>
          <a:prstGeom prst="roundRect">
            <a:avLst/>
          </a:prstGeom>
          <a:solidFill>
            <a:srgbClr val="EDF7FC"/>
          </a:solidFill>
          <a:ln>
            <a:solidFill>
              <a:srgbClr val="EDF7F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b="1" dirty="0">
                <a:solidFill>
                  <a:schemeClr val="tx1"/>
                </a:solidFill>
              </a:rPr>
              <a:t>Views</a:t>
            </a:r>
          </a:p>
          <a:p>
            <a:pPr marL="174625" lvl="0" indent="-174625">
              <a:buFont typeface="Arial" panose="020B0604020202020204" pitchFamily="34" charset="0"/>
              <a:buChar char="•"/>
            </a:pPr>
            <a:r>
              <a:rPr lang="en-GB" sz="1400" dirty="0" smtClean="0">
                <a:solidFill>
                  <a:schemeClr val="tx1"/>
                </a:solidFill>
              </a:rPr>
              <a:t>Where </a:t>
            </a:r>
            <a:r>
              <a:rPr lang="en-GB" sz="1400" dirty="0">
                <a:solidFill>
                  <a:schemeClr val="tx1"/>
                </a:solidFill>
              </a:rPr>
              <a:t>possible maximise views of open natural green </a:t>
            </a:r>
            <a:r>
              <a:rPr lang="en-GB" sz="1400" dirty="0" smtClean="0">
                <a:solidFill>
                  <a:schemeClr val="tx1"/>
                </a:solidFill>
              </a:rPr>
              <a:t>landscapes</a:t>
            </a:r>
          </a:p>
          <a:p>
            <a:pPr marL="174625" lvl="0" indent="-174625">
              <a:buFont typeface="Arial" panose="020B0604020202020204" pitchFamily="34" charset="0"/>
              <a:buChar char="•"/>
            </a:pPr>
            <a:r>
              <a:rPr lang="en-GB" sz="1400" dirty="0" smtClean="0">
                <a:solidFill>
                  <a:schemeClr val="tx1"/>
                </a:solidFill>
              </a:rPr>
              <a:t>Use  </a:t>
            </a:r>
            <a:r>
              <a:rPr lang="en-GB" sz="1400" dirty="0">
                <a:solidFill>
                  <a:schemeClr val="tx1"/>
                </a:solidFill>
              </a:rPr>
              <a:t>artwork to provide convincing artificial views</a:t>
            </a:r>
          </a:p>
          <a:p>
            <a:pPr marL="174625" lvl="0" indent="-174625">
              <a:buFont typeface="Arial" panose="020B0604020202020204" pitchFamily="34" charset="0"/>
              <a:buChar char="•"/>
            </a:pPr>
            <a:r>
              <a:rPr lang="en-GB" sz="1400" dirty="0" smtClean="0">
                <a:solidFill>
                  <a:schemeClr val="tx1"/>
                </a:solidFill>
              </a:rPr>
              <a:t>Create </a:t>
            </a:r>
            <a:r>
              <a:rPr lang="en-GB" sz="1400" dirty="0">
                <a:solidFill>
                  <a:schemeClr val="tx1"/>
                </a:solidFill>
              </a:rPr>
              <a:t>large murals e.g. whole </a:t>
            </a:r>
            <a:r>
              <a:rPr lang="en-GB" sz="1400" dirty="0" smtClean="0">
                <a:solidFill>
                  <a:schemeClr val="tx1"/>
                </a:solidFill>
              </a:rPr>
              <a:t>walls</a:t>
            </a:r>
          </a:p>
          <a:p>
            <a:pPr marL="285750" lvl="0" indent="-285750">
              <a:buFont typeface="Arial" panose="020B0604020202020204" pitchFamily="34" charset="0"/>
              <a:buChar char="•"/>
            </a:pPr>
            <a:endParaRPr lang="en-GB" sz="1400" dirty="0">
              <a:solidFill>
                <a:schemeClr val="tx1"/>
              </a:solidFill>
            </a:endParaRPr>
          </a:p>
          <a:p>
            <a:pPr marL="285750" lvl="0" indent="-285750">
              <a:buFont typeface="Arial" panose="020B0604020202020204" pitchFamily="34" charset="0"/>
              <a:buChar char="•"/>
            </a:pPr>
            <a:endParaRPr lang="en-GB" sz="1400" dirty="0" smtClean="0">
              <a:solidFill>
                <a:schemeClr val="tx1"/>
              </a:solidFill>
            </a:endParaRPr>
          </a:p>
          <a:p>
            <a:pPr lvl="0"/>
            <a:r>
              <a:rPr lang="en-GB" sz="1400" dirty="0" smtClean="0">
                <a:solidFill>
                  <a:schemeClr val="tx1"/>
                </a:solidFill>
              </a:rPr>
              <a:t> </a:t>
            </a:r>
            <a:endParaRPr lang="en-GB" sz="1400" dirty="0">
              <a:solidFill>
                <a:schemeClr val="tx1"/>
              </a:solidFill>
            </a:endParaRPr>
          </a:p>
        </p:txBody>
      </p:sp>
      <p:sp>
        <p:nvSpPr>
          <p:cNvPr id="17" name="Rounded Rectangle 16"/>
          <p:cNvSpPr/>
          <p:nvPr/>
        </p:nvSpPr>
        <p:spPr>
          <a:xfrm>
            <a:off x="4939617" y="1007269"/>
            <a:ext cx="3754000" cy="2134356"/>
          </a:xfrm>
          <a:prstGeom prst="roundRect">
            <a:avLst/>
          </a:prstGeom>
          <a:solidFill>
            <a:srgbClr val="EDF7FC"/>
          </a:solidFill>
          <a:ln>
            <a:solidFill>
              <a:srgbClr val="EDF7F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b="1" dirty="0">
                <a:solidFill>
                  <a:schemeClr val="tx1"/>
                </a:solidFill>
              </a:rPr>
              <a:t>Light/Dark</a:t>
            </a:r>
          </a:p>
          <a:p>
            <a:pPr marL="174625" lvl="0" indent="-174625">
              <a:buFont typeface="Arial" panose="020B0604020202020204" pitchFamily="34" charset="0"/>
              <a:buChar char="•"/>
            </a:pPr>
            <a:r>
              <a:rPr lang="en-GB" sz="1400" dirty="0" smtClean="0">
                <a:solidFill>
                  <a:schemeClr val="tx1"/>
                </a:solidFill>
              </a:rPr>
              <a:t>Maximise </a:t>
            </a:r>
            <a:r>
              <a:rPr lang="en-GB" sz="1400" dirty="0">
                <a:solidFill>
                  <a:schemeClr val="tx1"/>
                </a:solidFill>
              </a:rPr>
              <a:t>natural light during the day and “good dark” at night to aid </a:t>
            </a:r>
            <a:r>
              <a:rPr lang="en-GB" sz="1400" dirty="0" smtClean="0">
                <a:solidFill>
                  <a:schemeClr val="tx1"/>
                </a:solidFill>
              </a:rPr>
              <a:t>sleep</a:t>
            </a:r>
          </a:p>
          <a:p>
            <a:pPr marL="174625" lvl="0" indent="-174625">
              <a:buFont typeface="Arial" panose="020B0604020202020204" pitchFamily="34" charset="0"/>
              <a:buChar char="•"/>
            </a:pPr>
            <a:r>
              <a:rPr lang="en-GB" sz="1400" dirty="0" smtClean="0">
                <a:solidFill>
                  <a:schemeClr val="tx1"/>
                </a:solidFill>
              </a:rPr>
              <a:t>Test </a:t>
            </a:r>
            <a:r>
              <a:rPr lang="en-GB" sz="1400" dirty="0">
                <a:solidFill>
                  <a:schemeClr val="tx1"/>
                </a:solidFill>
              </a:rPr>
              <a:t>how cells can be protected from light at </a:t>
            </a:r>
            <a:r>
              <a:rPr lang="en-GB" sz="1400" dirty="0" smtClean="0">
                <a:solidFill>
                  <a:schemeClr val="tx1"/>
                </a:solidFill>
              </a:rPr>
              <a:t>night</a:t>
            </a:r>
          </a:p>
          <a:p>
            <a:pPr marL="174625" lvl="0" indent="-174625">
              <a:buFont typeface="Arial" panose="020B0604020202020204" pitchFamily="34" charset="0"/>
              <a:buChar char="•"/>
            </a:pPr>
            <a:endParaRPr lang="en-GB" sz="1400" dirty="0">
              <a:solidFill>
                <a:schemeClr val="tx1"/>
              </a:solidFill>
            </a:endParaRPr>
          </a:p>
          <a:p>
            <a:pPr marL="174625" lvl="0" indent="-174625">
              <a:buFont typeface="Arial" panose="020B0604020202020204" pitchFamily="34" charset="0"/>
              <a:buChar char="•"/>
            </a:pPr>
            <a:endParaRPr lang="en-GB" sz="1400" dirty="0" smtClean="0">
              <a:solidFill>
                <a:schemeClr val="tx1"/>
              </a:solidFill>
            </a:endParaRPr>
          </a:p>
          <a:p>
            <a:pPr marL="174625" lvl="0" indent="-174625">
              <a:buFont typeface="Arial" panose="020B0604020202020204" pitchFamily="34" charset="0"/>
              <a:buChar char="•"/>
            </a:pPr>
            <a:endParaRPr lang="en-GB" sz="1400" dirty="0">
              <a:solidFill>
                <a:schemeClr val="tx1"/>
              </a:solidFill>
            </a:endParaRPr>
          </a:p>
          <a:p>
            <a:pPr lvl="0"/>
            <a:endParaRPr lang="en-GB" sz="1400" dirty="0">
              <a:solidFill>
                <a:schemeClr val="tx1"/>
              </a:solidFill>
            </a:endParaRPr>
          </a:p>
        </p:txBody>
      </p:sp>
      <p:sp>
        <p:nvSpPr>
          <p:cNvPr id="18" name="Rounded Rectangle 17"/>
          <p:cNvSpPr/>
          <p:nvPr/>
        </p:nvSpPr>
        <p:spPr>
          <a:xfrm>
            <a:off x="4939617" y="3860288"/>
            <a:ext cx="3754000" cy="2224097"/>
          </a:xfrm>
          <a:prstGeom prst="roundRect">
            <a:avLst/>
          </a:prstGeom>
          <a:solidFill>
            <a:srgbClr val="EDF7FC"/>
          </a:solidFill>
          <a:ln>
            <a:solidFill>
              <a:srgbClr val="EDF7F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b="1" dirty="0">
                <a:solidFill>
                  <a:schemeClr val="tx1"/>
                </a:solidFill>
              </a:rPr>
              <a:t>Colours</a:t>
            </a:r>
          </a:p>
          <a:p>
            <a:pPr marL="174625" lvl="0" indent="-174625">
              <a:buFont typeface="Arial" panose="020B0604020202020204" pitchFamily="34" charset="0"/>
              <a:buChar char="•"/>
            </a:pPr>
            <a:r>
              <a:rPr lang="en-GB" sz="1400" dirty="0" smtClean="0">
                <a:solidFill>
                  <a:schemeClr val="tx1"/>
                </a:solidFill>
              </a:rPr>
              <a:t>Avoid </a:t>
            </a:r>
            <a:r>
              <a:rPr lang="en-GB" sz="1400" dirty="0">
                <a:solidFill>
                  <a:schemeClr val="tx1"/>
                </a:solidFill>
              </a:rPr>
              <a:t>institutional colours  </a:t>
            </a:r>
          </a:p>
          <a:p>
            <a:pPr marL="174625" lvl="0" indent="-174625">
              <a:buFont typeface="Arial" panose="020B0604020202020204" pitchFamily="34" charset="0"/>
              <a:buChar char="•"/>
            </a:pPr>
            <a:r>
              <a:rPr lang="en-GB" sz="1400" dirty="0" smtClean="0">
                <a:solidFill>
                  <a:schemeClr val="tx1"/>
                </a:solidFill>
              </a:rPr>
              <a:t>Use </a:t>
            </a:r>
            <a:r>
              <a:rPr lang="en-US" sz="1400" dirty="0">
                <a:solidFill>
                  <a:schemeClr val="tx1"/>
                </a:solidFill>
              </a:rPr>
              <a:t>therapeutic </a:t>
            </a:r>
            <a:r>
              <a:rPr lang="en-US" sz="1400" dirty="0" err="1">
                <a:solidFill>
                  <a:schemeClr val="tx1"/>
                </a:solidFill>
              </a:rPr>
              <a:t>colour</a:t>
            </a:r>
            <a:r>
              <a:rPr lang="en-US" sz="1400" dirty="0">
                <a:solidFill>
                  <a:schemeClr val="tx1"/>
                </a:solidFill>
              </a:rPr>
              <a:t> schemes (cool </a:t>
            </a:r>
            <a:r>
              <a:rPr lang="en-US" sz="1400" dirty="0" err="1">
                <a:solidFill>
                  <a:schemeClr val="tx1"/>
                </a:solidFill>
              </a:rPr>
              <a:t>colours</a:t>
            </a:r>
            <a:r>
              <a:rPr lang="en-US" sz="1400" dirty="0">
                <a:solidFill>
                  <a:schemeClr val="tx1"/>
                </a:solidFill>
              </a:rPr>
              <a:t> such as greens, blues, purples) </a:t>
            </a:r>
            <a:endParaRPr lang="en-GB" sz="1400" dirty="0">
              <a:solidFill>
                <a:schemeClr val="tx1"/>
              </a:solidFill>
            </a:endParaRPr>
          </a:p>
          <a:p>
            <a:pPr marL="174625" lvl="0" indent="-174625">
              <a:buFont typeface="Arial" panose="020B0604020202020204" pitchFamily="34" charset="0"/>
              <a:buChar char="•"/>
            </a:pPr>
            <a:r>
              <a:rPr lang="en-GB" sz="1400" dirty="0" smtClean="0">
                <a:solidFill>
                  <a:schemeClr val="tx1"/>
                </a:solidFill>
              </a:rPr>
              <a:t>Uses  </a:t>
            </a:r>
            <a:r>
              <a:rPr lang="en-GB" sz="1400" dirty="0">
                <a:solidFill>
                  <a:schemeClr val="tx1"/>
                </a:solidFill>
              </a:rPr>
              <a:t>a variety of colours on walls </a:t>
            </a:r>
          </a:p>
          <a:p>
            <a:pPr marL="174625" lvl="0" indent="-174625">
              <a:buFont typeface="Arial" panose="020B0604020202020204" pitchFamily="34" charset="0"/>
              <a:buChar char="•"/>
            </a:pPr>
            <a:r>
              <a:rPr lang="en-GB" sz="1400" dirty="0" smtClean="0">
                <a:solidFill>
                  <a:schemeClr val="tx1"/>
                </a:solidFill>
              </a:rPr>
              <a:t>Colour-code  </a:t>
            </a:r>
            <a:r>
              <a:rPr lang="en-GB" sz="1400" dirty="0">
                <a:solidFill>
                  <a:schemeClr val="tx1"/>
                </a:solidFill>
              </a:rPr>
              <a:t>your </a:t>
            </a:r>
            <a:r>
              <a:rPr lang="en-GB" sz="1400" dirty="0" err="1">
                <a:solidFill>
                  <a:schemeClr val="tx1"/>
                </a:solidFill>
              </a:rPr>
              <a:t>houseblocks</a:t>
            </a:r>
            <a:r>
              <a:rPr lang="en-GB" sz="1400" dirty="0">
                <a:solidFill>
                  <a:schemeClr val="tx1"/>
                </a:solidFill>
              </a:rPr>
              <a:t>/wings which could contribute to way-finding and </a:t>
            </a:r>
            <a:r>
              <a:rPr lang="en-GB" sz="1400" dirty="0" smtClean="0">
                <a:solidFill>
                  <a:schemeClr val="tx1"/>
                </a:solidFill>
              </a:rPr>
              <a:t>orientation</a:t>
            </a:r>
          </a:p>
          <a:p>
            <a:pPr lvl="0"/>
            <a:endParaRPr lang="en-GB" sz="1400" dirty="0">
              <a:solidFill>
                <a:schemeClr val="tx1"/>
              </a:solidFill>
            </a:endParaRPr>
          </a:p>
        </p:txBody>
      </p:sp>
      <p:sp>
        <p:nvSpPr>
          <p:cNvPr id="5" name="Rounded Rectangle 4"/>
          <p:cNvSpPr/>
          <p:nvPr/>
        </p:nvSpPr>
        <p:spPr>
          <a:xfrm>
            <a:off x="3069334" y="2888878"/>
            <a:ext cx="2877671" cy="1200126"/>
          </a:xfrm>
          <a:prstGeom prst="roundRect">
            <a:avLst/>
          </a:prstGeom>
          <a:solidFill>
            <a:srgbClr val="C4EDFF"/>
          </a:solidFill>
          <a:ln>
            <a:solidFill>
              <a:srgbClr val="C4ED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1400" b="1" dirty="0">
                <a:solidFill>
                  <a:schemeClr val="tx1"/>
                </a:solidFill>
                <a:ea typeface="Calibri" panose="020F0502020204030204" pitchFamily="34" charset="0"/>
                <a:cs typeface="Times New Roman" panose="02020603050405020304" pitchFamily="18" charset="0"/>
              </a:rPr>
              <a:t>Create a physical environment which supports a rehabilitative culture and has a positive effect on morale and productivity</a:t>
            </a:r>
          </a:p>
        </p:txBody>
      </p:sp>
    </p:spTree>
    <p:extLst>
      <p:ext uri="{BB962C8B-B14F-4D97-AF65-F5344CB8AC3E}">
        <p14:creationId xmlns:p14="http://schemas.microsoft.com/office/powerpoint/2010/main" val="2763202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Changing the Culture</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smtClean="0"/>
          </a:p>
          <a:p>
            <a:pPr marL="0" indent="0">
              <a:buNone/>
            </a:pPr>
            <a:r>
              <a:rPr lang="en-GB" sz="2800" dirty="0" smtClean="0"/>
              <a:t>You cannot change everyone, you can only create an environment that makes change possible.</a:t>
            </a:r>
          </a:p>
          <a:p>
            <a:pPr marL="0" indent="0">
              <a:buNone/>
            </a:pPr>
            <a:endParaRPr lang="en-GB" sz="2800" dirty="0" smtClean="0"/>
          </a:p>
          <a:p>
            <a:pPr marL="0" indent="0">
              <a:buNone/>
            </a:pPr>
            <a:r>
              <a:rPr lang="en-GB" dirty="0" err="1" smtClean="0"/>
              <a:t>M.Whitelaw</a:t>
            </a:r>
            <a:r>
              <a:rPr lang="en-GB" dirty="0" smtClean="0"/>
              <a:t>   HMP </a:t>
            </a:r>
            <a:r>
              <a:rPr lang="en-GB" dirty="0" err="1" smtClean="0"/>
              <a:t>Swaleside</a:t>
            </a:r>
            <a:endParaRPr lang="en-GB" dirty="0"/>
          </a:p>
        </p:txBody>
      </p:sp>
      <p:sp>
        <p:nvSpPr>
          <p:cNvPr id="4" name="Slide Number Placeholder 3"/>
          <p:cNvSpPr>
            <a:spLocks noGrp="1"/>
          </p:cNvSpPr>
          <p:nvPr>
            <p:ph type="sldNum" sz="quarter" idx="10"/>
          </p:nvPr>
        </p:nvSpPr>
        <p:spPr/>
        <p:txBody>
          <a:bodyPr/>
          <a:lstStyle/>
          <a:p>
            <a:pPr>
              <a:defRPr/>
            </a:pPr>
            <a:fld id="{74FFBBBB-A86D-4E3D-AA5B-2A3736F48269}" type="slidenum">
              <a:rPr lang="en-GB" smtClean="0"/>
              <a:pPr>
                <a:defRPr/>
              </a:pPr>
              <a:t>16</a:t>
            </a:fld>
            <a:endParaRPr lang="en-GB"/>
          </a:p>
        </p:txBody>
      </p:sp>
    </p:spTree>
    <p:extLst>
      <p:ext uri="{BB962C8B-B14F-4D97-AF65-F5344CB8AC3E}">
        <p14:creationId xmlns:p14="http://schemas.microsoft.com/office/powerpoint/2010/main" val="1069989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Long term cultural change</a:t>
            </a:r>
            <a:endParaRPr lang="en-GB" dirty="0"/>
          </a:p>
        </p:txBody>
      </p:sp>
      <p:sp>
        <p:nvSpPr>
          <p:cNvPr id="7" name="Content Placeholder 6"/>
          <p:cNvSpPr>
            <a:spLocks noGrp="1"/>
          </p:cNvSpPr>
          <p:nvPr>
            <p:ph sz="half" idx="1"/>
          </p:nvPr>
        </p:nvSpPr>
        <p:spPr/>
        <p:txBody>
          <a:bodyPr/>
          <a:lstStyle/>
          <a:p>
            <a:r>
              <a:rPr lang="en-GB" dirty="0" smtClean="0"/>
              <a:t>Meaningful cultural change is a long term process.</a:t>
            </a:r>
          </a:p>
          <a:p>
            <a:r>
              <a:rPr lang="en-GB" dirty="0" smtClean="0"/>
              <a:t>It is difficult and requires hard questions to be asked.</a:t>
            </a:r>
          </a:p>
          <a:p>
            <a:r>
              <a:rPr lang="en-GB" dirty="0" smtClean="0"/>
              <a:t>Commitment and consistency are required to maintain progress.</a:t>
            </a:r>
          </a:p>
          <a:p>
            <a:r>
              <a:rPr lang="en-GB" dirty="0" smtClean="0"/>
              <a:t>Momentum is built up by approaching the issue “Staff member by staff member. Wing by wing. Prison by prison”.</a:t>
            </a:r>
            <a:endParaRPr lang="en-GB" dirty="0"/>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02819" y="1303200"/>
            <a:ext cx="4101484" cy="4586400"/>
          </a:xfrm>
        </p:spPr>
      </p:pic>
      <p:sp>
        <p:nvSpPr>
          <p:cNvPr id="4" name="Slide Number Placeholder 3"/>
          <p:cNvSpPr>
            <a:spLocks noGrp="1"/>
          </p:cNvSpPr>
          <p:nvPr>
            <p:ph type="sldNum" sz="quarter" idx="10"/>
          </p:nvPr>
        </p:nvSpPr>
        <p:spPr/>
        <p:txBody>
          <a:bodyPr/>
          <a:lstStyle/>
          <a:p>
            <a:pPr>
              <a:defRPr/>
            </a:pPr>
            <a:fld id="{8DA62C57-F68F-4167-9CC7-0D93D0D78B03}" type="slidenum">
              <a:rPr lang="en-GB" smtClean="0"/>
              <a:pPr>
                <a:defRPr/>
              </a:pPr>
              <a:t>2</a:t>
            </a:fld>
            <a:endParaRPr lang="en-GB"/>
          </a:p>
        </p:txBody>
      </p:sp>
    </p:spTree>
    <p:extLst>
      <p:ext uri="{BB962C8B-B14F-4D97-AF65-F5344CB8AC3E}">
        <p14:creationId xmlns:p14="http://schemas.microsoft.com/office/powerpoint/2010/main" val="1080690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Impressions make a big difference</a:t>
            </a:r>
            <a:endParaRPr lang="en-GB" dirty="0"/>
          </a:p>
        </p:txBody>
      </p:sp>
      <p:sp>
        <p:nvSpPr>
          <p:cNvPr id="3" name="Content Placeholder 2"/>
          <p:cNvSpPr>
            <a:spLocks noGrp="1"/>
          </p:cNvSpPr>
          <p:nvPr>
            <p:ph idx="1"/>
          </p:nvPr>
        </p:nvSpPr>
        <p:spPr/>
        <p:txBody>
          <a:bodyPr/>
          <a:lstStyle/>
          <a:p>
            <a:pPr marL="0" indent="0">
              <a:buNone/>
            </a:pPr>
            <a:endParaRPr lang="en-GB" dirty="0"/>
          </a:p>
          <a:p>
            <a:r>
              <a:rPr lang="en-GB" dirty="0" smtClean="0"/>
              <a:t>The initial reception experience should be both positive and professional.</a:t>
            </a:r>
          </a:p>
          <a:p>
            <a:r>
              <a:rPr lang="en-GB" dirty="0" smtClean="0"/>
              <a:t>First night centres/induction units reflect the way you will be treated in an establishment .</a:t>
            </a:r>
          </a:p>
          <a:p>
            <a:r>
              <a:rPr lang="en-GB" dirty="0" smtClean="0"/>
              <a:t>The entrance and waiting area for domestic visitors is important. </a:t>
            </a:r>
          </a:p>
          <a:p>
            <a:r>
              <a:rPr lang="en-GB" dirty="0" smtClean="0"/>
              <a:t>Improvements in visits and the visits experience are always worth while.</a:t>
            </a:r>
          </a:p>
          <a:p>
            <a:r>
              <a:rPr lang="en-GB" dirty="0" smtClean="0"/>
              <a:t>Being treated as an individual with decency and respect from reception to discharge makes an enormous difference.</a:t>
            </a:r>
            <a:endParaRPr lang="en-GB" dirty="0"/>
          </a:p>
        </p:txBody>
      </p:sp>
      <p:sp>
        <p:nvSpPr>
          <p:cNvPr id="4" name="Slide Number Placeholder 3"/>
          <p:cNvSpPr>
            <a:spLocks noGrp="1"/>
          </p:cNvSpPr>
          <p:nvPr>
            <p:ph type="sldNum" sz="quarter" idx="10"/>
          </p:nvPr>
        </p:nvSpPr>
        <p:spPr/>
        <p:txBody>
          <a:bodyPr/>
          <a:lstStyle/>
          <a:p>
            <a:pPr>
              <a:defRPr/>
            </a:pPr>
            <a:endParaRPr lang="en-GB" dirty="0"/>
          </a:p>
        </p:txBody>
      </p:sp>
    </p:spTree>
    <p:extLst>
      <p:ext uri="{BB962C8B-B14F-4D97-AF65-F5344CB8AC3E}">
        <p14:creationId xmlns:p14="http://schemas.microsoft.com/office/powerpoint/2010/main" val="2670596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3"/>
          <p:cNvSpPr>
            <a:spLocks noGrp="1"/>
          </p:cNvSpPr>
          <p:nvPr>
            <p:ph type="title"/>
          </p:nvPr>
        </p:nvSpPr>
        <p:spPr>
          <a:xfrm>
            <a:off x="912080" y="172520"/>
            <a:ext cx="2747963" cy="1359227"/>
          </a:xfrm>
        </p:spPr>
        <p:txBody>
          <a:bodyPr rtlCol="0">
            <a:normAutofit/>
          </a:bodyPr>
          <a:lstStyle/>
          <a:p>
            <a:pPr fontAlgn="auto">
              <a:spcAft>
                <a:spcPts val="0"/>
              </a:spcAft>
              <a:defRPr/>
            </a:pPr>
            <a:r>
              <a:rPr lang="en-GB" sz="1800" dirty="0">
                <a:latin typeface="+mn-lt"/>
              </a:rPr>
              <a:t>Procedural Justice </a:t>
            </a:r>
            <a:br>
              <a:rPr lang="en-GB" sz="1800" dirty="0">
                <a:latin typeface="+mn-lt"/>
              </a:rPr>
            </a:br>
            <a:r>
              <a:rPr lang="en-GB" sz="1800" dirty="0">
                <a:latin typeface="+mn-lt"/>
              </a:rPr>
              <a:t>(or fairness of process)</a:t>
            </a:r>
          </a:p>
        </p:txBody>
      </p:sp>
      <p:sp>
        <p:nvSpPr>
          <p:cNvPr id="5" name="Content Placeholder 4"/>
          <p:cNvSpPr>
            <a:spLocks noGrp="1"/>
          </p:cNvSpPr>
          <p:nvPr>
            <p:ph sz="half" idx="1"/>
          </p:nvPr>
        </p:nvSpPr>
        <p:spPr>
          <a:xfrm>
            <a:off x="346473" y="2000250"/>
            <a:ext cx="4111228" cy="3263504"/>
          </a:xfrm>
          <a:ln w="28575">
            <a:solidFill>
              <a:schemeClr val="accent1">
                <a:lumMod val="40000"/>
                <a:lumOff val="60000"/>
              </a:schemeClr>
            </a:solidFill>
          </a:ln>
        </p:spPr>
        <p:txBody>
          <a:bodyPr rtlCol="0">
            <a:noAutofit/>
          </a:bodyPr>
          <a:lstStyle/>
          <a:p>
            <a:pPr marL="0" indent="0" fontAlgn="auto">
              <a:lnSpc>
                <a:spcPct val="110000"/>
              </a:lnSpc>
              <a:spcBef>
                <a:spcPts val="0"/>
              </a:spcBef>
              <a:spcAft>
                <a:spcPts val="0"/>
              </a:spcAft>
              <a:buNone/>
              <a:defRPr/>
            </a:pPr>
            <a:r>
              <a:rPr lang="en-GB" sz="1350" b="1" dirty="0"/>
              <a:t>Why is this useful to know about?</a:t>
            </a:r>
          </a:p>
          <a:p>
            <a:pPr marL="0" indent="0" fontAlgn="auto">
              <a:lnSpc>
                <a:spcPct val="110000"/>
              </a:lnSpc>
              <a:spcBef>
                <a:spcPts val="0"/>
              </a:spcBef>
              <a:spcAft>
                <a:spcPts val="0"/>
              </a:spcAft>
              <a:buNone/>
              <a:defRPr/>
            </a:pPr>
            <a:endParaRPr lang="en-GB" sz="1050" dirty="0"/>
          </a:p>
          <a:p>
            <a:pPr marL="0" indent="0" fontAlgn="auto">
              <a:lnSpc>
                <a:spcPct val="110000"/>
              </a:lnSpc>
              <a:spcBef>
                <a:spcPts val="0"/>
              </a:spcBef>
              <a:spcAft>
                <a:spcPts val="0"/>
              </a:spcAft>
              <a:buNone/>
              <a:defRPr/>
            </a:pPr>
            <a:r>
              <a:rPr lang="en-GB" sz="1050" dirty="0"/>
              <a:t>Procedural justice helps people accept and abide by decisions:</a:t>
            </a:r>
          </a:p>
          <a:p>
            <a:pPr marL="0" indent="0" fontAlgn="auto">
              <a:lnSpc>
                <a:spcPct val="110000"/>
              </a:lnSpc>
              <a:spcBef>
                <a:spcPts val="0"/>
              </a:spcBef>
              <a:spcAft>
                <a:spcPts val="0"/>
              </a:spcAft>
              <a:buNone/>
              <a:defRPr/>
            </a:pPr>
            <a:endParaRPr lang="en-GB" sz="1050" dirty="0"/>
          </a:p>
          <a:p>
            <a:pPr fontAlgn="auto">
              <a:lnSpc>
                <a:spcPct val="110000"/>
              </a:lnSpc>
              <a:spcBef>
                <a:spcPts val="0"/>
              </a:spcBef>
              <a:spcAft>
                <a:spcPts val="0"/>
              </a:spcAft>
              <a:buFont typeface="Wingdings" panose="05000000000000000000" pitchFamily="2" charset="2"/>
              <a:buChar char="Ø"/>
              <a:defRPr/>
            </a:pPr>
            <a:r>
              <a:rPr lang="en-GB" sz="1050" dirty="0"/>
              <a:t>increases how legitimate the law and decisions made by those in authority are seen to be</a:t>
            </a:r>
          </a:p>
          <a:p>
            <a:pPr fontAlgn="auto">
              <a:lnSpc>
                <a:spcPct val="110000"/>
              </a:lnSpc>
              <a:spcBef>
                <a:spcPts val="0"/>
              </a:spcBef>
              <a:spcAft>
                <a:spcPts val="0"/>
              </a:spcAft>
              <a:buFont typeface="Wingdings" panose="05000000000000000000" pitchFamily="2" charset="2"/>
              <a:buChar char="Ø"/>
              <a:defRPr/>
            </a:pPr>
            <a:r>
              <a:rPr lang="en-GB" sz="1050" dirty="0"/>
              <a:t>creates commitment to obey (immediately and over time)</a:t>
            </a:r>
          </a:p>
          <a:p>
            <a:pPr marL="0" indent="0" fontAlgn="auto">
              <a:lnSpc>
                <a:spcPct val="110000"/>
              </a:lnSpc>
              <a:spcBef>
                <a:spcPts val="0"/>
              </a:spcBef>
              <a:spcAft>
                <a:spcPts val="0"/>
              </a:spcAft>
              <a:buNone/>
              <a:defRPr/>
            </a:pPr>
            <a:endParaRPr lang="en-GB" sz="1050" dirty="0"/>
          </a:p>
          <a:p>
            <a:pPr marL="0" indent="0" fontAlgn="auto">
              <a:lnSpc>
                <a:spcPct val="110000"/>
              </a:lnSpc>
              <a:spcBef>
                <a:spcPts val="0"/>
              </a:spcBef>
              <a:spcAft>
                <a:spcPts val="0"/>
              </a:spcAft>
              <a:buNone/>
              <a:defRPr/>
            </a:pPr>
            <a:r>
              <a:rPr lang="en-GB" sz="1050" dirty="0"/>
              <a:t>Procedural justice positively affects perceptions:</a:t>
            </a:r>
          </a:p>
          <a:p>
            <a:pPr marL="0" indent="0" fontAlgn="auto">
              <a:lnSpc>
                <a:spcPct val="110000"/>
              </a:lnSpc>
              <a:spcBef>
                <a:spcPts val="0"/>
              </a:spcBef>
              <a:spcAft>
                <a:spcPts val="0"/>
              </a:spcAft>
              <a:buNone/>
              <a:defRPr/>
            </a:pPr>
            <a:endParaRPr lang="en-GB" sz="1050" dirty="0"/>
          </a:p>
          <a:p>
            <a:pPr fontAlgn="auto">
              <a:lnSpc>
                <a:spcPct val="110000"/>
              </a:lnSpc>
              <a:spcBef>
                <a:spcPts val="0"/>
              </a:spcBef>
              <a:spcAft>
                <a:spcPts val="0"/>
              </a:spcAft>
              <a:buFont typeface="Wingdings" panose="05000000000000000000" pitchFamily="2" charset="2"/>
              <a:buChar char="Ø"/>
              <a:defRPr/>
            </a:pPr>
            <a:r>
              <a:rPr lang="en-GB" sz="1050" dirty="0"/>
              <a:t>more positive views of the law, system, authority figures</a:t>
            </a:r>
          </a:p>
          <a:p>
            <a:pPr fontAlgn="auto">
              <a:lnSpc>
                <a:spcPct val="110000"/>
              </a:lnSpc>
              <a:spcBef>
                <a:spcPts val="0"/>
              </a:spcBef>
              <a:spcAft>
                <a:spcPts val="0"/>
              </a:spcAft>
              <a:buFont typeface="Wingdings" panose="05000000000000000000" pitchFamily="2" charset="2"/>
              <a:buChar char="Ø"/>
              <a:defRPr/>
            </a:pPr>
            <a:r>
              <a:rPr lang="en-GB" sz="1050" dirty="0"/>
              <a:t>increases trust and confidence in authority</a:t>
            </a:r>
          </a:p>
          <a:p>
            <a:pPr marL="0" indent="0" fontAlgn="auto">
              <a:spcBef>
                <a:spcPts val="0"/>
              </a:spcBef>
              <a:spcAft>
                <a:spcPts val="0"/>
              </a:spcAft>
              <a:buNone/>
              <a:defRPr/>
            </a:pPr>
            <a:endParaRPr lang="en-GB" sz="1050" dirty="0"/>
          </a:p>
          <a:p>
            <a:pPr marL="0" indent="0" fontAlgn="auto">
              <a:lnSpc>
                <a:spcPct val="110000"/>
              </a:lnSpc>
              <a:spcBef>
                <a:spcPts val="0"/>
              </a:spcBef>
              <a:spcAft>
                <a:spcPts val="0"/>
              </a:spcAft>
              <a:buNone/>
              <a:defRPr/>
            </a:pPr>
            <a:r>
              <a:rPr lang="en-GB" sz="1050" dirty="0"/>
              <a:t>How people and their problems are managed (e.g. in court) influences these outcomes more than the final decision  made (i.e. whether this is in their favour or not). </a:t>
            </a:r>
          </a:p>
          <a:p>
            <a:pPr marL="0" indent="0" fontAlgn="auto">
              <a:lnSpc>
                <a:spcPct val="110000"/>
              </a:lnSpc>
              <a:spcBef>
                <a:spcPts val="0"/>
              </a:spcBef>
              <a:spcAft>
                <a:spcPts val="0"/>
              </a:spcAft>
              <a:buNone/>
              <a:defRPr/>
            </a:pPr>
            <a:endParaRPr lang="en-GB" sz="1050" dirty="0"/>
          </a:p>
          <a:p>
            <a:pPr marL="0" indent="0" fontAlgn="auto">
              <a:lnSpc>
                <a:spcPct val="110000"/>
              </a:lnSpc>
              <a:spcBef>
                <a:spcPts val="0"/>
              </a:spcBef>
              <a:spcAft>
                <a:spcPts val="0"/>
              </a:spcAft>
              <a:buNone/>
              <a:defRPr/>
            </a:pPr>
            <a:r>
              <a:rPr lang="en-GB" sz="1050" dirty="0"/>
              <a:t>Procedural justice matters whether stakes are high or low.</a:t>
            </a:r>
          </a:p>
          <a:p>
            <a:pPr marL="0" indent="0" fontAlgn="auto">
              <a:lnSpc>
                <a:spcPct val="110000"/>
              </a:lnSpc>
              <a:spcBef>
                <a:spcPts val="0"/>
              </a:spcBef>
              <a:spcAft>
                <a:spcPts val="0"/>
              </a:spcAft>
              <a:buNone/>
              <a:defRPr/>
            </a:pPr>
            <a:endParaRPr lang="en-GB" sz="1050" dirty="0"/>
          </a:p>
        </p:txBody>
      </p:sp>
      <p:graphicFrame>
        <p:nvGraphicFramePr>
          <p:cNvPr id="13" name="Content Placeholder 8"/>
          <p:cNvGraphicFramePr>
            <a:graphicFrameLocks noGrp="1"/>
          </p:cNvGraphicFramePr>
          <p:nvPr>
            <p:ph sz="half" idx="2"/>
            <p:extLst>
              <p:ext uri="{D42A27DB-BD31-4B8C-83A1-F6EECF244321}">
                <p14:modId xmlns:p14="http://schemas.microsoft.com/office/powerpoint/2010/main" val="3382124273"/>
              </p:ext>
            </p:extLst>
          </p:nvPr>
        </p:nvGraphicFramePr>
        <p:xfrm>
          <a:off x="4849330" y="1854270"/>
          <a:ext cx="3886200" cy="4044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41" name="TextBox 14"/>
          <p:cNvSpPr txBox="1">
            <a:spLocks noChangeArrowheads="1"/>
          </p:cNvSpPr>
          <p:nvPr/>
        </p:nvSpPr>
        <p:spPr bwMode="auto">
          <a:xfrm>
            <a:off x="4921001" y="1554188"/>
            <a:ext cx="3742858" cy="300082"/>
          </a:xfrm>
          <a:prstGeom prst="rect">
            <a:avLst/>
          </a:prstGeom>
          <a:solidFill>
            <a:schemeClr val="accent4">
              <a:lumMod val="20000"/>
              <a:lumOff val="80000"/>
            </a:schemeClr>
          </a:solidFill>
          <a:ln>
            <a:noFill/>
          </a:ln>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fontAlgn="auto" hangingPunct="1">
              <a:lnSpc>
                <a:spcPct val="100000"/>
              </a:lnSpc>
              <a:spcBef>
                <a:spcPct val="0"/>
              </a:spcBef>
              <a:spcAft>
                <a:spcPts val="0"/>
              </a:spcAft>
              <a:buNone/>
              <a:defRPr/>
            </a:pPr>
            <a:r>
              <a:rPr lang="en-GB" sz="1350" b="1" dirty="0"/>
              <a:t>Four principles of procedural justice:</a:t>
            </a:r>
          </a:p>
        </p:txBody>
      </p:sp>
      <p:sp>
        <p:nvSpPr>
          <p:cNvPr id="23558" name="TextBox 1"/>
          <p:cNvSpPr txBox="1">
            <a:spLocks noChangeArrowheads="1"/>
          </p:cNvSpPr>
          <p:nvPr/>
        </p:nvSpPr>
        <p:spPr bwMode="auto">
          <a:xfrm>
            <a:off x="3920372" y="692627"/>
            <a:ext cx="4330304"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sz="1350" b="1" i="1" dirty="0"/>
              <a:t>Procedural justice suggests that the fairness of processes in justice systems affects how people view the system and respond to it.</a:t>
            </a:r>
          </a:p>
        </p:txBody>
      </p:sp>
      <p:sp>
        <p:nvSpPr>
          <p:cNvPr id="2" name="Slide Number Placeholder 1"/>
          <p:cNvSpPr>
            <a:spLocks noGrp="1"/>
          </p:cNvSpPr>
          <p:nvPr>
            <p:ph type="sldNum" sz="quarter" idx="4294967295"/>
          </p:nvPr>
        </p:nvSpPr>
        <p:spPr>
          <a:xfrm>
            <a:off x="6457950" y="5624513"/>
            <a:ext cx="2057400" cy="273844"/>
          </a:xfrm>
          <a:prstGeom prst="rect">
            <a:avLst/>
          </a:prstGeom>
        </p:spPr>
        <p:txBody>
          <a:bodyPr/>
          <a:lstStyle/>
          <a:p>
            <a:pPr>
              <a:defRPr/>
            </a:pPr>
            <a:fld id="{5A10C9D4-3E6A-4855-8A8D-A0AF73809338}" type="slidenum">
              <a:rPr lang="en-GB" smtClean="0"/>
              <a:pPr>
                <a:defRPr/>
              </a:pPr>
              <a:t>4</a:t>
            </a:fld>
            <a:endParaRPr lang="en-GB" dirty="0"/>
          </a:p>
        </p:txBody>
      </p:sp>
    </p:spTree>
    <p:extLst>
      <p:ext uri="{BB962C8B-B14F-4D97-AF65-F5344CB8AC3E}">
        <p14:creationId xmlns:p14="http://schemas.microsoft.com/office/powerpoint/2010/main" val="3150356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17846382"/>
              </p:ext>
            </p:extLst>
          </p:nvPr>
        </p:nvGraphicFramePr>
        <p:xfrm>
          <a:off x="394811" y="1319157"/>
          <a:ext cx="8502054" cy="34225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5"/>
          <p:cNvSpPr>
            <a:spLocks noGrp="1"/>
          </p:cNvSpPr>
          <p:nvPr>
            <p:ph type="title"/>
          </p:nvPr>
        </p:nvSpPr>
        <p:spPr>
          <a:xfrm>
            <a:off x="690033" y="455153"/>
            <a:ext cx="8719887" cy="700715"/>
          </a:xfrm>
        </p:spPr>
        <p:txBody>
          <a:bodyPr>
            <a:normAutofit/>
          </a:bodyPr>
          <a:lstStyle/>
          <a:p>
            <a:r>
              <a:rPr lang="en-GB" dirty="0">
                <a:solidFill>
                  <a:schemeClr val="accent5">
                    <a:lumMod val="50000"/>
                  </a:schemeClr>
                </a:solidFill>
              </a:rPr>
              <a:t>R</a:t>
            </a:r>
            <a:r>
              <a:rPr lang="en-GB" dirty="0" smtClean="0">
                <a:solidFill>
                  <a:schemeClr val="accent5">
                    <a:lumMod val="50000"/>
                  </a:schemeClr>
                </a:solidFill>
              </a:rPr>
              <a:t>ehabilitative </a:t>
            </a:r>
            <a:r>
              <a:rPr lang="en-GB" dirty="0">
                <a:solidFill>
                  <a:schemeClr val="accent5">
                    <a:lumMod val="50000"/>
                  </a:schemeClr>
                </a:solidFill>
              </a:rPr>
              <a:t>A</a:t>
            </a:r>
            <a:r>
              <a:rPr lang="en-GB" dirty="0" smtClean="0">
                <a:solidFill>
                  <a:schemeClr val="accent5">
                    <a:lumMod val="50000"/>
                  </a:schemeClr>
                </a:solidFill>
              </a:rPr>
              <a:t>djudications</a:t>
            </a:r>
            <a:endParaRPr lang="en-GB" dirty="0">
              <a:solidFill>
                <a:schemeClr val="accent5">
                  <a:lumMod val="50000"/>
                </a:schemeClr>
              </a:solidFill>
            </a:endParaRPr>
          </a:p>
        </p:txBody>
      </p:sp>
      <p:sp>
        <p:nvSpPr>
          <p:cNvPr id="2" name="TextBox 1"/>
          <p:cNvSpPr txBox="1"/>
          <p:nvPr/>
        </p:nvSpPr>
        <p:spPr>
          <a:xfrm>
            <a:off x="493665" y="5305341"/>
            <a:ext cx="3869267" cy="646331"/>
          </a:xfrm>
          <a:prstGeom prst="rect">
            <a:avLst/>
          </a:prstGeom>
          <a:noFill/>
        </p:spPr>
        <p:txBody>
          <a:bodyPr wrap="square" rtlCol="0">
            <a:spAutoFit/>
          </a:bodyPr>
          <a:lstStyle/>
          <a:p>
            <a:r>
              <a:rPr lang="en-GB" sz="1200" dirty="0">
                <a:solidFill>
                  <a:schemeClr val="accent5">
                    <a:lumMod val="50000"/>
                  </a:schemeClr>
                </a:solidFill>
              </a:rPr>
              <a:t>Done within the context of traditional adjudications (same PSI, paperwork, decision-making and sanction allocation) </a:t>
            </a:r>
          </a:p>
        </p:txBody>
      </p:sp>
      <p:sp>
        <p:nvSpPr>
          <p:cNvPr id="3" name="Right Brace 2"/>
          <p:cNvSpPr/>
          <p:nvPr/>
        </p:nvSpPr>
        <p:spPr>
          <a:xfrm rot="5400000">
            <a:off x="2210910" y="3304784"/>
            <a:ext cx="237067" cy="3437469"/>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495355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Tackling poor behaviours</a:t>
            </a:r>
            <a:endParaRPr lang="en-GB" dirty="0"/>
          </a:p>
        </p:txBody>
      </p:sp>
      <p:sp>
        <p:nvSpPr>
          <p:cNvPr id="5" name="Content Placeholder 4"/>
          <p:cNvSpPr>
            <a:spLocks noGrp="1"/>
          </p:cNvSpPr>
          <p:nvPr>
            <p:ph sz="half" idx="1"/>
          </p:nvPr>
        </p:nvSpPr>
        <p:spPr/>
        <p:txBody>
          <a:bodyPr/>
          <a:lstStyle/>
          <a:p>
            <a:r>
              <a:rPr lang="en-GB" dirty="0" smtClean="0"/>
              <a:t>Address those who do not share values or respect community rules.</a:t>
            </a:r>
          </a:p>
          <a:p>
            <a:r>
              <a:rPr lang="en-GB" dirty="0" smtClean="0"/>
              <a:t>This applies to both those who live in and those who work in prisons.</a:t>
            </a:r>
          </a:p>
          <a:p>
            <a:r>
              <a:rPr lang="en-GB" dirty="0" smtClean="0"/>
              <a:t>Recognise and reward those we embody the right behaviours.</a:t>
            </a:r>
            <a:endParaRPr lang="en-GB" dirty="0"/>
          </a:p>
        </p:txBody>
      </p:sp>
      <p:pic>
        <p:nvPicPr>
          <p:cNvPr id="7" name="Content Placeholder 6"/>
          <p:cNvPicPr>
            <a:picLocks noGrp="1" noChangeAspect="1"/>
          </p:cNvPicPr>
          <p:nvPr>
            <p:ph sz="half" idx="2"/>
          </p:nvPr>
        </p:nvPicPr>
        <p:blipFill>
          <a:blip r:embed="rId2"/>
          <a:stretch>
            <a:fillRect/>
          </a:stretch>
        </p:blipFill>
        <p:spPr>
          <a:xfrm>
            <a:off x="4660778" y="1303200"/>
            <a:ext cx="4084760" cy="4586400"/>
          </a:xfrm>
          <a:prstGeom prst="rect">
            <a:avLst/>
          </a:prstGeom>
        </p:spPr>
      </p:pic>
      <p:sp>
        <p:nvSpPr>
          <p:cNvPr id="4" name="Slide Number Placeholder 3"/>
          <p:cNvSpPr>
            <a:spLocks noGrp="1"/>
          </p:cNvSpPr>
          <p:nvPr>
            <p:ph type="sldNum" sz="quarter" idx="10"/>
          </p:nvPr>
        </p:nvSpPr>
        <p:spPr/>
        <p:txBody>
          <a:bodyPr/>
          <a:lstStyle/>
          <a:p>
            <a:pPr>
              <a:defRPr/>
            </a:pPr>
            <a:fld id="{8DA62C57-F68F-4167-9CC7-0D93D0D78B03}" type="slidenum">
              <a:rPr lang="en-GB" smtClean="0"/>
              <a:pPr>
                <a:defRPr/>
              </a:pPr>
              <a:t>6</a:t>
            </a:fld>
            <a:endParaRPr lang="en-GB"/>
          </a:p>
        </p:txBody>
      </p:sp>
    </p:spTree>
    <p:extLst>
      <p:ext uri="{BB962C8B-B14F-4D97-AF65-F5344CB8AC3E}">
        <p14:creationId xmlns:p14="http://schemas.microsoft.com/office/powerpoint/2010/main" val="2658775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63" y="1059657"/>
            <a:ext cx="7886700" cy="994172"/>
          </a:xfrm>
        </p:spPr>
        <p:txBody>
          <a:bodyPr/>
          <a:lstStyle/>
          <a:p>
            <a:r>
              <a:rPr lang="en-GB" dirty="0">
                <a:solidFill>
                  <a:schemeClr val="accent5">
                    <a:lumMod val="50000"/>
                  </a:schemeClr>
                </a:solidFill>
              </a:rPr>
              <a:t>If we want to change someone’s behaviour…..</a:t>
            </a:r>
          </a:p>
        </p:txBody>
      </p:sp>
      <p:sp>
        <p:nvSpPr>
          <p:cNvPr id="3" name="Content Placeholder 2"/>
          <p:cNvSpPr>
            <a:spLocks noGrp="1"/>
          </p:cNvSpPr>
          <p:nvPr>
            <p:ph sz="half" idx="1"/>
          </p:nvPr>
        </p:nvSpPr>
        <p:spPr>
          <a:xfrm>
            <a:off x="628650" y="2226469"/>
            <a:ext cx="3164244" cy="3263504"/>
          </a:xfrm>
          <a:ln>
            <a:solidFill>
              <a:schemeClr val="accent5">
                <a:lumMod val="50000"/>
              </a:schemeClr>
            </a:solidFill>
          </a:ln>
        </p:spPr>
        <p:txBody>
          <a:bodyPr>
            <a:normAutofit fontScale="92500" lnSpcReduction="10000"/>
          </a:bodyPr>
          <a:lstStyle/>
          <a:p>
            <a:r>
              <a:rPr lang="en-GB" dirty="0" smtClean="0">
                <a:solidFill>
                  <a:schemeClr val="accent5">
                    <a:lumMod val="50000"/>
                  </a:schemeClr>
                </a:solidFill>
              </a:rPr>
              <a:t>Punishment </a:t>
            </a:r>
            <a:r>
              <a:rPr lang="en-GB" dirty="0">
                <a:solidFill>
                  <a:schemeClr val="accent5">
                    <a:lumMod val="50000"/>
                  </a:schemeClr>
                </a:solidFill>
              </a:rPr>
              <a:t>only works when specific conditions are met, and we meet these very rarely.</a:t>
            </a:r>
          </a:p>
          <a:p>
            <a:r>
              <a:rPr lang="en-GB" dirty="0">
                <a:solidFill>
                  <a:schemeClr val="accent5">
                    <a:lumMod val="50000"/>
                  </a:schemeClr>
                </a:solidFill>
              </a:rPr>
              <a:t>Punishment can result in short-term compliance, but not internalisation of values.</a:t>
            </a:r>
          </a:p>
          <a:p>
            <a:r>
              <a:rPr lang="en-GB" dirty="0">
                <a:solidFill>
                  <a:schemeClr val="accent5">
                    <a:lumMod val="50000"/>
                  </a:schemeClr>
                </a:solidFill>
              </a:rPr>
              <a:t>Evidence points to a range of unintended outcomes arising from punishment</a:t>
            </a:r>
            <a:r>
              <a:rPr lang="en-GB" dirty="0" smtClean="0">
                <a:solidFill>
                  <a:schemeClr val="accent5">
                    <a:lumMod val="50000"/>
                  </a:schemeClr>
                </a:solidFill>
              </a:rPr>
              <a:t>.</a:t>
            </a:r>
            <a:endParaRPr lang="en-GB" dirty="0">
              <a:solidFill>
                <a:schemeClr val="accent5">
                  <a:lumMod val="50000"/>
                </a:schemeClr>
              </a:solidFill>
            </a:endParaRPr>
          </a:p>
        </p:txBody>
      </p:sp>
      <p:sp>
        <p:nvSpPr>
          <p:cNvPr id="4" name="Content Placeholder 3"/>
          <p:cNvSpPr>
            <a:spLocks noGrp="1"/>
          </p:cNvSpPr>
          <p:nvPr>
            <p:ph sz="half" idx="2"/>
          </p:nvPr>
        </p:nvSpPr>
        <p:spPr>
          <a:xfrm>
            <a:off x="4072812" y="2226469"/>
            <a:ext cx="4442538" cy="3263504"/>
          </a:xfrm>
          <a:ln>
            <a:solidFill>
              <a:schemeClr val="accent5">
                <a:lumMod val="50000"/>
              </a:schemeClr>
            </a:solidFill>
          </a:ln>
        </p:spPr>
        <p:txBody>
          <a:bodyPr>
            <a:normAutofit fontScale="92500" lnSpcReduction="10000"/>
          </a:bodyPr>
          <a:lstStyle/>
          <a:p>
            <a:r>
              <a:rPr lang="en-GB" dirty="0">
                <a:solidFill>
                  <a:schemeClr val="accent5">
                    <a:lumMod val="50000"/>
                  </a:schemeClr>
                </a:solidFill>
              </a:rPr>
              <a:t>Evidence shows that </a:t>
            </a:r>
            <a:r>
              <a:rPr lang="en-GB" dirty="0" smtClean="0">
                <a:solidFill>
                  <a:schemeClr val="accent5">
                    <a:lumMod val="50000"/>
                  </a:schemeClr>
                </a:solidFill>
              </a:rPr>
              <a:t>reward and reinforcement produce </a:t>
            </a:r>
            <a:r>
              <a:rPr lang="en-GB" dirty="0">
                <a:solidFill>
                  <a:schemeClr val="accent5">
                    <a:lumMod val="50000"/>
                  </a:schemeClr>
                </a:solidFill>
              </a:rPr>
              <a:t>robust gains in a variety of desired behaviours.</a:t>
            </a:r>
          </a:p>
          <a:p>
            <a:r>
              <a:rPr lang="en-GB" dirty="0">
                <a:solidFill>
                  <a:schemeClr val="accent5">
                    <a:lumMod val="50000"/>
                  </a:schemeClr>
                </a:solidFill>
              </a:rPr>
              <a:t>Reward teaches a person what to do.</a:t>
            </a:r>
          </a:p>
          <a:p>
            <a:r>
              <a:rPr lang="en-GB" dirty="0">
                <a:solidFill>
                  <a:schemeClr val="accent5">
                    <a:lumMod val="50000"/>
                  </a:schemeClr>
                </a:solidFill>
              </a:rPr>
              <a:t>Interventions such as conflict resolution </a:t>
            </a:r>
            <a:r>
              <a:rPr lang="en-GB" dirty="0" smtClean="0">
                <a:solidFill>
                  <a:schemeClr val="accent5">
                    <a:lumMod val="50000"/>
                  </a:schemeClr>
                </a:solidFill>
              </a:rPr>
              <a:t>training and </a:t>
            </a:r>
            <a:r>
              <a:rPr lang="en-GB" dirty="0">
                <a:solidFill>
                  <a:schemeClr val="accent5">
                    <a:lumMod val="50000"/>
                  </a:schemeClr>
                </a:solidFill>
              </a:rPr>
              <a:t>cognitive skills </a:t>
            </a:r>
            <a:r>
              <a:rPr lang="en-GB" dirty="0" smtClean="0">
                <a:solidFill>
                  <a:schemeClr val="accent5">
                    <a:lumMod val="50000"/>
                  </a:schemeClr>
                </a:solidFill>
              </a:rPr>
              <a:t>training have </a:t>
            </a:r>
            <a:r>
              <a:rPr lang="en-GB" dirty="0">
                <a:solidFill>
                  <a:schemeClr val="accent5">
                    <a:lumMod val="50000"/>
                  </a:schemeClr>
                </a:solidFill>
              </a:rPr>
              <a:t>been found to be effective in changing behaviour (e.g. violence</a:t>
            </a:r>
            <a:r>
              <a:rPr lang="en-GB" dirty="0" smtClean="0">
                <a:solidFill>
                  <a:schemeClr val="accent5">
                    <a:lumMod val="50000"/>
                  </a:schemeClr>
                </a:solidFill>
              </a:rPr>
              <a:t>).</a:t>
            </a:r>
            <a:endParaRPr lang="en-GB" dirty="0">
              <a:solidFill>
                <a:schemeClr val="accent5">
                  <a:lumMod val="50000"/>
                </a:schemeClr>
              </a:solidFill>
            </a:endParaRPr>
          </a:p>
          <a:p>
            <a:r>
              <a:rPr lang="en-GB" dirty="0">
                <a:solidFill>
                  <a:schemeClr val="accent5">
                    <a:lumMod val="50000"/>
                  </a:schemeClr>
                </a:solidFill>
              </a:rPr>
              <a:t>Most successful approaches teach skills and use active, participatory methods</a:t>
            </a:r>
            <a:r>
              <a:rPr lang="en-GB" dirty="0" smtClean="0">
                <a:solidFill>
                  <a:schemeClr val="accent5">
                    <a:lumMod val="50000"/>
                  </a:schemeClr>
                </a:solidFill>
              </a:rPr>
              <a:t>.</a:t>
            </a:r>
            <a:endParaRPr lang="en-GB" dirty="0">
              <a:solidFill>
                <a:schemeClr val="accent5">
                  <a:lumMod val="50000"/>
                </a:schemeClr>
              </a:solidFill>
            </a:endParaRPr>
          </a:p>
        </p:txBody>
      </p:sp>
    </p:spTree>
    <p:extLst>
      <p:ext uri="{BB962C8B-B14F-4D97-AF65-F5344CB8AC3E}">
        <p14:creationId xmlns:p14="http://schemas.microsoft.com/office/powerpoint/2010/main" val="2814666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327" y="1027890"/>
            <a:ext cx="7886700" cy="994172"/>
          </a:xfrm>
        </p:spPr>
        <p:txBody>
          <a:bodyPr/>
          <a:lstStyle/>
          <a:p>
            <a:r>
              <a:rPr lang="en-GB" b="1" dirty="0" smtClean="0"/>
              <a:t> Using Praise and Reinforcement</a:t>
            </a:r>
            <a:endParaRPr lang="en-GB" b="1" dirty="0"/>
          </a:p>
        </p:txBody>
      </p:sp>
      <p:sp>
        <p:nvSpPr>
          <p:cNvPr id="3" name="Content Placeholder 2"/>
          <p:cNvSpPr>
            <a:spLocks noGrp="1"/>
          </p:cNvSpPr>
          <p:nvPr>
            <p:ph idx="1"/>
          </p:nvPr>
        </p:nvSpPr>
        <p:spPr>
          <a:xfrm>
            <a:off x="606763" y="2313891"/>
            <a:ext cx="8118948" cy="1257249"/>
          </a:xfrm>
        </p:spPr>
        <p:txBody>
          <a:bodyPr>
            <a:normAutofit/>
          </a:bodyPr>
          <a:lstStyle/>
          <a:p>
            <a:pPr marL="0" indent="0" algn="just">
              <a:buNone/>
            </a:pPr>
            <a:r>
              <a:rPr lang="en-GB" dirty="0"/>
              <a:t>Reward (especially verbal reward) is more effective than punishment as a strategy to change someone’s behaviour for the long term.  Praise and reinforcement help a person know what behaviours are valued, and motivates people to repeat positive behaviours.  </a:t>
            </a:r>
          </a:p>
        </p:txBody>
      </p:sp>
    </p:spTree>
    <p:extLst>
      <p:ext uri="{BB962C8B-B14F-4D97-AF65-F5344CB8AC3E}">
        <p14:creationId xmlns:p14="http://schemas.microsoft.com/office/powerpoint/2010/main" val="1274369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877" y="327906"/>
            <a:ext cx="7886700" cy="615435"/>
          </a:xfrm>
        </p:spPr>
        <p:txBody>
          <a:bodyPr/>
          <a:lstStyle/>
          <a:p>
            <a:r>
              <a:rPr lang="en-GB" dirty="0" smtClean="0">
                <a:solidFill>
                  <a:schemeClr val="accent5">
                    <a:lumMod val="50000"/>
                  </a:schemeClr>
                </a:solidFill>
              </a:rPr>
              <a:t>Rehabilitative skills</a:t>
            </a:r>
            <a:endParaRPr lang="en-GB" dirty="0">
              <a:solidFill>
                <a:schemeClr val="accent5">
                  <a:lumMod val="50000"/>
                </a:schemeClr>
              </a:solidFill>
            </a:endParaRPr>
          </a:p>
        </p:txBody>
      </p:sp>
      <p:graphicFrame>
        <p:nvGraphicFramePr>
          <p:cNvPr id="5" name="Diagram 4"/>
          <p:cNvGraphicFramePr/>
          <p:nvPr>
            <p:extLst>
              <p:ext uri="{D42A27DB-BD31-4B8C-83A1-F6EECF244321}">
                <p14:modId xmlns:p14="http://schemas.microsoft.com/office/powerpoint/2010/main" val="2576128062"/>
              </p:ext>
            </p:extLst>
          </p:nvPr>
        </p:nvGraphicFramePr>
        <p:xfrm>
          <a:off x="321013" y="1037968"/>
          <a:ext cx="8915400" cy="51033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9723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HMPPS Colours">
      <a:dk1>
        <a:sysClr val="windowText" lastClr="000000"/>
      </a:dk1>
      <a:lt1>
        <a:sysClr val="window" lastClr="FFFFFF"/>
      </a:lt1>
      <a:dk2>
        <a:srgbClr val="7F4098"/>
      </a:dk2>
      <a:lt2>
        <a:srgbClr val="E7E6E6"/>
      </a:lt2>
      <a:accent1>
        <a:srgbClr val="7F4098"/>
      </a:accent1>
      <a:accent2>
        <a:srgbClr val="D0B9DA"/>
      </a:accent2>
      <a:accent3>
        <a:srgbClr val="F3EEF6"/>
      </a:accent3>
      <a:accent4>
        <a:srgbClr val="0096D7"/>
      </a:accent4>
      <a:accent5>
        <a:srgbClr val="A3D9F0"/>
      </a:accent5>
      <a:accent6>
        <a:srgbClr val="E8F5FB"/>
      </a:accent6>
      <a:hlink>
        <a:srgbClr val="0563C1"/>
      </a:hlink>
      <a:folHlink>
        <a:srgbClr val="954F72"/>
      </a:folHlink>
    </a:clrScheme>
    <a:fontScheme name="Arial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329162D-B8E6-4C67-889A-11B61790BDAE}" vid="{4B8DA0D7-C7EE-4848-9B10-395542E678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6-3162_HMPPS_CAP_HMPPS-PowerPoint-Template-Standard-v1-300317</Template>
  <TotalTime>266</TotalTime>
  <Words>1456</Words>
  <Application>Microsoft Office PowerPoint</Application>
  <PresentationFormat>On-screen Show (4:3)</PresentationFormat>
  <Paragraphs>191</Paragraphs>
  <Slides>16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Times New Roman</vt:lpstr>
      <vt:lpstr>Wingdings</vt:lpstr>
      <vt:lpstr>Office Theme</vt:lpstr>
      <vt:lpstr>Creating a Rehabilitative Culture</vt:lpstr>
      <vt:lpstr>Long term cultural change</vt:lpstr>
      <vt:lpstr>First Impressions make a big difference</vt:lpstr>
      <vt:lpstr>Procedural Justice  (or fairness of process)</vt:lpstr>
      <vt:lpstr>Rehabilitative Adjudications</vt:lpstr>
      <vt:lpstr>Tackling poor behaviours</vt:lpstr>
      <vt:lpstr>If we want to change someone’s behaviour…..</vt:lpstr>
      <vt:lpstr> Using Praise and Reinforcement</vt:lpstr>
      <vt:lpstr>Rehabilitative skills</vt:lpstr>
      <vt:lpstr> 81% of what contributes to the quality of a prisoners life is prison officers </vt:lpstr>
      <vt:lpstr>Maxims that Matter</vt:lpstr>
      <vt:lpstr>PowerPoint Presentation</vt:lpstr>
      <vt:lpstr>PowerPoint Presentation</vt:lpstr>
      <vt:lpstr>How is this achieved?</vt:lpstr>
      <vt:lpstr>PowerPoint Presentation</vt:lpstr>
      <vt:lpstr>Changing the Culture</vt:lpstr>
    </vt:vector>
  </TitlesOfParts>
  <Manager>HMPPS</Manager>
  <Company>MOJ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HMPPS PowerPoint Template</dc:subject>
  <dc:creator>Sundal, Gurpreet [NOMS]</dc:creator>
  <cp:lastModifiedBy>Williams, Terry  [HMPS]</cp:lastModifiedBy>
  <cp:revision>38</cp:revision>
  <dcterms:created xsi:type="dcterms:W3CDTF">2018-03-13T11:28:11Z</dcterms:created>
  <dcterms:modified xsi:type="dcterms:W3CDTF">2020-03-05T08:19:31Z</dcterms:modified>
</cp:coreProperties>
</file>